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alapalhome.com/stdnts/wp-content/uploads/2009/04/clip-image0023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palapalhome.com/stdnts/wp-content/uploads/2009/04/clip-image0061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hyperlink" Target="http://palapalhome.com/stdnts/wp-content/uploads/2009/04/clip-image025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palapalhome.com/stdnts/wp-content/uploads/2009/04/clip-image027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2" Type="http://schemas.openxmlformats.org/officeDocument/2006/relationships/hyperlink" Target="http://palapalhome.com/stdnts/wp-content/uploads/2009/04/clip-image043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alapalhome.com/stdnts/wp-content/uploads/2009/04/clip-image0491.jpg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palapalhome.com/stdnts/wp-content/uploads/2009/04/clip-image0471.j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palapalhome.com/stdnts/wp-content/uploads/2009/04/clip-image0511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1066800"/>
            <a:ext cx="7010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نام درس : آشنایی با معماری معاصر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B Zar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نام استاد : مهندس مطلبي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B Zar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گردآورندگان : </a:t>
            </a:r>
            <a:r>
              <a:rPr kumimoji="0" lang="fa-IR" sz="4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معصومه ديانت مقدم</a:t>
            </a:r>
            <a:endParaRPr kumimoji="0" lang="fa-I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09600" y="381000"/>
            <a:ext cx="853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بررسی آثار یک معمار ایرانی ( کامران دیبا )</a:t>
            </a:r>
            <a:endParaRPr kumimoji="0" lang="fa-IR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28600" y="1066801"/>
            <a:ext cx="86868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بیو گرافی 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۱۳۱۵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متولد ۱۵ اسفند در تهران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۱۳۳۴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تحصيلات متوسطه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: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کالج البرز و دبيرستان تمدن تهران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۱۳۳۵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عزيمت به آمريکا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۳۷ـ ۱۳۳۵ دی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.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سی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.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تيچرز کالج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۴۳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ـ ۱۳۳۷ اخذ ليسانس معماری از دانشگاه هاروارد ، واشنگتن دی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.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سی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۱۳۴۴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عزيمت به تهران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۵۱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ـ ۱۳۴۶ تاسيس موسسه شهرسازی و تهيه طرح های اجتماعی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۴۹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ـ ۱۳۴۸ تدريس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«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بررسی محيط های انسانی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»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در دانشگاه تهران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۵۶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ـ ۱۳۵۱ مدير موسسه و آرشيتکت موزه هنرهای معاصر تهران و مسوول خريد قسمت عمده مجموعه هنری اين موزه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۱۳۵۷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عزيمت اجباری به لندن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۱۳۶۰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انتشار مونوگرافی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«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ساختمان ها و پروژه های کامران ديبا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»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انتشار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«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گردهاتيه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»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، اشتوتکارت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۱۳۶۱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نمايشگاه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«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بی ينال معماری ونيز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»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، شهر شوشتر نو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،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«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معماری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ممالک اسلامی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»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۶۹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ـ ۱۳۶۲ تاسيس شرکت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«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نورت آرلينگتن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»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در ويرجينيا ، ممالک متحده امريکا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*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در دهه ۱۳۶۰ ، تشکيل مجموعه ای از هنر معاصر(مکتب امريکايی)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pic>
        <p:nvPicPr>
          <p:cNvPr id="7" name="Picture 6" descr="clip_image002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838200"/>
            <a:ext cx="2133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4800" y="457200"/>
            <a:ext cx="8458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۱۳۶۵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دريافت جايزه آقاخان به مناسبت طرح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« </a:t>
            </a:r>
            <a:r>
              <a:rPr kumimoji="0" lang="fa-I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شوشتر نو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» </a:t>
            </a:r>
            <a:r>
              <a:rPr kumimoji="0" lang="fa-I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، خوزستان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57200" y="990600"/>
            <a:ext cx="8534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۱۳۷۲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اقامت دائم در گاسين مالاگا ، اسپانيا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۱۳۷۷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نمايشگاه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«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يکصد سال معماری در جهان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» -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موزه هنرهای معاصر لوس آنجلس ، و نمايش آن در آلمان و ژاپن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۱۳۸۱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عضويت کالج معماران اسپانيا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(معماران مجاز)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۱۳۸۱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نمايشگاه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«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باغ های شرق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»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در گالری دولتی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«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ايفا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»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، اشتوتگارت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ديبا در دو کشور اسپانيا و فرانسه زندگی می کند و دفتر معماريش در استان مالاگا می باشد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.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در کتاب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«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تاريخ معماری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»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بنستر فلچر ، و در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«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ديکسيونر معماری قرن بيستم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» 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Zar" pitchFamily="2" charset="-78"/>
              </a:rPr>
              <a:t>در مورد نامبرده متنی نگارش شده است</a:t>
            </a:r>
            <a:endParaRPr kumimoji="0" lang="fa-I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362200" y="32766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گرایشهای فکری و نظری:</a:t>
            </a:r>
            <a:endParaRPr kumimoji="0" lang="fa-IR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066800" y="3780472"/>
            <a:ext cx="7848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عناصری که در کارهای دیبا حضور بارزی دارند عبارتند از آب، دیوار، حیاط و دروازه</a:t>
            </a:r>
            <a:endParaRPr kumimoji="0" lang="en-US" b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باغسازی:</a:t>
            </a:r>
            <a:endParaRPr kumimoji="0" lang="en-US" b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فعالیتهای هنری:</a:t>
            </a:r>
            <a:endParaRPr kumimoji="0" lang="en-US" b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سالهای پایانی کار در ایران:</a:t>
            </a:r>
            <a:endParaRPr kumimoji="0" lang="en-US" b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فعالیتهای دیبا در سالهای پس از انقلاب:</a:t>
            </a:r>
            <a:endParaRPr kumimoji="0" lang="fa-IR" b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pic>
        <p:nvPicPr>
          <p:cNvPr id="8" name="Picture 7" descr="clip_image006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267200"/>
            <a:ext cx="3657600" cy="219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lip_image025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4724400"/>
            <a:ext cx="2743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905000" y="304800"/>
            <a:ext cx="3505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معرفي آثار</a:t>
            </a:r>
            <a:endParaRPr kumimoji="0" lang="fa-IR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pic>
        <p:nvPicPr>
          <p:cNvPr id="7" name="Picture 6" descr="G:\memarye moaser\masi pic\shoshtar\1255597373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514600"/>
            <a:ext cx="2743200" cy="205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G:\memarye moaser\masi pic\shoshtar\1255544030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4724400"/>
            <a:ext cx="2743200" cy="205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G:\memarye moaser\masi pic\daneshgah jandi shapor\1255555438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00800" y="1524000"/>
            <a:ext cx="257652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:\memarye moaser\masi pic\daneshgah jandi shapor\1255532088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6400800" y="3352800"/>
            <a:ext cx="2547005" cy="179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096000" y="990600"/>
            <a:ext cx="274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دانشگاه جندي شاپور</a:t>
            </a:r>
            <a:endParaRPr kumimoji="0" lang="fa-IR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3352800"/>
            <a:ext cx="1219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000" b="1" dirty="0" smtClean="0">
                <a:latin typeface="Tahoma" pitchFamily="34" charset="0"/>
                <a:ea typeface="Times New Roman" pitchFamily="18" charset="0"/>
                <a:cs typeface="B Zar" pitchFamily="2" charset="-78"/>
              </a:rPr>
              <a:t>شوشترنو</a:t>
            </a:r>
            <a:endParaRPr lang="fa-IR" sz="2000" dirty="0" smtClean="0">
              <a:latin typeface="Arial" pitchFamily="34" charset="0"/>
              <a:cs typeface="B Zar" pitchFamily="2" charset="-78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667000" y="381000"/>
            <a:ext cx="137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پارك شفق</a:t>
            </a:r>
            <a:endParaRPr kumimoji="0" lang="fa-IR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pic>
        <p:nvPicPr>
          <p:cNvPr id="5" name="Picture 4" descr="G:\memarye moaser\masi pic\farhang sara shafagh\125553259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2743200" cy="1824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G:\memarye moaser\masi pic\farhang sara shafagh\1255539816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599" y="914400"/>
            <a:ext cx="274933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562600" y="3276600"/>
            <a:ext cx="3276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نقد و تحلیل موزه هنرهای معاصر</a:t>
            </a: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pic>
        <p:nvPicPr>
          <p:cNvPr id="8" name="Picture 7" descr="clip_image027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3505200"/>
            <a:ext cx="3505200" cy="281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8600" y="228600"/>
            <a:ext cx="8763000" cy="297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در اینجا قرار بر این است که به معرفی و نقد موزه هنرهای معاصر بپردازیم ؛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توضیحات راجع به موزه هنرهای معاصر: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معرفی هنر و هنرمندان معاصر ایران و جهان .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فراوری کمی و کیفی هنر ایران زمین .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راهبری هنرمندان به سوی فضایی سالم برای درخشش بیش از پیش هنر ایران .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حمایت از آرمان‌های ارزشمند هنرمندان برای پرتوان ساختن هویت ملی و اسلامی .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یافتن استعداد‌های جوان و ایده‌های نو و کمک به شکوفایی و گسترش آنها .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نگارخانه‌ها :</a:t>
            </a:r>
            <a:endParaRPr kumimoji="0" lang="fa-I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7010400" y="3352800"/>
            <a:ext cx="198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فروشگاه کتاب</a:t>
            </a:r>
            <a:endParaRPr kumimoji="0" lang="fa-I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pic>
        <p:nvPicPr>
          <p:cNvPr id="6" name="Picture 5" descr="clip_image043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267200"/>
            <a:ext cx="345135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lip_image047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3842166"/>
            <a:ext cx="3314700" cy="2787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lip_image049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1905000"/>
            <a:ext cx="2725646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762000" y="14478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رستوران</a:t>
            </a:r>
            <a:endParaRPr kumimoji="0" lang="fa-I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562600" y="304800"/>
            <a:ext cx="3276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مخاطب آشنا 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سازمان موزه 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روابط عمومی :</a:t>
            </a: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52400" y="1295400"/>
            <a:ext cx="88392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افزون بر فعالیت‌های سازمانی روزمره ، گردآوری و اراده بخشی بزرگ از اطلاعات هنری مربوط به موزه هنرهای معاصر نیز ، به عهده روابط عمومی است . با توجه به نقش‌های دوگانه و فعالیت‌های متنوع این بخش ، وظایف روابط عمومی را می‌توان به شکل آتی ، برشمرد :</a:t>
            </a:r>
            <a:endParaRPr kumimoji="0" lang="en-US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-ثبت و تنظیم فعالیت‌های نمایشگاهی موزه به طور سالانه .</a:t>
            </a:r>
            <a:endParaRPr kumimoji="0" lang="en-US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-گردآوری و نگهداری فرآورده‌های انتشاراتی مربوط به نمایشگاه‌ها .</a:t>
            </a:r>
            <a:endParaRPr kumimoji="0" lang="en-US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-تهیه و تدوین شناسنامه هنرمندان به تفکیک رشته‌های هنری .</a:t>
            </a:r>
            <a:endParaRPr kumimoji="0" lang="en-US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-نظام بخشیدن به ارتباطات بین‌المللی ، نظارت بر تداوم آن و ارسال نشریات موزه به محافل هنری و فرهنگی داخل و خارج از کشور .</a:t>
            </a:r>
            <a:endParaRPr kumimoji="0" lang="en-US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-ایجاد ارتباط مستمر با وسایل ارتباط جمعی در جهت برخورداری از پوشش خبری مناسب و بازتاب رویدادها و اخبار نمایشگاهی .</a:t>
            </a:r>
            <a:endParaRPr kumimoji="0" lang="en-US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-پاسخ گویی به مراجعان و بازدیدکنندگان و راهنمایی آنان .</a:t>
            </a:r>
            <a:endParaRPr kumimoji="0" lang="en-US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-ایجاد زمینه‌های لازم برای گسترش همکاری با مؤسسات آموزش عالی و اشتراک در فعالیت‌های دانشگاهی برای افزایش توان کاربردی دانشجویان رشته‌های هنر .</a:t>
            </a:r>
            <a:endParaRPr kumimoji="0" lang="en-US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-بررسی نظرات و پیشنهادات و انتقادات مطرح شده در دفاتر یادبود نمایشگاه‌ها و سنجش افکار مراجعین به موزه .</a:t>
            </a:r>
            <a:endParaRPr kumimoji="0" lang="en-US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43600" y="54506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b="1" dirty="0" smtClean="0">
                <a:latin typeface="Tahoma" pitchFamily="34" charset="0"/>
                <a:ea typeface="Times New Roman" pitchFamily="18" charset="0"/>
                <a:cs typeface="B Zar" pitchFamily="2" charset="-78"/>
              </a:rPr>
              <a:t>سمعی و بصری (واحد عکاسی) :</a:t>
            </a:r>
            <a:endParaRPr lang="fa-IR" dirty="0" smtClean="0">
              <a:latin typeface="Arial" pitchFamily="34" charset="0"/>
              <a:cs typeface="B Zar" pitchFamily="2" charset="-78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28600" y="1044476"/>
            <a:ext cx="8686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سمعی و بصری (سینما تک و خدمات صوتی تصویری) :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خدمات نمایشگاهی و آرشیو آثار هنری (مجموعه دائمی)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 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باغ مجسمه 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براساس تعریف ما از «مجموعه دایم» موزه هنرهای معاصر ، تندیس‌های زیبا و کم نظیر «باغ مجسمه» که نظر بازدیدکنندگان و دوستداران هنر مجسمه‌سازی را به خود جلب کرده و حس کنجکاوی آنان را بر‌می‌انگیزد نیز در این طبقه‌بندی قرار می‌گیرند . آنچه می‌خوانید شرحی است کوتاه برای آشنایی بیشتر با شماری از مجسمه‌ها و آفرینندگان هنرمند آنها 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pic>
        <p:nvPicPr>
          <p:cNvPr id="20481" name="Picture 23" descr="clip_image05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733800"/>
            <a:ext cx="2517648" cy="2133600"/>
          </a:xfrm>
          <a:prstGeom prst="rect">
            <a:avLst/>
          </a:prstGeom>
          <a:noFill/>
        </p:spPr>
      </p:pic>
      <p:sp>
        <p:nvSpPr>
          <p:cNvPr id="20483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267200" y="4306669"/>
            <a:ext cx="464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مارینی ، مارینو ۱۹۶۶ـ۱۹۰۱ ، ایتالیا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مور ، هنری ، ۱۸۹۸ ، انگلستان </a:t>
            </a:r>
            <a:endParaRPr kumimoji="0" lang="fa-I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248400" y="609600"/>
            <a:ext cx="259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منابع و مآخذ</a:t>
            </a: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28600" y="13716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۱- فصلنامه ما ـ ۵ (معماری ایران) ، دوره دوم شماره ۵ ـ تابستان ۱۳۸۰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۲- نشریه دانشجویی هنر و معماری دانشکده هنرهای زیبا ـ ایوان ـ شماره هفت و هشت ، خرداد ۱۳۸۱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۳- مجلات معمار ـ شماره‌های ۱ و ۶ و ۱۰ و ۱۹ و ۲۰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B Zar" pitchFamily="2" charset="-78"/>
              </a:rPr>
              <a:t>۴- کتاب موزه هنرهای معاصر ؛ حریم ارزش‌های پایدار ، ناشر موزه هنرهای معاصر ، تهران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78</TotalTime>
  <Words>815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AJ_Net</cp:lastModifiedBy>
  <cp:revision>40</cp:revision>
  <dcterms:created xsi:type="dcterms:W3CDTF">2006-08-16T00:00:00Z</dcterms:created>
  <dcterms:modified xsi:type="dcterms:W3CDTF">2010-12-22T14:16:56Z</dcterms:modified>
</cp:coreProperties>
</file>