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6" r:id="rId3"/>
    <p:sldId id="275" r:id="rId4"/>
    <p:sldId id="277" r:id="rId5"/>
    <p:sldId id="274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نهم</a:t>
            </a: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73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3740" y="161365"/>
            <a:ext cx="10963835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جناس: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کلمات زیر   تو جه کنید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صبا ،  سبا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آرام ، رام 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در این کلمات حروف مشترکی   دیده می شود  که از یک جنس هستند   به این گونه واژه ها  که نثر و شعر را زیباتر  و خوش آهنگ تر می کنند   ، جناس  می گویند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0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15153" y="889608"/>
            <a:ext cx="12815046" cy="3426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مثال :</a:t>
            </a: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شرف مرد  به جود است  و کرامت به وجود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که این هر دو ندارد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عدمش به ز وجود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565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364" y="1339370"/>
            <a:ext cx="11604812" cy="4393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r" rtl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تمرین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الف</a:t>
            </a: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 الهی  ، چون تو حاضری ، چه جویم  و چون تو ناظری  چه گویم ؟ 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r" rtl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ب)سرو </a:t>
            </a: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چمان من چرا میل چمن  نمی کند      همدم گل نمی شود یاد چمن نمی کند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</a:t>
            </a:r>
            <a:r>
              <a:rPr lang="fa-IR" sz="28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      ج</a:t>
            </a:r>
            <a:r>
              <a:rPr lang="fa-IR" sz="28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Yekan" panose="00000400000000000000" pitchFamily="2" charset="-78"/>
              </a:rPr>
              <a:t>) نه هر که به قامت مهتر ، به قیمت بهتر.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18358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39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Nazanin</vt:lpstr>
      <vt:lpstr>B Titr</vt:lpstr>
      <vt:lpstr>B Yekan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45</cp:revision>
  <dcterms:created xsi:type="dcterms:W3CDTF">2015-07-06T05:06:21Z</dcterms:created>
  <dcterms:modified xsi:type="dcterms:W3CDTF">2015-09-10T12:59:27Z</dcterms:modified>
</cp:coreProperties>
</file>