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4" r:id="rId3"/>
    <p:sldId id="258" r:id="rId4"/>
    <p:sldId id="259" r:id="rId5"/>
    <p:sldId id="257" r:id="rId6"/>
    <p:sldId id="260" r:id="rId7"/>
    <p:sldId id="274" r:id="rId8"/>
    <p:sldId id="261" r:id="rId9"/>
    <p:sldId id="265" r:id="rId10"/>
    <p:sldId id="262" r:id="rId11"/>
    <p:sldId id="263" r:id="rId12"/>
    <p:sldId id="264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FE4"/>
    <a:srgbClr val="EF77D5"/>
    <a:srgbClr val="FF66CC"/>
    <a:srgbClr val="9FF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61" d="100"/>
          <a:sy n="61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6EE8E-EE7F-47A8-8E40-431FB3E71EB6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B49B0E68-2173-448F-8426-C51F978501C1}">
      <dgm:prSet phldrT="[Text]" custT="1"/>
      <dgm:spPr/>
      <dgm:t>
        <a:bodyPr/>
        <a:lstStyle/>
        <a:p>
          <a:pPr rtl="1"/>
          <a:r>
            <a:rPr lang="fa-IR" sz="2400" dirty="0" smtClean="0">
              <a:cs typeface="2  Titr" pitchFamily="2" charset="-78"/>
            </a:rPr>
            <a:t>همه ویژگی های اخلاقی سایر پیامبران را داشتند .</a:t>
          </a:r>
          <a:endParaRPr lang="fa-IR" sz="2400" dirty="0">
            <a:cs typeface="2  Titr" pitchFamily="2" charset="-78"/>
          </a:endParaRPr>
        </a:p>
      </dgm:t>
    </dgm:pt>
    <dgm:pt modelId="{0AD4AA75-9D47-4CFB-B063-960CA3A6D7D2}" type="parTrans" cxnId="{D175D340-7B99-484D-B2D1-E659AB3BECD5}">
      <dgm:prSet/>
      <dgm:spPr/>
      <dgm:t>
        <a:bodyPr/>
        <a:lstStyle/>
        <a:p>
          <a:pPr rtl="1"/>
          <a:endParaRPr lang="fa-IR"/>
        </a:p>
      </dgm:t>
    </dgm:pt>
    <dgm:pt modelId="{B2143824-A11C-48BC-8EE4-C9D5967FF460}" type="sibTrans" cxnId="{D175D340-7B99-484D-B2D1-E659AB3BECD5}">
      <dgm:prSet/>
      <dgm:spPr/>
      <dgm:t>
        <a:bodyPr/>
        <a:lstStyle/>
        <a:p>
          <a:pPr rtl="1"/>
          <a:endParaRPr lang="fa-IR"/>
        </a:p>
      </dgm:t>
    </dgm:pt>
    <dgm:pt modelId="{7AC8ED1B-FBE7-413B-8502-475EE74BE7E8}">
      <dgm:prSet phldrT="[Text]" custT="1"/>
      <dgm:spPr/>
      <dgm:t>
        <a:bodyPr/>
        <a:lstStyle/>
        <a:p>
          <a:pPr rtl="1"/>
          <a:r>
            <a:rPr lang="fa-IR" sz="2400" smtClean="0">
              <a:cs typeface="2  Titr" pitchFamily="2" charset="-78"/>
            </a:rPr>
            <a:t>از نظر معنوی بالاترین درجه رشد رانزد خداوند داشتند.</a:t>
          </a:r>
          <a:endParaRPr lang="fa-IR" sz="2400" dirty="0">
            <a:cs typeface="2  Titr" pitchFamily="2" charset="-78"/>
          </a:endParaRPr>
        </a:p>
      </dgm:t>
    </dgm:pt>
    <dgm:pt modelId="{ABDFA0BB-53D0-4B45-AC1A-96026987CB37}" type="parTrans" cxnId="{C11314DF-FE87-49E1-B94E-5F76B76BF78E}">
      <dgm:prSet/>
      <dgm:spPr/>
      <dgm:t>
        <a:bodyPr/>
        <a:lstStyle/>
        <a:p>
          <a:pPr rtl="1"/>
          <a:endParaRPr lang="fa-IR"/>
        </a:p>
      </dgm:t>
    </dgm:pt>
    <dgm:pt modelId="{2D08F252-965B-4234-95BD-771A9DE09953}" type="sibTrans" cxnId="{C11314DF-FE87-49E1-B94E-5F76B76BF78E}">
      <dgm:prSet/>
      <dgm:spPr/>
      <dgm:t>
        <a:bodyPr/>
        <a:lstStyle/>
        <a:p>
          <a:pPr rtl="1"/>
          <a:endParaRPr lang="fa-IR"/>
        </a:p>
      </dgm:t>
    </dgm:pt>
    <dgm:pt modelId="{8419084E-6088-4587-887E-7F33AD94A636}">
      <dgm:prSet phldrT="[Text]" custT="1"/>
      <dgm:spPr/>
      <dgm:t>
        <a:bodyPr/>
        <a:lstStyle/>
        <a:p>
          <a:pPr rtl="1"/>
          <a:r>
            <a:rPr lang="fa-IR" sz="2400" dirty="0" smtClean="0">
              <a:cs typeface="2  Titr" pitchFamily="2" charset="-78"/>
            </a:rPr>
            <a:t>دینی که آورد کامل ترین دین فرستاده شده از سوی خداوند بود.</a:t>
          </a:r>
          <a:endParaRPr lang="fa-IR" sz="2400" dirty="0">
            <a:cs typeface="2  Titr" pitchFamily="2" charset="-78"/>
          </a:endParaRPr>
        </a:p>
      </dgm:t>
    </dgm:pt>
    <dgm:pt modelId="{11D5E8BA-27E8-4BC9-A40F-CA636A0C27CD}" type="parTrans" cxnId="{A0952FDF-E55E-4E5F-B45D-9D1DD77EB6C1}">
      <dgm:prSet/>
      <dgm:spPr/>
      <dgm:t>
        <a:bodyPr/>
        <a:lstStyle/>
        <a:p>
          <a:pPr rtl="1"/>
          <a:endParaRPr lang="fa-IR"/>
        </a:p>
      </dgm:t>
    </dgm:pt>
    <dgm:pt modelId="{635EE1EC-BDD6-43D8-95A4-F7009BD04CEE}" type="sibTrans" cxnId="{A0952FDF-E55E-4E5F-B45D-9D1DD77EB6C1}">
      <dgm:prSet/>
      <dgm:spPr/>
      <dgm:t>
        <a:bodyPr/>
        <a:lstStyle/>
        <a:p>
          <a:pPr rtl="1"/>
          <a:endParaRPr lang="fa-IR"/>
        </a:p>
      </dgm:t>
    </dgm:pt>
    <dgm:pt modelId="{41312006-92BD-4446-BA75-447AD9FCFB11}" type="pres">
      <dgm:prSet presAssocID="{D276EE8E-EE7F-47A8-8E40-431FB3E71EB6}" presName="compositeShape" presStyleCnt="0">
        <dgm:presLayoutVars>
          <dgm:dir/>
          <dgm:resizeHandles/>
        </dgm:presLayoutVars>
      </dgm:prSet>
      <dgm:spPr/>
    </dgm:pt>
    <dgm:pt modelId="{C28A7A28-DA85-4736-A890-C69969EC1F0D}" type="pres">
      <dgm:prSet presAssocID="{D276EE8E-EE7F-47A8-8E40-431FB3E71EB6}" presName="pyramid" presStyleLbl="node1" presStyleIdx="0" presStyleCnt="1" custScaleX="1619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ED2E23-2824-45F9-89F2-A7D19195CA5A}" type="pres">
      <dgm:prSet presAssocID="{D276EE8E-EE7F-47A8-8E40-431FB3E71EB6}" presName="theList" presStyleCnt="0"/>
      <dgm:spPr/>
    </dgm:pt>
    <dgm:pt modelId="{837DA8C2-6A5E-4A40-B4E6-BFB7C230908A}" type="pres">
      <dgm:prSet presAssocID="{B49B0E68-2173-448F-8426-C51F978501C1}" presName="aNode" presStyleLbl="fgAcc1" presStyleIdx="0" presStyleCnt="3" custScaleX="1133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C5EE63-ECA3-4AA5-9F8C-0C038D6742FC}" type="pres">
      <dgm:prSet presAssocID="{B49B0E68-2173-448F-8426-C51F978501C1}" presName="aSpace" presStyleCnt="0"/>
      <dgm:spPr/>
    </dgm:pt>
    <dgm:pt modelId="{7E1CF249-84AC-4878-93D7-5D4BC9A44B82}" type="pres">
      <dgm:prSet presAssocID="{7AC8ED1B-FBE7-413B-8502-475EE74BE7E8}" presName="aNode" presStyleLbl="fgAcc1" presStyleIdx="1" presStyleCnt="3" custScaleX="1219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03FCA92-DCE3-4894-957D-90BE05A6DDAD}" type="pres">
      <dgm:prSet presAssocID="{7AC8ED1B-FBE7-413B-8502-475EE74BE7E8}" presName="aSpace" presStyleCnt="0"/>
      <dgm:spPr/>
    </dgm:pt>
    <dgm:pt modelId="{42A18E35-9DF5-47BC-B159-D8D13EAC5710}" type="pres">
      <dgm:prSet presAssocID="{8419084E-6088-4587-887E-7F33AD94A636}" presName="aNode" presStyleLbl="fgAcc1" presStyleIdx="2" presStyleCnt="3" custScaleX="12660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1658A4-DECF-4202-A84E-F22E426ACC25}" type="pres">
      <dgm:prSet presAssocID="{8419084E-6088-4587-887E-7F33AD94A636}" presName="aSpace" presStyleCnt="0"/>
      <dgm:spPr/>
    </dgm:pt>
  </dgm:ptLst>
  <dgm:cxnLst>
    <dgm:cxn modelId="{E0559FC8-4EC2-4FA8-8677-EB8FF641D425}" type="presOf" srcId="{D276EE8E-EE7F-47A8-8E40-431FB3E71EB6}" destId="{41312006-92BD-4446-BA75-447AD9FCFB11}" srcOrd="0" destOrd="0" presId="urn:microsoft.com/office/officeart/2005/8/layout/pyramid2"/>
    <dgm:cxn modelId="{A0952FDF-E55E-4E5F-B45D-9D1DD77EB6C1}" srcId="{D276EE8E-EE7F-47A8-8E40-431FB3E71EB6}" destId="{8419084E-6088-4587-887E-7F33AD94A636}" srcOrd="2" destOrd="0" parTransId="{11D5E8BA-27E8-4BC9-A40F-CA636A0C27CD}" sibTransId="{635EE1EC-BDD6-43D8-95A4-F7009BD04CEE}"/>
    <dgm:cxn modelId="{57AABBF0-B7AD-4411-8988-61A515C7DDC3}" type="presOf" srcId="{8419084E-6088-4587-887E-7F33AD94A636}" destId="{42A18E35-9DF5-47BC-B159-D8D13EAC5710}" srcOrd="0" destOrd="0" presId="urn:microsoft.com/office/officeart/2005/8/layout/pyramid2"/>
    <dgm:cxn modelId="{EB68C94D-F493-4CDF-9BA7-918E216C86DF}" type="presOf" srcId="{B49B0E68-2173-448F-8426-C51F978501C1}" destId="{837DA8C2-6A5E-4A40-B4E6-BFB7C230908A}" srcOrd="0" destOrd="0" presId="urn:microsoft.com/office/officeart/2005/8/layout/pyramid2"/>
    <dgm:cxn modelId="{C11314DF-FE87-49E1-B94E-5F76B76BF78E}" srcId="{D276EE8E-EE7F-47A8-8E40-431FB3E71EB6}" destId="{7AC8ED1B-FBE7-413B-8502-475EE74BE7E8}" srcOrd="1" destOrd="0" parTransId="{ABDFA0BB-53D0-4B45-AC1A-96026987CB37}" sibTransId="{2D08F252-965B-4234-95BD-771A9DE09953}"/>
    <dgm:cxn modelId="{D175D340-7B99-484D-B2D1-E659AB3BECD5}" srcId="{D276EE8E-EE7F-47A8-8E40-431FB3E71EB6}" destId="{B49B0E68-2173-448F-8426-C51F978501C1}" srcOrd="0" destOrd="0" parTransId="{0AD4AA75-9D47-4CFB-B063-960CA3A6D7D2}" sibTransId="{B2143824-A11C-48BC-8EE4-C9D5967FF460}"/>
    <dgm:cxn modelId="{C3CA35BB-2DAD-4707-9B5B-8B78A4DDACC2}" type="presOf" srcId="{7AC8ED1B-FBE7-413B-8502-475EE74BE7E8}" destId="{7E1CF249-84AC-4878-93D7-5D4BC9A44B82}" srcOrd="0" destOrd="0" presId="urn:microsoft.com/office/officeart/2005/8/layout/pyramid2"/>
    <dgm:cxn modelId="{38C63D92-3BCF-4832-8C8B-EB5DE632ED63}" type="presParOf" srcId="{41312006-92BD-4446-BA75-447AD9FCFB11}" destId="{C28A7A28-DA85-4736-A890-C69969EC1F0D}" srcOrd="0" destOrd="0" presId="urn:microsoft.com/office/officeart/2005/8/layout/pyramid2"/>
    <dgm:cxn modelId="{57C3B5DB-1500-4943-9D35-7D839A3ADC0C}" type="presParOf" srcId="{41312006-92BD-4446-BA75-447AD9FCFB11}" destId="{7FED2E23-2824-45F9-89F2-A7D19195CA5A}" srcOrd="1" destOrd="0" presId="urn:microsoft.com/office/officeart/2005/8/layout/pyramid2"/>
    <dgm:cxn modelId="{22BEA620-7C57-4E2D-995C-787F11E3BFDE}" type="presParOf" srcId="{7FED2E23-2824-45F9-89F2-A7D19195CA5A}" destId="{837DA8C2-6A5E-4A40-B4E6-BFB7C230908A}" srcOrd="0" destOrd="0" presId="urn:microsoft.com/office/officeart/2005/8/layout/pyramid2"/>
    <dgm:cxn modelId="{CF653207-DECA-476D-B10C-B838DDFCCD3E}" type="presParOf" srcId="{7FED2E23-2824-45F9-89F2-A7D19195CA5A}" destId="{67C5EE63-ECA3-4AA5-9F8C-0C038D6742FC}" srcOrd="1" destOrd="0" presId="urn:microsoft.com/office/officeart/2005/8/layout/pyramid2"/>
    <dgm:cxn modelId="{DCB0F8E0-61D9-47A8-A1AD-232ED3D80782}" type="presParOf" srcId="{7FED2E23-2824-45F9-89F2-A7D19195CA5A}" destId="{7E1CF249-84AC-4878-93D7-5D4BC9A44B82}" srcOrd="2" destOrd="0" presId="urn:microsoft.com/office/officeart/2005/8/layout/pyramid2"/>
    <dgm:cxn modelId="{DC86D5E4-0FF0-42AB-BF9C-71569CE7065F}" type="presParOf" srcId="{7FED2E23-2824-45F9-89F2-A7D19195CA5A}" destId="{203FCA92-DCE3-4894-957D-90BE05A6DDAD}" srcOrd="3" destOrd="0" presId="urn:microsoft.com/office/officeart/2005/8/layout/pyramid2"/>
    <dgm:cxn modelId="{44B9AE46-32BE-4718-8208-DB12833243CD}" type="presParOf" srcId="{7FED2E23-2824-45F9-89F2-A7D19195CA5A}" destId="{42A18E35-9DF5-47BC-B159-D8D13EAC5710}" srcOrd="4" destOrd="0" presId="urn:microsoft.com/office/officeart/2005/8/layout/pyramid2"/>
    <dgm:cxn modelId="{8335268B-EE80-4D3B-8DBD-09A1BE3FBA74}" type="presParOf" srcId="{7FED2E23-2824-45F9-89F2-A7D19195CA5A}" destId="{3A1658A4-DECF-4202-A84E-F22E426ACC2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754A4-03E8-4936-A340-B8D5A9BD46A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3F5089D-33A8-447B-8E02-24D44D4BB693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مردم توانایی دریافت وحی الهی را از پیامبر اکرم (ص) را </a:t>
          </a:r>
          <a:r>
            <a:rPr lang="fa-IR" smtClean="0">
              <a:cs typeface="2  Titr" pitchFamily="2" charset="-78"/>
            </a:rPr>
            <a:t>داشتند و ارزش </a:t>
          </a:r>
          <a:r>
            <a:rPr lang="fa-IR" dirty="0" smtClean="0">
              <a:cs typeface="2  Titr" pitchFamily="2" charset="-78"/>
            </a:rPr>
            <a:t>این پیام را درک می کردند.</a:t>
          </a:r>
          <a:endParaRPr lang="fa-IR" dirty="0">
            <a:cs typeface="2  Titr" pitchFamily="2" charset="-78"/>
          </a:endParaRPr>
        </a:p>
      </dgm:t>
    </dgm:pt>
    <dgm:pt modelId="{8262BCC8-47E4-461A-8517-2179809A68D7}" type="parTrans" cxnId="{B441837D-8055-4DB6-AAF1-04604F5B14AC}">
      <dgm:prSet/>
      <dgm:spPr/>
      <dgm:t>
        <a:bodyPr/>
        <a:lstStyle/>
        <a:p>
          <a:pPr rtl="1"/>
          <a:endParaRPr lang="fa-IR"/>
        </a:p>
      </dgm:t>
    </dgm:pt>
    <dgm:pt modelId="{9078D572-C057-44B1-B605-E2032FC4D1D9}" type="sibTrans" cxnId="{B441837D-8055-4DB6-AAF1-04604F5B14AC}">
      <dgm:prSet/>
      <dgm:spPr/>
      <dgm:t>
        <a:bodyPr/>
        <a:lstStyle/>
        <a:p>
          <a:pPr rtl="1"/>
          <a:endParaRPr lang="fa-IR"/>
        </a:p>
      </dgm:t>
    </dgm:pt>
    <dgm:pt modelId="{3FE4EA98-0D9D-4737-8624-B322C47B18C3}">
      <dgm:prSet phldrT="[Text]" custT="1"/>
      <dgm:spPr/>
      <dgm:t>
        <a:bodyPr/>
        <a:lstStyle/>
        <a:p>
          <a:pPr rtl="1"/>
          <a:r>
            <a:rPr lang="fa-IR" sz="3200" dirty="0" smtClean="0">
              <a:cs typeface="2  Titr" pitchFamily="2" charset="-78"/>
            </a:rPr>
            <a:t>ابزارهای مناسب برای حفظ تعالیم الهی را داشتند. </a:t>
          </a:r>
          <a:endParaRPr lang="fa-IR" sz="3200" dirty="0">
            <a:cs typeface="2  Titr" pitchFamily="2" charset="-78"/>
          </a:endParaRPr>
        </a:p>
      </dgm:t>
    </dgm:pt>
    <dgm:pt modelId="{9C0F3ABB-1FE4-489D-8397-7FE801667A6D}" type="sibTrans" cxnId="{9E1FC6E9-0F72-4002-89ED-AEC4E6080A32}">
      <dgm:prSet/>
      <dgm:spPr/>
      <dgm:t>
        <a:bodyPr/>
        <a:lstStyle/>
        <a:p>
          <a:pPr rtl="1"/>
          <a:endParaRPr lang="fa-IR"/>
        </a:p>
      </dgm:t>
    </dgm:pt>
    <dgm:pt modelId="{ECDCDCBE-3585-4373-A668-EF56995D735E}" type="parTrans" cxnId="{9E1FC6E9-0F72-4002-89ED-AEC4E6080A32}">
      <dgm:prSet/>
      <dgm:spPr/>
      <dgm:t>
        <a:bodyPr/>
        <a:lstStyle/>
        <a:p>
          <a:pPr rtl="1"/>
          <a:endParaRPr lang="fa-IR"/>
        </a:p>
      </dgm:t>
    </dgm:pt>
    <dgm:pt modelId="{D23C9D28-5C9D-4559-B3F5-3428BCED74B7}">
      <dgm:prSet phldrT="[Text]" custT="1"/>
      <dgm:spPr/>
      <dgm:t>
        <a:bodyPr/>
        <a:lstStyle/>
        <a:p>
          <a:pPr rtl="1"/>
          <a:r>
            <a:rPr lang="fa-IR" sz="3200" dirty="0" smtClean="0">
              <a:cs typeface="2  Titr" pitchFamily="2" charset="-78"/>
            </a:rPr>
            <a:t>کتابت و حفظ آیات</a:t>
          </a:r>
          <a:endParaRPr lang="fa-IR" sz="3200" dirty="0">
            <a:cs typeface="2  Titr" pitchFamily="2" charset="-78"/>
          </a:endParaRPr>
        </a:p>
      </dgm:t>
    </dgm:pt>
    <dgm:pt modelId="{74D9B0A5-B900-4B63-87B4-A0F375404C86}" type="parTrans" cxnId="{D2CC3B68-D3DE-4761-8C80-66FAA9DB3E2F}">
      <dgm:prSet/>
      <dgm:spPr/>
      <dgm:t>
        <a:bodyPr/>
        <a:lstStyle/>
        <a:p>
          <a:pPr rtl="1"/>
          <a:endParaRPr lang="fa-IR"/>
        </a:p>
      </dgm:t>
    </dgm:pt>
    <dgm:pt modelId="{85271937-1FC1-4E87-A4B4-F7DBADFA9432}" type="sibTrans" cxnId="{D2CC3B68-D3DE-4761-8C80-66FAA9DB3E2F}">
      <dgm:prSet/>
      <dgm:spPr/>
      <dgm:t>
        <a:bodyPr/>
        <a:lstStyle/>
        <a:p>
          <a:pPr rtl="1"/>
          <a:endParaRPr lang="fa-IR"/>
        </a:p>
      </dgm:t>
    </dgm:pt>
    <dgm:pt modelId="{A649E579-21E6-4864-BEFB-BFBBFCF51737}">
      <dgm:prSet phldrT="[Text]"/>
      <dgm:spPr/>
      <dgm:t>
        <a:bodyPr/>
        <a:lstStyle/>
        <a:p>
          <a:pPr rtl="1"/>
          <a:endParaRPr lang="fa-IR" dirty="0"/>
        </a:p>
      </dgm:t>
    </dgm:pt>
    <dgm:pt modelId="{90D3A893-E3E6-4D50-8E95-51EA26E55EE8}" type="sibTrans" cxnId="{1BBD51E8-55E9-4F0D-A8B8-BC0C0DC425CC}">
      <dgm:prSet/>
      <dgm:spPr/>
      <dgm:t>
        <a:bodyPr/>
        <a:lstStyle/>
        <a:p>
          <a:pPr rtl="1"/>
          <a:endParaRPr lang="fa-IR"/>
        </a:p>
      </dgm:t>
    </dgm:pt>
    <dgm:pt modelId="{FFE0C0F6-C206-4AF4-86EA-4F8A67822093}" type="parTrans" cxnId="{1BBD51E8-55E9-4F0D-A8B8-BC0C0DC425CC}">
      <dgm:prSet/>
      <dgm:spPr/>
      <dgm:t>
        <a:bodyPr/>
        <a:lstStyle/>
        <a:p>
          <a:pPr rtl="1"/>
          <a:endParaRPr lang="fa-IR"/>
        </a:p>
      </dgm:t>
    </dgm:pt>
    <dgm:pt modelId="{B3D96D46-636F-4428-9853-557024E2ABC6}" type="pres">
      <dgm:prSet presAssocID="{793754A4-03E8-4936-A340-B8D5A9BD46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07DAFA-BE49-41BF-8A84-1AB7A092761F}" type="pres">
      <dgm:prSet presAssocID="{A649E579-21E6-4864-BEFB-BFBBFCF51737}" presName="circle1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2E67D63F-759D-4D3D-8D3C-552CB800E4AC}" type="pres">
      <dgm:prSet presAssocID="{A649E579-21E6-4864-BEFB-BFBBFCF51737}" presName="space" presStyleCnt="0"/>
      <dgm:spPr/>
    </dgm:pt>
    <dgm:pt modelId="{8C72C386-92BD-4714-8305-12172FEFC295}" type="pres">
      <dgm:prSet presAssocID="{A649E579-21E6-4864-BEFB-BFBBFCF51737}" presName="rect1" presStyleLbl="alignAcc1" presStyleIdx="0" presStyleCnt="2"/>
      <dgm:spPr/>
      <dgm:t>
        <a:bodyPr/>
        <a:lstStyle/>
        <a:p>
          <a:pPr rtl="1"/>
          <a:endParaRPr lang="fa-IR"/>
        </a:p>
      </dgm:t>
    </dgm:pt>
    <dgm:pt modelId="{BE07023D-176F-4A43-A057-D16CBC3EBCF7}" type="pres">
      <dgm:prSet presAssocID="{3FE4EA98-0D9D-4737-8624-B322C47B18C3}" presName="vertSpace2" presStyleLbl="node1" presStyleIdx="0" presStyleCnt="2"/>
      <dgm:spPr/>
    </dgm:pt>
    <dgm:pt modelId="{9B3D4A7B-A7DC-431B-8CD5-820433892586}" type="pres">
      <dgm:prSet presAssocID="{3FE4EA98-0D9D-4737-8624-B322C47B18C3}" presName="circle2" presStyleLbl="node1" presStyleIdx="1" presStyleCnt="2"/>
      <dgm:spPr/>
    </dgm:pt>
    <dgm:pt modelId="{0D600900-C174-4B8E-9EA9-99DE9F39B88D}" type="pres">
      <dgm:prSet presAssocID="{3FE4EA98-0D9D-4737-8624-B322C47B18C3}" presName="rect2" presStyleLbl="alignAcc1" presStyleIdx="1" presStyleCnt="2" custFlipHor="0" custScaleX="101049"/>
      <dgm:spPr/>
      <dgm:t>
        <a:bodyPr/>
        <a:lstStyle/>
        <a:p>
          <a:pPr rtl="1"/>
          <a:endParaRPr lang="fa-IR"/>
        </a:p>
      </dgm:t>
    </dgm:pt>
    <dgm:pt modelId="{AC05A8BF-7A66-4A2F-A7B5-4238958C3F9A}" type="pres">
      <dgm:prSet presAssocID="{A649E579-21E6-4864-BEFB-BFBBFCF5173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030013-4A69-4BC3-943E-DEC0F2FB4F92}" type="pres">
      <dgm:prSet presAssocID="{A649E579-21E6-4864-BEFB-BFBBFCF51737}" presName="rect1ChTx" presStyleLbl="alignAcc1" presStyleIdx="1" presStyleCnt="2" custScaleX="189645" custLinFactNeighborX="-52885" custLinFactNeighborY="3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71D879-0EB7-4A3A-B1C7-BD63DA6A5D9F}" type="pres">
      <dgm:prSet presAssocID="{3FE4EA98-0D9D-4737-8624-B322C47B18C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6733AA-89E1-4278-8BFD-D187BE4DA20B}" type="pres">
      <dgm:prSet presAssocID="{3FE4EA98-0D9D-4737-8624-B322C47B18C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F6A5DE-76B8-4684-947B-73D55EE10831}" type="presOf" srcId="{3FE4EA98-0D9D-4737-8624-B322C47B18C3}" destId="{FD71D879-0EB7-4A3A-B1C7-BD63DA6A5D9F}" srcOrd="1" destOrd="0" presId="urn:microsoft.com/office/officeart/2005/8/layout/target3"/>
    <dgm:cxn modelId="{1BBD51E8-55E9-4F0D-A8B8-BC0C0DC425CC}" srcId="{793754A4-03E8-4936-A340-B8D5A9BD46A5}" destId="{A649E579-21E6-4864-BEFB-BFBBFCF51737}" srcOrd="0" destOrd="0" parTransId="{FFE0C0F6-C206-4AF4-86EA-4F8A67822093}" sibTransId="{90D3A893-E3E6-4D50-8E95-51EA26E55EE8}"/>
    <dgm:cxn modelId="{939C8A70-AB5E-491D-8B58-389BA718135F}" type="presOf" srcId="{A649E579-21E6-4864-BEFB-BFBBFCF51737}" destId="{8C72C386-92BD-4714-8305-12172FEFC295}" srcOrd="0" destOrd="0" presId="urn:microsoft.com/office/officeart/2005/8/layout/target3"/>
    <dgm:cxn modelId="{B441837D-8055-4DB6-AAF1-04604F5B14AC}" srcId="{A649E579-21E6-4864-BEFB-BFBBFCF51737}" destId="{F3F5089D-33A8-447B-8E02-24D44D4BB693}" srcOrd="0" destOrd="0" parTransId="{8262BCC8-47E4-461A-8517-2179809A68D7}" sibTransId="{9078D572-C057-44B1-B605-E2032FC4D1D9}"/>
    <dgm:cxn modelId="{D2CC3B68-D3DE-4761-8C80-66FAA9DB3E2F}" srcId="{3FE4EA98-0D9D-4737-8624-B322C47B18C3}" destId="{D23C9D28-5C9D-4559-B3F5-3428BCED74B7}" srcOrd="0" destOrd="0" parTransId="{74D9B0A5-B900-4B63-87B4-A0F375404C86}" sibTransId="{85271937-1FC1-4E87-A4B4-F7DBADFA9432}"/>
    <dgm:cxn modelId="{2C43A7E5-DA64-41D5-A7B0-0FB4609746CD}" type="presOf" srcId="{F3F5089D-33A8-447B-8E02-24D44D4BB693}" destId="{2A030013-4A69-4BC3-943E-DEC0F2FB4F92}" srcOrd="0" destOrd="0" presId="urn:microsoft.com/office/officeart/2005/8/layout/target3"/>
    <dgm:cxn modelId="{D2D0026A-E385-417C-B7BB-56F34FFEB94E}" type="presOf" srcId="{3FE4EA98-0D9D-4737-8624-B322C47B18C3}" destId="{0D600900-C174-4B8E-9EA9-99DE9F39B88D}" srcOrd="0" destOrd="0" presId="urn:microsoft.com/office/officeart/2005/8/layout/target3"/>
    <dgm:cxn modelId="{9E1FC6E9-0F72-4002-89ED-AEC4E6080A32}" srcId="{793754A4-03E8-4936-A340-B8D5A9BD46A5}" destId="{3FE4EA98-0D9D-4737-8624-B322C47B18C3}" srcOrd="1" destOrd="0" parTransId="{ECDCDCBE-3585-4373-A668-EF56995D735E}" sibTransId="{9C0F3ABB-1FE4-489D-8397-7FE801667A6D}"/>
    <dgm:cxn modelId="{5D7B5EFF-8D84-4867-B474-2B6073551015}" type="presOf" srcId="{A649E579-21E6-4864-BEFB-BFBBFCF51737}" destId="{AC05A8BF-7A66-4A2F-A7B5-4238958C3F9A}" srcOrd="1" destOrd="0" presId="urn:microsoft.com/office/officeart/2005/8/layout/target3"/>
    <dgm:cxn modelId="{C545FE4C-5970-4C73-8900-01028FE869FE}" type="presOf" srcId="{793754A4-03E8-4936-A340-B8D5A9BD46A5}" destId="{B3D96D46-636F-4428-9853-557024E2ABC6}" srcOrd="0" destOrd="0" presId="urn:microsoft.com/office/officeart/2005/8/layout/target3"/>
    <dgm:cxn modelId="{68CDE780-E0DB-4025-898F-8D5BAB2A88D5}" type="presOf" srcId="{D23C9D28-5C9D-4559-B3F5-3428BCED74B7}" destId="{116733AA-89E1-4278-8BFD-D187BE4DA20B}" srcOrd="0" destOrd="0" presId="urn:microsoft.com/office/officeart/2005/8/layout/target3"/>
    <dgm:cxn modelId="{020DE1F2-C3DD-46C2-85F3-EA566FF014AA}" type="presParOf" srcId="{B3D96D46-636F-4428-9853-557024E2ABC6}" destId="{5407DAFA-BE49-41BF-8A84-1AB7A092761F}" srcOrd="0" destOrd="0" presId="urn:microsoft.com/office/officeart/2005/8/layout/target3"/>
    <dgm:cxn modelId="{2B2E2390-8E99-4FDB-BABA-BC97348EBA78}" type="presParOf" srcId="{B3D96D46-636F-4428-9853-557024E2ABC6}" destId="{2E67D63F-759D-4D3D-8D3C-552CB800E4AC}" srcOrd="1" destOrd="0" presId="urn:microsoft.com/office/officeart/2005/8/layout/target3"/>
    <dgm:cxn modelId="{229D9C00-7258-4EB7-AD23-37106C3E7E88}" type="presParOf" srcId="{B3D96D46-636F-4428-9853-557024E2ABC6}" destId="{8C72C386-92BD-4714-8305-12172FEFC295}" srcOrd="2" destOrd="0" presId="urn:microsoft.com/office/officeart/2005/8/layout/target3"/>
    <dgm:cxn modelId="{F6245989-3755-4C4B-9D5F-6F85ED8E6953}" type="presParOf" srcId="{B3D96D46-636F-4428-9853-557024E2ABC6}" destId="{BE07023D-176F-4A43-A057-D16CBC3EBCF7}" srcOrd="3" destOrd="0" presId="urn:microsoft.com/office/officeart/2005/8/layout/target3"/>
    <dgm:cxn modelId="{5F9B8564-945C-41AC-93B0-C0AC220A7610}" type="presParOf" srcId="{B3D96D46-636F-4428-9853-557024E2ABC6}" destId="{9B3D4A7B-A7DC-431B-8CD5-820433892586}" srcOrd="4" destOrd="0" presId="urn:microsoft.com/office/officeart/2005/8/layout/target3"/>
    <dgm:cxn modelId="{CF2B34F9-3753-4BC3-BCA6-88FB2E551A6C}" type="presParOf" srcId="{B3D96D46-636F-4428-9853-557024E2ABC6}" destId="{0D600900-C174-4B8E-9EA9-99DE9F39B88D}" srcOrd="5" destOrd="0" presId="urn:microsoft.com/office/officeart/2005/8/layout/target3"/>
    <dgm:cxn modelId="{DA631639-3DF1-4077-9D28-4F9AA9A65BED}" type="presParOf" srcId="{B3D96D46-636F-4428-9853-557024E2ABC6}" destId="{AC05A8BF-7A66-4A2F-A7B5-4238958C3F9A}" srcOrd="6" destOrd="0" presId="urn:microsoft.com/office/officeart/2005/8/layout/target3"/>
    <dgm:cxn modelId="{A7C72B51-DDB2-4511-A698-5ECA5E75D6D1}" type="presParOf" srcId="{B3D96D46-636F-4428-9853-557024E2ABC6}" destId="{2A030013-4A69-4BC3-943E-DEC0F2FB4F92}" srcOrd="7" destOrd="0" presId="urn:microsoft.com/office/officeart/2005/8/layout/target3"/>
    <dgm:cxn modelId="{E974243F-92AA-41B5-AEF9-35F08BEBCAA7}" type="presParOf" srcId="{B3D96D46-636F-4428-9853-557024E2ABC6}" destId="{FD71D879-0EB7-4A3A-B1C7-BD63DA6A5D9F}" srcOrd="8" destOrd="0" presId="urn:microsoft.com/office/officeart/2005/8/layout/target3"/>
    <dgm:cxn modelId="{D3E05F99-C1CA-47A3-9DD5-7A665FF27AC9}" type="presParOf" srcId="{B3D96D46-636F-4428-9853-557024E2ABC6}" destId="{116733AA-89E1-4278-8BFD-D187BE4DA20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F8E1E-E69F-453E-A81F-0CB6CBA7237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C81E0E92-D4E1-4FD9-AE14-4DAC1B664C21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بتوانیم قرآن را به راحتی بخوانیم .</a:t>
          </a:r>
          <a:endParaRPr lang="fa-IR" dirty="0">
            <a:cs typeface="2  Titr" pitchFamily="2" charset="-78"/>
          </a:endParaRPr>
        </a:p>
      </dgm:t>
    </dgm:pt>
    <dgm:pt modelId="{3F30BEA0-E6E6-40CF-B5BB-A8E51E4E58A0}" type="parTrans" cxnId="{84EA8C5D-5619-41FD-81B8-EEEA6D294768}">
      <dgm:prSet/>
      <dgm:spPr/>
      <dgm:t>
        <a:bodyPr/>
        <a:lstStyle/>
        <a:p>
          <a:pPr rtl="1"/>
          <a:endParaRPr lang="fa-IR"/>
        </a:p>
      </dgm:t>
    </dgm:pt>
    <dgm:pt modelId="{767A785C-E707-496F-A99D-D12F09BBB535}" type="sibTrans" cxnId="{84EA8C5D-5619-41FD-81B8-EEEA6D294768}">
      <dgm:prSet/>
      <dgm:spPr/>
      <dgm:t>
        <a:bodyPr/>
        <a:lstStyle/>
        <a:p>
          <a:pPr rtl="1"/>
          <a:endParaRPr lang="fa-IR"/>
        </a:p>
      </dgm:t>
    </dgm:pt>
    <dgm:pt modelId="{06986C40-0A53-4B50-91E0-C78E1F2D2E6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itchFamily="2" charset="-78"/>
            </a:rPr>
            <a:t>گام دوم </a:t>
          </a:r>
          <a:endParaRPr lang="fa-IR" dirty="0">
            <a:solidFill>
              <a:schemeClr val="tx1"/>
            </a:solidFill>
            <a:cs typeface="2  Titr" pitchFamily="2" charset="-78"/>
          </a:endParaRPr>
        </a:p>
      </dgm:t>
    </dgm:pt>
    <dgm:pt modelId="{86B5C749-97D8-4CB6-B705-7CA65FCB8235}" type="parTrans" cxnId="{0B9C98C3-99B2-4D22-A546-D903BEB6ECDA}">
      <dgm:prSet/>
      <dgm:spPr/>
      <dgm:t>
        <a:bodyPr/>
        <a:lstStyle/>
        <a:p>
          <a:pPr rtl="1"/>
          <a:endParaRPr lang="fa-IR"/>
        </a:p>
      </dgm:t>
    </dgm:pt>
    <dgm:pt modelId="{4C1564FB-2D8F-495E-A7CF-F6F794E65AF8}" type="sibTrans" cxnId="{0B9C98C3-99B2-4D22-A546-D903BEB6ECDA}">
      <dgm:prSet/>
      <dgm:spPr/>
      <dgm:t>
        <a:bodyPr/>
        <a:lstStyle/>
        <a:p>
          <a:pPr rtl="1"/>
          <a:endParaRPr lang="fa-IR"/>
        </a:p>
      </dgm:t>
    </dgm:pt>
    <dgm:pt modelId="{32F224FA-382C-4CA4-98C8-B6CF915DA294}">
      <dgm:prSet phldrT="[Text]"/>
      <dgm:spPr/>
      <dgm:t>
        <a:bodyPr/>
        <a:lstStyle/>
        <a:p>
          <a:pPr rtl="1"/>
          <a:r>
            <a:rPr lang="fa-IR" smtClean="0">
              <a:cs typeface="2  Titr" pitchFamily="2" charset="-78"/>
            </a:rPr>
            <a:t>بعد از کسب توانایی قرائت ، آن رابفهمیم.</a:t>
          </a:r>
          <a:endParaRPr lang="fa-IR" dirty="0">
            <a:cs typeface="2  Titr" pitchFamily="2" charset="-78"/>
          </a:endParaRPr>
        </a:p>
      </dgm:t>
    </dgm:pt>
    <dgm:pt modelId="{F68BFFDF-3721-418D-87FB-B4B20A042F70}" type="parTrans" cxnId="{B60FFE0F-74B3-4CF2-B3C6-DF1711D2A19A}">
      <dgm:prSet/>
      <dgm:spPr/>
      <dgm:t>
        <a:bodyPr/>
        <a:lstStyle/>
        <a:p>
          <a:pPr rtl="1"/>
          <a:endParaRPr lang="fa-IR"/>
        </a:p>
      </dgm:t>
    </dgm:pt>
    <dgm:pt modelId="{3CFA2309-311C-43C9-9435-BED8255BED9F}" type="sibTrans" cxnId="{B60FFE0F-74B3-4CF2-B3C6-DF1711D2A19A}">
      <dgm:prSet/>
      <dgm:spPr/>
      <dgm:t>
        <a:bodyPr/>
        <a:lstStyle/>
        <a:p>
          <a:pPr rtl="1"/>
          <a:endParaRPr lang="fa-IR"/>
        </a:p>
      </dgm:t>
    </dgm:pt>
    <dgm:pt modelId="{AD35C7A2-4B97-46F2-96E8-F38CD0B70C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itchFamily="2" charset="-78"/>
            </a:rPr>
            <a:t>گام سوم</a:t>
          </a:r>
          <a:endParaRPr lang="fa-IR" dirty="0">
            <a:solidFill>
              <a:schemeClr val="tx1"/>
            </a:solidFill>
            <a:cs typeface="2  Titr" pitchFamily="2" charset="-78"/>
          </a:endParaRPr>
        </a:p>
      </dgm:t>
    </dgm:pt>
    <dgm:pt modelId="{EFB2EEED-AFD0-436C-8667-26C3A4386269}" type="parTrans" cxnId="{70F1E0E4-6B5B-43E7-9E82-C7F24DF270B2}">
      <dgm:prSet/>
      <dgm:spPr/>
      <dgm:t>
        <a:bodyPr/>
        <a:lstStyle/>
        <a:p>
          <a:pPr rtl="1"/>
          <a:endParaRPr lang="fa-IR"/>
        </a:p>
      </dgm:t>
    </dgm:pt>
    <dgm:pt modelId="{6D5CC910-C1FA-4970-A80E-B7726AA5DB44}" type="sibTrans" cxnId="{70F1E0E4-6B5B-43E7-9E82-C7F24DF270B2}">
      <dgm:prSet/>
      <dgm:spPr/>
      <dgm:t>
        <a:bodyPr/>
        <a:lstStyle/>
        <a:p>
          <a:pPr rtl="1"/>
          <a:endParaRPr lang="fa-IR"/>
        </a:p>
      </dgm:t>
    </dgm:pt>
    <dgm:pt modelId="{8436126E-3240-4341-9FB0-4C2A54561CFE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به پیامها </a:t>
          </a:r>
          <a:r>
            <a:rPr lang="fa-IR" dirty="0" err="1" smtClean="0">
              <a:cs typeface="2  Titr" pitchFamily="2" charset="-78"/>
            </a:rPr>
            <a:t>ومعارف</a:t>
          </a:r>
          <a:r>
            <a:rPr lang="fa-IR" dirty="0" smtClean="0">
              <a:cs typeface="2  Titr" pitchFamily="2" charset="-78"/>
            </a:rPr>
            <a:t> قرآن عمل کنیم.</a:t>
          </a:r>
          <a:endParaRPr lang="fa-IR" dirty="0">
            <a:cs typeface="2  Titr" pitchFamily="2" charset="-78"/>
          </a:endParaRPr>
        </a:p>
      </dgm:t>
    </dgm:pt>
    <dgm:pt modelId="{566DC72A-2805-4F1D-AE36-5C8E02B571EF}" type="parTrans" cxnId="{71C2B9CF-2A9B-4F67-A5C3-0900A0450D7E}">
      <dgm:prSet/>
      <dgm:spPr/>
      <dgm:t>
        <a:bodyPr/>
        <a:lstStyle/>
        <a:p>
          <a:pPr rtl="1"/>
          <a:endParaRPr lang="fa-IR"/>
        </a:p>
      </dgm:t>
    </dgm:pt>
    <dgm:pt modelId="{BD5655DA-8575-4D85-9087-68EA3EB97AF4}" type="sibTrans" cxnId="{71C2B9CF-2A9B-4F67-A5C3-0900A0450D7E}">
      <dgm:prSet/>
      <dgm:spPr/>
      <dgm:t>
        <a:bodyPr/>
        <a:lstStyle/>
        <a:p>
          <a:pPr rtl="1"/>
          <a:endParaRPr lang="fa-IR"/>
        </a:p>
      </dgm:t>
    </dgm:pt>
    <dgm:pt modelId="{158FF121-3EA1-43A4-85A2-835CBA4BA70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itchFamily="2" charset="-78"/>
            </a:rPr>
            <a:t>گام اول</a:t>
          </a:r>
          <a:endParaRPr lang="fa-IR" dirty="0">
            <a:solidFill>
              <a:schemeClr val="tx1"/>
            </a:solidFill>
            <a:cs typeface="2  Titr" pitchFamily="2" charset="-78"/>
          </a:endParaRPr>
        </a:p>
      </dgm:t>
    </dgm:pt>
    <dgm:pt modelId="{C9D3086A-0981-4300-85AF-79ECECC74A0F}" type="sibTrans" cxnId="{B7DD1214-80AD-4C7A-A434-4A60FE231EF5}">
      <dgm:prSet/>
      <dgm:spPr/>
      <dgm:t>
        <a:bodyPr/>
        <a:lstStyle/>
        <a:p>
          <a:pPr rtl="1"/>
          <a:endParaRPr lang="fa-IR"/>
        </a:p>
      </dgm:t>
    </dgm:pt>
    <dgm:pt modelId="{E193C8B5-3D3A-44CC-940C-8F1887E16AD6}" type="parTrans" cxnId="{B7DD1214-80AD-4C7A-A434-4A60FE231EF5}">
      <dgm:prSet/>
      <dgm:spPr/>
      <dgm:t>
        <a:bodyPr/>
        <a:lstStyle/>
        <a:p>
          <a:pPr rtl="1"/>
          <a:endParaRPr lang="fa-IR"/>
        </a:p>
      </dgm:t>
    </dgm:pt>
    <dgm:pt modelId="{05FAD50D-E96B-48BF-B4F0-B13CDEA863B3}" type="pres">
      <dgm:prSet presAssocID="{1F1F8E1E-E69F-453E-A81F-0CB6CBA723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2F1A491-1332-4AF7-851F-3B576D7AEBB7}" type="pres">
      <dgm:prSet presAssocID="{158FF121-3EA1-43A4-85A2-835CBA4BA703}" presName="composite" presStyleCnt="0"/>
      <dgm:spPr/>
    </dgm:pt>
    <dgm:pt modelId="{0240DB7B-E00C-4B7A-8FD2-85284F48E612}" type="pres">
      <dgm:prSet presAssocID="{158FF121-3EA1-43A4-85A2-835CBA4BA7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B1D6BE-8045-4142-8F97-9A570329EEAF}" type="pres">
      <dgm:prSet presAssocID="{158FF121-3EA1-43A4-85A2-835CBA4BA7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762F1C-F79B-45FC-A1F7-9FB494013EC9}" type="pres">
      <dgm:prSet presAssocID="{C9D3086A-0981-4300-85AF-79ECECC74A0F}" presName="sp" presStyleCnt="0"/>
      <dgm:spPr/>
    </dgm:pt>
    <dgm:pt modelId="{C178A6C6-BEFA-4D4C-97DD-D721C93ED960}" type="pres">
      <dgm:prSet presAssocID="{06986C40-0A53-4B50-91E0-C78E1F2D2E61}" presName="composite" presStyleCnt="0"/>
      <dgm:spPr/>
    </dgm:pt>
    <dgm:pt modelId="{AD7FCFF4-F379-4E11-8A2F-DB41736CD72B}" type="pres">
      <dgm:prSet presAssocID="{06986C40-0A53-4B50-91E0-C78E1F2D2E61}" presName="parentText" presStyleLbl="alignNode1" presStyleIdx="1" presStyleCnt="3" custLinFactNeighborX="0" custLinFactNeighborY="10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DD77C2-81C8-479F-B099-93958BA5DFED}" type="pres">
      <dgm:prSet presAssocID="{06986C40-0A53-4B50-91E0-C78E1F2D2E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77B429-846F-4A99-A89B-7E2ECF4E9DD1}" type="pres">
      <dgm:prSet presAssocID="{4C1564FB-2D8F-495E-A7CF-F6F794E65AF8}" presName="sp" presStyleCnt="0"/>
      <dgm:spPr/>
    </dgm:pt>
    <dgm:pt modelId="{568EC07B-853A-430D-BC19-AA76F2EAE316}" type="pres">
      <dgm:prSet presAssocID="{AD35C7A2-4B97-46F2-96E8-F38CD0B70CAD}" presName="composite" presStyleCnt="0"/>
      <dgm:spPr/>
    </dgm:pt>
    <dgm:pt modelId="{298C09AA-7C80-4C33-9B10-3B620C9548B1}" type="pres">
      <dgm:prSet presAssocID="{AD35C7A2-4B97-46F2-96E8-F38CD0B7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90D4BA-33F4-4D01-8170-765730FD1FFB}" type="pres">
      <dgm:prSet presAssocID="{AD35C7A2-4B97-46F2-96E8-F38CD0B7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DE97585-23E0-429C-BA20-AC94D58552E2}" type="presOf" srcId="{06986C40-0A53-4B50-91E0-C78E1F2D2E61}" destId="{AD7FCFF4-F379-4E11-8A2F-DB41736CD72B}" srcOrd="0" destOrd="0" presId="urn:microsoft.com/office/officeart/2005/8/layout/chevron2"/>
    <dgm:cxn modelId="{5D2D4C48-14D9-43A9-B56D-B62447751B15}" type="presOf" srcId="{AD35C7A2-4B97-46F2-96E8-F38CD0B70CAD}" destId="{298C09AA-7C80-4C33-9B10-3B620C9548B1}" srcOrd="0" destOrd="0" presId="urn:microsoft.com/office/officeart/2005/8/layout/chevron2"/>
    <dgm:cxn modelId="{70F1E0E4-6B5B-43E7-9E82-C7F24DF270B2}" srcId="{1F1F8E1E-E69F-453E-A81F-0CB6CBA7237C}" destId="{AD35C7A2-4B97-46F2-96E8-F38CD0B70CAD}" srcOrd="2" destOrd="0" parTransId="{EFB2EEED-AFD0-436C-8667-26C3A4386269}" sibTransId="{6D5CC910-C1FA-4970-A80E-B7726AA5DB44}"/>
    <dgm:cxn modelId="{3CFF002E-BD31-4863-81D0-EA03C8D12A4A}" type="presOf" srcId="{8436126E-3240-4341-9FB0-4C2A54561CFE}" destId="{8F90D4BA-33F4-4D01-8170-765730FD1FFB}" srcOrd="0" destOrd="0" presId="urn:microsoft.com/office/officeart/2005/8/layout/chevron2"/>
    <dgm:cxn modelId="{004B6EEE-4FE5-491F-AB0A-A3BAED03969F}" type="presOf" srcId="{32F224FA-382C-4CA4-98C8-B6CF915DA294}" destId="{94DD77C2-81C8-479F-B099-93958BA5DFED}" srcOrd="0" destOrd="0" presId="urn:microsoft.com/office/officeart/2005/8/layout/chevron2"/>
    <dgm:cxn modelId="{993ABC17-C857-4408-A870-DD29AD23A99C}" type="presOf" srcId="{158FF121-3EA1-43A4-85A2-835CBA4BA703}" destId="{0240DB7B-E00C-4B7A-8FD2-85284F48E612}" srcOrd="0" destOrd="0" presId="urn:microsoft.com/office/officeart/2005/8/layout/chevron2"/>
    <dgm:cxn modelId="{71C2B9CF-2A9B-4F67-A5C3-0900A0450D7E}" srcId="{AD35C7A2-4B97-46F2-96E8-F38CD0B70CAD}" destId="{8436126E-3240-4341-9FB0-4C2A54561CFE}" srcOrd="0" destOrd="0" parTransId="{566DC72A-2805-4F1D-AE36-5C8E02B571EF}" sibTransId="{BD5655DA-8575-4D85-9087-68EA3EB97AF4}"/>
    <dgm:cxn modelId="{B60FFE0F-74B3-4CF2-B3C6-DF1711D2A19A}" srcId="{06986C40-0A53-4B50-91E0-C78E1F2D2E61}" destId="{32F224FA-382C-4CA4-98C8-B6CF915DA294}" srcOrd="0" destOrd="0" parTransId="{F68BFFDF-3721-418D-87FB-B4B20A042F70}" sibTransId="{3CFA2309-311C-43C9-9435-BED8255BED9F}"/>
    <dgm:cxn modelId="{F7650BFF-9270-4F35-9D6F-A8C0D4C3626F}" type="presOf" srcId="{C81E0E92-D4E1-4FD9-AE14-4DAC1B664C21}" destId="{64B1D6BE-8045-4142-8F97-9A570329EEAF}" srcOrd="0" destOrd="0" presId="urn:microsoft.com/office/officeart/2005/8/layout/chevron2"/>
    <dgm:cxn modelId="{B7DD1214-80AD-4C7A-A434-4A60FE231EF5}" srcId="{1F1F8E1E-E69F-453E-A81F-0CB6CBA7237C}" destId="{158FF121-3EA1-43A4-85A2-835CBA4BA703}" srcOrd="0" destOrd="0" parTransId="{E193C8B5-3D3A-44CC-940C-8F1887E16AD6}" sibTransId="{C9D3086A-0981-4300-85AF-79ECECC74A0F}"/>
    <dgm:cxn modelId="{0B9C98C3-99B2-4D22-A546-D903BEB6ECDA}" srcId="{1F1F8E1E-E69F-453E-A81F-0CB6CBA7237C}" destId="{06986C40-0A53-4B50-91E0-C78E1F2D2E61}" srcOrd="1" destOrd="0" parTransId="{86B5C749-97D8-4CB6-B705-7CA65FCB8235}" sibTransId="{4C1564FB-2D8F-495E-A7CF-F6F794E65AF8}"/>
    <dgm:cxn modelId="{84EA8C5D-5619-41FD-81B8-EEEA6D294768}" srcId="{158FF121-3EA1-43A4-85A2-835CBA4BA703}" destId="{C81E0E92-D4E1-4FD9-AE14-4DAC1B664C21}" srcOrd="0" destOrd="0" parTransId="{3F30BEA0-E6E6-40CF-B5BB-A8E51E4E58A0}" sibTransId="{767A785C-E707-496F-A99D-D12F09BBB535}"/>
    <dgm:cxn modelId="{1447E129-1486-4D2C-837F-EE9563695595}" type="presOf" srcId="{1F1F8E1E-E69F-453E-A81F-0CB6CBA7237C}" destId="{05FAD50D-E96B-48BF-B4F0-B13CDEA863B3}" srcOrd="0" destOrd="0" presId="urn:microsoft.com/office/officeart/2005/8/layout/chevron2"/>
    <dgm:cxn modelId="{981714E1-6566-4B76-99FC-A60795D766C1}" type="presParOf" srcId="{05FAD50D-E96B-48BF-B4F0-B13CDEA863B3}" destId="{D2F1A491-1332-4AF7-851F-3B576D7AEBB7}" srcOrd="0" destOrd="0" presId="urn:microsoft.com/office/officeart/2005/8/layout/chevron2"/>
    <dgm:cxn modelId="{ECB97A0B-EEB9-40B1-9E65-D8707A2B3A28}" type="presParOf" srcId="{D2F1A491-1332-4AF7-851F-3B576D7AEBB7}" destId="{0240DB7B-E00C-4B7A-8FD2-85284F48E612}" srcOrd="0" destOrd="0" presId="urn:microsoft.com/office/officeart/2005/8/layout/chevron2"/>
    <dgm:cxn modelId="{AA5B4A26-0D5B-4FB9-A8E3-83DEF8DD08DF}" type="presParOf" srcId="{D2F1A491-1332-4AF7-851F-3B576D7AEBB7}" destId="{64B1D6BE-8045-4142-8F97-9A570329EEAF}" srcOrd="1" destOrd="0" presId="urn:microsoft.com/office/officeart/2005/8/layout/chevron2"/>
    <dgm:cxn modelId="{8CF09122-D345-4CAF-A0B7-29B2E939AF49}" type="presParOf" srcId="{05FAD50D-E96B-48BF-B4F0-B13CDEA863B3}" destId="{27762F1C-F79B-45FC-A1F7-9FB494013EC9}" srcOrd="1" destOrd="0" presId="urn:microsoft.com/office/officeart/2005/8/layout/chevron2"/>
    <dgm:cxn modelId="{AB71C8C1-D0FC-4145-9201-7F43AABC5D0E}" type="presParOf" srcId="{05FAD50D-E96B-48BF-B4F0-B13CDEA863B3}" destId="{C178A6C6-BEFA-4D4C-97DD-D721C93ED960}" srcOrd="2" destOrd="0" presId="urn:microsoft.com/office/officeart/2005/8/layout/chevron2"/>
    <dgm:cxn modelId="{5EA66C83-082D-41B3-9E4E-A45A4D718477}" type="presParOf" srcId="{C178A6C6-BEFA-4D4C-97DD-D721C93ED960}" destId="{AD7FCFF4-F379-4E11-8A2F-DB41736CD72B}" srcOrd="0" destOrd="0" presId="urn:microsoft.com/office/officeart/2005/8/layout/chevron2"/>
    <dgm:cxn modelId="{C65E581A-74E8-4823-BAA5-779974A4051D}" type="presParOf" srcId="{C178A6C6-BEFA-4D4C-97DD-D721C93ED960}" destId="{94DD77C2-81C8-479F-B099-93958BA5DFED}" srcOrd="1" destOrd="0" presId="urn:microsoft.com/office/officeart/2005/8/layout/chevron2"/>
    <dgm:cxn modelId="{67B5F5F3-2C98-4017-9FC1-D267CB20CE28}" type="presParOf" srcId="{05FAD50D-E96B-48BF-B4F0-B13CDEA863B3}" destId="{1177B429-846F-4A99-A89B-7E2ECF4E9DD1}" srcOrd="3" destOrd="0" presId="urn:microsoft.com/office/officeart/2005/8/layout/chevron2"/>
    <dgm:cxn modelId="{3828A549-E4E0-47E0-8F8D-0028BB1DA897}" type="presParOf" srcId="{05FAD50D-E96B-48BF-B4F0-B13CDEA863B3}" destId="{568EC07B-853A-430D-BC19-AA76F2EAE316}" srcOrd="4" destOrd="0" presId="urn:microsoft.com/office/officeart/2005/8/layout/chevron2"/>
    <dgm:cxn modelId="{85345F0B-6AD9-43EF-95D3-022B5285034B}" type="presParOf" srcId="{568EC07B-853A-430D-BC19-AA76F2EAE316}" destId="{298C09AA-7C80-4C33-9B10-3B620C9548B1}" srcOrd="0" destOrd="0" presId="urn:microsoft.com/office/officeart/2005/8/layout/chevron2"/>
    <dgm:cxn modelId="{E339F8EF-7A7F-4ABB-B931-B350B38C5BE4}" type="presParOf" srcId="{568EC07B-853A-430D-BC19-AA76F2EAE316}" destId="{8F90D4BA-33F4-4D01-8170-765730FD1F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7A28-DA85-4736-A890-C69969EC1F0D}">
      <dsp:nvSpPr>
        <dsp:cNvPr id="0" name=""/>
        <dsp:cNvSpPr/>
      </dsp:nvSpPr>
      <dsp:spPr>
        <a:xfrm>
          <a:off x="58637" y="0"/>
          <a:ext cx="8307660" cy="512834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A8C2-6A5E-4A40-B4E6-BFB7C230908A}">
      <dsp:nvSpPr>
        <dsp:cNvPr id="0" name=""/>
        <dsp:cNvSpPr/>
      </dsp:nvSpPr>
      <dsp:spPr>
        <a:xfrm>
          <a:off x="3990728" y="515588"/>
          <a:ext cx="3776902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2  Titr" pitchFamily="2" charset="-78"/>
            </a:rPr>
            <a:t>همه ویژگی های اخلاقی سایر پیامبران را داشتند .</a:t>
          </a:r>
          <a:endParaRPr lang="fa-IR" sz="2400" kern="1200" dirty="0">
            <a:cs typeface="2  Titr" pitchFamily="2" charset="-78"/>
          </a:endParaRPr>
        </a:p>
      </dsp:txBody>
      <dsp:txXfrm>
        <a:off x="4049989" y="574849"/>
        <a:ext cx="3658380" cy="1095453"/>
      </dsp:txXfrm>
    </dsp:sp>
    <dsp:sp modelId="{7E1CF249-84AC-4878-93D7-5D4BC9A44B82}">
      <dsp:nvSpPr>
        <dsp:cNvPr id="0" name=""/>
        <dsp:cNvSpPr/>
      </dsp:nvSpPr>
      <dsp:spPr>
        <a:xfrm>
          <a:off x="3846724" y="1881310"/>
          <a:ext cx="4064910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2  Titr" pitchFamily="2" charset="-78"/>
            </a:rPr>
            <a:t>از نظر معنوی بالاترین درجه رشد رانزد خداوند داشتند.</a:t>
          </a:r>
          <a:endParaRPr lang="fa-IR" sz="2400" kern="1200" dirty="0">
            <a:cs typeface="2  Titr" pitchFamily="2" charset="-78"/>
          </a:endParaRPr>
        </a:p>
      </dsp:txBody>
      <dsp:txXfrm>
        <a:off x="3905985" y="1940571"/>
        <a:ext cx="3946388" cy="1095453"/>
      </dsp:txXfrm>
    </dsp:sp>
    <dsp:sp modelId="{42A18E35-9DF5-47BC-B159-D8D13EAC5710}">
      <dsp:nvSpPr>
        <dsp:cNvPr id="0" name=""/>
        <dsp:cNvSpPr/>
      </dsp:nvSpPr>
      <dsp:spPr>
        <a:xfrm>
          <a:off x="3769005" y="3247033"/>
          <a:ext cx="4220347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2  Titr" pitchFamily="2" charset="-78"/>
            </a:rPr>
            <a:t>دینی که آورد کامل ترین دین فرستاده شده از سوی خداوند بود.</a:t>
          </a:r>
          <a:endParaRPr lang="fa-IR" sz="2400" kern="1200" dirty="0">
            <a:cs typeface="2  Titr" pitchFamily="2" charset="-78"/>
          </a:endParaRPr>
        </a:p>
      </dsp:txBody>
      <dsp:txXfrm>
        <a:off x="3828266" y="3306294"/>
        <a:ext cx="4101825" cy="1095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7DAFA-BE49-41BF-8A84-1AB7A092761F}">
      <dsp:nvSpPr>
        <dsp:cNvPr id="0" name=""/>
        <dsp:cNvSpPr/>
      </dsp:nvSpPr>
      <dsp:spPr>
        <a:xfrm>
          <a:off x="-604364" y="136815"/>
          <a:ext cx="4622913" cy="462291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2C386-92BD-4714-8305-12172FEFC295}">
      <dsp:nvSpPr>
        <dsp:cNvPr id="0" name=""/>
        <dsp:cNvSpPr/>
      </dsp:nvSpPr>
      <dsp:spPr>
        <a:xfrm>
          <a:off x="1707092" y="136815"/>
          <a:ext cx="5393399" cy="4622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500" kern="1200" dirty="0"/>
        </a:p>
      </dsp:txBody>
      <dsp:txXfrm>
        <a:off x="1707092" y="136815"/>
        <a:ext cx="2696699" cy="2195883"/>
      </dsp:txXfrm>
    </dsp:sp>
    <dsp:sp modelId="{9B3D4A7B-A7DC-431B-8CD5-820433892586}">
      <dsp:nvSpPr>
        <dsp:cNvPr id="0" name=""/>
        <dsp:cNvSpPr/>
      </dsp:nvSpPr>
      <dsp:spPr>
        <a:xfrm>
          <a:off x="609150" y="2332699"/>
          <a:ext cx="2195883" cy="21958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00900-C174-4B8E-9EA9-99DE9F39B88D}">
      <dsp:nvSpPr>
        <dsp:cNvPr id="0" name=""/>
        <dsp:cNvSpPr/>
      </dsp:nvSpPr>
      <dsp:spPr>
        <a:xfrm>
          <a:off x="1678804" y="2332699"/>
          <a:ext cx="5449975" cy="2195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2  Titr" pitchFamily="2" charset="-78"/>
            </a:rPr>
            <a:t>ابزارهای مناسب برای حفظ تعالیم الهی را داشتند. </a:t>
          </a:r>
          <a:endParaRPr lang="fa-IR" sz="3200" kern="1200" dirty="0">
            <a:cs typeface="2  Titr" pitchFamily="2" charset="-78"/>
          </a:endParaRPr>
        </a:p>
      </dsp:txBody>
      <dsp:txXfrm>
        <a:off x="1678804" y="2332699"/>
        <a:ext cx="2724987" cy="2195883"/>
      </dsp:txXfrm>
    </dsp:sp>
    <dsp:sp modelId="{2A030013-4A69-4BC3-943E-DEC0F2FB4F92}">
      <dsp:nvSpPr>
        <dsp:cNvPr id="0" name=""/>
        <dsp:cNvSpPr/>
      </dsp:nvSpPr>
      <dsp:spPr>
        <a:xfrm>
          <a:off x="1768914" y="205809"/>
          <a:ext cx="5114155" cy="21958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2  Titr" pitchFamily="2" charset="-78"/>
            </a:rPr>
            <a:t>مردم توانایی دریافت وحی الهی را از پیامبر اکرم (ص) را </a:t>
          </a:r>
          <a:r>
            <a:rPr lang="fa-IR" sz="3000" kern="1200" smtClean="0">
              <a:cs typeface="2  Titr" pitchFamily="2" charset="-78"/>
            </a:rPr>
            <a:t>داشتند و ارزش </a:t>
          </a:r>
          <a:r>
            <a:rPr lang="fa-IR" sz="3000" kern="1200" dirty="0" smtClean="0">
              <a:cs typeface="2  Titr" pitchFamily="2" charset="-78"/>
            </a:rPr>
            <a:t>این پیام را درک می کردند.</a:t>
          </a:r>
          <a:endParaRPr lang="fa-IR" sz="3000" kern="1200" dirty="0">
            <a:cs typeface="2  Titr" pitchFamily="2" charset="-78"/>
          </a:endParaRPr>
        </a:p>
      </dsp:txBody>
      <dsp:txXfrm>
        <a:off x="1768914" y="205809"/>
        <a:ext cx="5114155" cy="2195883"/>
      </dsp:txXfrm>
    </dsp:sp>
    <dsp:sp modelId="{116733AA-89E1-4278-8BFD-D187BE4DA20B}">
      <dsp:nvSpPr>
        <dsp:cNvPr id="0" name=""/>
        <dsp:cNvSpPr/>
      </dsp:nvSpPr>
      <dsp:spPr>
        <a:xfrm>
          <a:off x="4403792" y="2332699"/>
          <a:ext cx="2696699" cy="21958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2  Titr" pitchFamily="2" charset="-78"/>
            </a:rPr>
            <a:t>کتابت و حفظ آیات</a:t>
          </a:r>
          <a:endParaRPr lang="fa-IR" sz="3200" kern="1200" dirty="0">
            <a:cs typeface="2  Titr" pitchFamily="2" charset="-78"/>
          </a:endParaRPr>
        </a:p>
      </dsp:txBody>
      <dsp:txXfrm>
        <a:off x="4403792" y="2332699"/>
        <a:ext cx="2696699" cy="219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DB7B-E00C-4B7A-8FD2-85284F48E612}">
      <dsp:nvSpPr>
        <dsp:cNvPr id="0" name=""/>
        <dsp:cNvSpPr/>
      </dsp:nvSpPr>
      <dsp:spPr>
        <a:xfrm rot="5400000">
          <a:off x="-275322" y="277990"/>
          <a:ext cx="1835486" cy="1284840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2  Titr" pitchFamily="2" charset="-78"/>
            </a:rPr>
            <a:t>گام اول</a:t>
          </a:r>
          <a:endParaRPr lang="fa-IR" sz="2400" kern="1200" dirty="0">
            <a:solidFill>
              <a:schemeClr val="tx1"/>
            </a:solidFill>
            <a:cs typeface="2  Titr" pitchFamily="2" charset="-78"/>
          </a:endParaRPr>
        </a:p>
      </dsp:txBody>
      <dsp:txXfrm rot="-5400000">
        <a:off x="1" y="645087"/>
        <a:ext cx="1284840" cy="550646"/>
      </dsp:txXfrm>
    </dsp:sp>
    <dsp:sp modelId="{64B1D6BE-8045-4142-8F97-9A570329EEAF}">
      <dsp:nvSpPr>
        <dsp:cNvPr id="0" name=""/>
        <dsp:cNvSpPr/>
      </dsp:nvSpPr>
      <dsp:spPr>
        <a:xfrm rot="5400000">
          <a:off x="4222351" y="-2934842"/>
          <a:ext cx="1193066" cy="7068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2  Titr" pitchFamily="2" charset="-78"/>
            </a:rPr>
            <a:t>بتوانیم قرآن را به راحتی بخوانیم .</a:t>
          </a:r>
          <a:endParaRPr lang="fa-IR" sz="3800" kern="1200" dirty="0">
            <a:cs typeface="2  Titr" pitchFamily="2" charset="-78"/>
          </a:endParaRPr>
        </a:p>
      </dsp:txBody>
      <dsp:txXfrm rot="-5400000">
        <a:off x="1284841" y="60909"/>
        <a:ext cx="7009846" cy="1076584"/>
      </dsp:txXfrm>
    </dsp:sp>
    <dsp:sp modelId="{AD7FCFF4-F379-4E11-8A2F-DB41736CD72B}">
      <dsp:nvSpPr>
        <dsp:cNvPr id="0" name=""/>
        <dsp:cNvSpPr/>
      </dsp:nvSpPr>
      <dsp:spPr>
        <a:xfrm rot="5400000">
          <a:off x="-275322" y="1923642"/>
          <a:ext cx="1835486" cy="1284840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2  Titr" pitchFamily="2" charset="-78"/>
            </a:rPr>
            <a:t>گام دوم </a:t>
          </a:r>
          <a:endParaRPr lang="fa-IR" sz="2400" kern="1200" dirty="0">
            <a:solidFill>
              <a:schemeClr val="tx1"/>
            </a:solidFill>
            <a:cs typeface="2  Titr" pitchFamily="2" charset="-78"/>
          </a:endParaRPr>
        </a:p>
      </dsp:txBody>
      <dsp:txXfrm rot="-5400000">
        <a:off x="1" y="2290739"/>
        <a:ext cx="1284840" cy="550646"/>
      </dsp:txXfrm>
    </dsp:sp>
    <dsp:sp modelId="{94DD77C2-81C8-479F-B099-93958BA5DFED}">
      <dsp:nvSpPr>
        <dsp:cNvPr id="0" name=""/>
        <dsp:cNvSpPr/>
      </dsp:nvSpPr>
      <dsp:spPr>
        <a:xfrm rot="5400000">
          <a:off x="4222351" y="-1291081"/>
          <a:ext cx="1193066" cy="7068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mtClean="0">
              <a:cs typeface="2  Titr" pitchFamily="2" charset="-78"/>
            </a:rPr>
            <a:t>بعد از کسب توانایی قرائت ، آن رابفهمیم.</a:t>
          </a:r>
          <a:endParaRPr lang="fa-IR" sz="3800" kern="1200" dirty="0">
            <a:cs typeface="2  Titr" pitchFamily="2" charset="-78"/>
          </a:endParaRPr>
        </a:p>
      </dsp:txBody>
      <dsp:txXfrm rot="-5400000">
        <a:off x="1284841" y="1704670"/>
        <a:ext cx="7009846" cy="1076584"/>
      </dsp:txXfrm>
    </dsp:sp>
    <dsp:sp modelId="{298C09AA-7C80-4C33-9B10-3B620C9548B1}">
      <dsp:nvSpPr>
        <dsp:cNvPr id="0" name=""/>
        <dsp:cNvSpPr/>
      </dsp:nvSpPr>
      <dsp:spPr>
        <a:xfrm rot="5400000">
          <a:off x="-275322" y="3565512"/>
          <a:ext cx="1835486" cy="1284840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2  Titr" pitchFamily="2" charset="-78"/>
            </a:rPr>
            <a:t>گام سوم</a:t>
          </a:r>
          <a:endParaRPr lang="fa-IR" sz="2400" kern="1200" dirty="0">
            <a:solidFill>
              <a:schemeClr val="tx1"/>
            </a:solidFill>
            <a:cs typeface="2  Titr" pitchFamily="2" charset="-78"/>
          </a:endParaRPr>
        </a:p>
      </dsp:txBody>
      <dsp:txXfrm rot="-5400000">
        <a:off x="1" y="3932609"/>
        <a:ext cx="1284840" cy="550646"/>
      </dsp:txXfrm>
    </dsp:sp>
    <dsp:sp modelId="{8F90D4BA-33F4-4D01-8170-765730FD1FFB}">
      <dsp:nvSpPr>
        <dsp:cNvPr id="0" name=""/>
        <dsp:cNvSpPr/>
      </dsp:nvSpPr>
      <dsp:spPr>
        <a:xfrm rot="5400000">
          <a:off x="4222351" y="352679"/>
          <a:ext cx="1193066" cy="7068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dirty="0" smtClean="0">
              <a:cs typeface="2  Titr" pitchFamily="2" charset="-78"/>
            </a:rPr>
            <a:t>به پیامها </a:t>
          </a:r>
          <a:r>
            <a:rPr lang="fa-IR" sz="3800" kern="1200" dirty="0" err="1" smtClean="0">
              <a:cs typeface="2  Titr" pitchFamily="2" charset="-78"/>
            </a:rPr>
            <a:t>ومعارف</a:t>
          </a:r>
          <a:r>
            <a:rPr lang="fa-IR" sz="3800" kern="1200" dirty="0" smtClean="0">
              <a:cs typeface="2  Titr" pitchFamily="2" charset="-78"/>
            </a:rPr>
            <a:t> قرآن عمل کنیم.</a:t>
          </a:r>
          <a:endParaRPr lang="fa-IR" sz="3800" kern="1200" dirty="0">
            <a:cs typeface="2  Titr" pitchFamily="2" charset="-78"/>
          </a:endParaRPr>
        </a:p>
      </dsp:txBody>
      <dsp:txXfrm rot="-5400000">
        <a:off x="1284841" y="3348431"/>
        <a:ext cx="7009846" cy="107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64B88D-1337-4D8E-8051-7B3FCAAFED80}" type="datetimeFigureOut">
              <a:rPr lang="fa-IR" smtClean="0"/>
              <a:pPr/>
              <a:t>09/02/1437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41D5BD-768F-419A-A95D-CDC4E2D7081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351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1D5BD-768F-419A-A95D-CDC4E2D7081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111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071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471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220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97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150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189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61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97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791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8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35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09248" cy="6336704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>درس پنجم</a:t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rgbClr val="002060"/>
                </a:solidFill>
                <a:cs typeface="B Titr" pitchFamily="2" charset="-78"/>
              </a:rPr>
              <a:t>آخرین پیامبر  و آخرین پیام</a:t>
            </a: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</a:br>
            <a:endParaRPr lang="fa-IR" sz="54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3923928" y="602128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درباره ما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724128" y="602128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endshow"/>
          </p:cNvPr>
          <p:cNvSpPr/>
          <p:nvPr/>
        </p:nvSpPr>
        <p:spPr>
          <a:xfrm>
            <a:off x="2123728" y="602128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خروج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8089097"/>
              </p:ext>
            </p:extLst>
          </p:nvPr>
        </p:nvGraphicFramePr>
        <p:xfrm>
          <a:off x="1259632" y="1628800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43608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fa-IR" sz="2400" dirty="0">
                <a:cs typeface="2  Titr" panose="00000700000000000000" pitchFamily="2" charset="-78"/>
              </a:rPr>
              <a:t>ویژگی های مردم زمان رسول اکرم (صلی الله علیه </a:t>
            </a:r>
            <a:r>
              <a:rPr lang="fa-IR" sz="2400" dirty="0" err="1">
                <a:cs typeface="2  Titr" panose="00000700000000000000" pitchFamily="2" charset="-78"/>
              </a:rPr>
              <a:t>وآله</a:t>
            </a:r>
            <a:r>
              <a:rPr lang="fa-IR" sz="2400" dirty="0">
                <a:cs typeface="2  Titr" panose="00000700000000000000" pitchFamily="2" charset="-78"/>
              </a:rPr>
              <a:t> ):</a:t>
            </a: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55460" cy="4423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806" y="4509120"/>
            <a:ext cx="7992888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دین اسلام دینی کامل است که علاوه بر پاسخ به سوالات اساسی پاسخ گوی سوالات خاص هر دوره زمانی هم هست.. خداوند با آخرین و بهترین فرستاده ی خود پیامی را برای انسان ها فرستاد که تا روز قیامت برای هدایت آنها کافی است اما سایر ادیان این گونه نبودند.</a:t>
            </a:r>
            <a:endParaRPr lang="fa-IR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686700" cy="121444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2060"/>
                </a:solidFill>
                <a:cs typeface="B Titr" pitchFamily="2" charset="-78"/>
              </a:rPr>
              <a:t>معرفی قرآن از  زبان قرآن </a:t>
            </a:r>
            <a:endParaRPr lang="fa-IR" sz="4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816" y="2132856"/>
            <a:ext cx="7992888" cy="3744416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effectLst>
            <a:outerShdw blurRad="50800" dist="50800" dir="5400000" algn="ctr" rotWithShape="0">
              <a:srgbClr val="0C3FE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40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66429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1- معرفی خداوند و ویژگی های خلقت او و هدف خلقت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2-زندگانی انسان و راهها و عوامل رستگاری او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3-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حسابرسی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اعمال و روز قیامت </a:t>
            </a:r>
            <a:endParaRPr lang="fa-IR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597" y="83671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2  Titr" pitchFamily="2" charset="-78"/>
              </a:rPr>
              <a:t>معارف و مطالب موجود در قرآن در114 سوره و بیش 6200 آیه شامل: </a:t>
            </a:r>
            <a:endParaRPr lang="fa-IR" sz="2400" dirty="0"/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396044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  <p:pic>
        <p:nvPicPr>
          <p:cNvPr id="4" name="Picture 3" descr="ش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93096"/>
            <a:ext cx="4896544" cy="2212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36096" y="4437112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36096" y="5351512"/>
            <a:ext cx="914400" cy="957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5147900"/>
            <a:ext cx="9573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2  Titr" panose="00000700000000000000" pitchFamily="2" charset="-78"/>
              </a:rPr>
              <a:t>بخش اول</a:t>
            </a:r>
            <a:endParaRPr lang="fa-IR" dirty="0">
              <a:cs typeface="2  Titr" panose="000007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36096" y="4437112"/>
            <a:ext cx="1152128" cy="3600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36096" y="4437112"/>
            <a:ext cx="1152128" cy="6840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4221088"/>
            <a:ext cx="9829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2  Titr" panose="00000700000000000000" pitchFamily="2" charset="-78"/>
              </a:rPr>
              <a:t>بخش دوم</a:t>
            </a:r>
            <a:endParaRPr lang="fa-IR" dirty="0">
              <a:cs typeface="2  Titr" panose="00000700000000000000" pitchFamily="2" charset="-78"/>
            </a:endParaRPr>
          </a:p>
        </p:txBody>
      </p:sp>
      <p:cxnSp>
        <p:nvCxnSpPr>
          <p:cNvPr id="21" name="Straight Connector 20"/>
          <p:cNvCxnSpPr>
            <a:endCxn id="25" idx="1"/>
          </p:cNvCxnSpPr>
          <p:nvPr/>
        </p:nvCxnSpPr>
        <p:spPr>
          <a:xfrm>
            <a:off x="5387517" y="5517309"/>
            <a:ext cx="1643608" cy="350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5" idx="1"/>
          </p:cNvCxnSpPr>
          <p:nvPr/>
        </p:nvCxnSpPr>
        <p:spPr>
          <a:xfrm flipV="1">
            <a:off x="5431191" y="5867618"/>
            <a:ext cx="1599934" cy="320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31125" y="568295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2  Titr" panose="00000700000000000000" pitchFamily="2" charset="-78"/>
              </a:rPr>
              <a:t>بخش سوم</a:t>
            </a:r>
            <a:endParaRPr lang="fa-IR" dirty="0">
              <a:cs typeface="2  Titr" panose="00000700000000000000" pitchFamily="2" charset="-78"/>
            </a:endParaRPr>
          </a:p>
        </p:txBody>
      </p:sp>
      <p:sp>
        <p:nvSpPr>
          <p:cNvPr id="30" name="Rounded Rectangle 29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1" name="Rounded Rectangle 30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a-IR" dirty="0" smtClean="0">
                <a:cs typeface="2  Titr" pitchFamily="2" charset="-78"/>
              </a:rPr>
              <a:t>جایگاه قرآن در زندگی </a:t>
            </a:r>
            <a:endParaRPr lang="fa-IR" dirty="0"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 قرآن  به راه سعادت هدایت می کند 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 قرآن پاسخ  تمامی پرسش های اساسی انسان را می دهد 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*قرآن ارزشمند ترین کتاب روی زمین است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 ما می توانیم  به راحتی از قرآن  استفاده کنیم 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 قرآن تنها کتاب  آسمانی است که  به گواه تاریخ  هیچ تحریف  و تغییری در آن راه نیافته است 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sz="2000" dirty="0" smtClean="0">
                <a:cs typeface="2  Titr" pitchFamily="2" charset="-78"/>
              </a:rPr>
              <a:t>*تمام نسخه </a:t>
            </a:r>
            <a:r>
              <a:rPr lang="fa-IR" sz="2000" dirty="0" err="1" smtClean="0">
                <a:cs typeface="2  Titr" pitchFamily="2" charset="-78"/>
              </a:rPr>
              <a:t>هایی</a:t>
            </a:r>
            <a:r>
              <a:rPr lang="fa-IR" sz="2000" dirty="0" smtClean="0">
                <a:cs typeface="2  Titr" pitchFamily="2" charset="-78"/>
              </a:rPr>
              <a:t> که از آن تاکنون جمع آوری شده یکی است و هیچ تفاوتی با یکدیگر ندارند . </a:t>
            </a:r>
            <a:endParaRPr lang="fa-IR" sz="2000" dirty="0">
              <a:cs typeface="2  Titr" pitchFamily="2" charset="-78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71742" cy="851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/>
                <a:cs typeface="2  Titr" pitchFamily="2" charset="-78"/>
              </a:rPr>
              <a:t>حضرت علی  علیه </a:t>
            </a:r>
            <a:r>
              <a:rPr lang="fa-IR" dirty="0" err="1" smtClean="0">
                <a:solidFill>
                  <a:schemeClr val="bg1"/>
                </a:solidFill>
                <a:effectLst/>
                <a:cs typeface="2  Titr" pitchFamily="2" charset="-78"/>
              </a:rPr>
              <a:t>السلام</a:t>
            </a:r>
            <a:r>
              <a:rPr lang="fa-IR" dirty="0" smtClean="0">
                <a:solidFill>
                  <a:schemeClr val="bg1"/>
                </a:solidFill>
                <a:effectLst/>
                <a:cs typeface="2  Titr" pitchFamily="2" charset="-78"/>
              </a:rPr>
              <a:t> فرمودند:</a:t>
            </a:r>
            <a:endParaRPr lang="fa-IR" dirty="0">
              <a:solidFill>
                <a:schemeClr val="bg1"/>
              </a:solidFill>
              <a:effectLst/>
              <a:cs typeface="2  Titr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3744416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و (پیامبر اکرم ) با خود نوری آورد که هدایت گر همگان شود  و آن نور ، قرآن بود.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بدانید ، که در قرآن علم آینده و خبر گذشته است  و در آن داروی درد شما و راه  سامان یافتن  زندگی شما قرار دارد . </a:t>
            </a:r>
          </a:p>
          <a:p>
            <a:pPr marL="137160" indent="0" algn="l">
              <a:lnSpc>
                <a:spcPct val="150000"/>
              </a:lnSpc>
              <a:buNone/>
            </a:pPr>
            <a:r>
              <a:rPr lang="fa-IR" dirty="0" err="1" smtClean="0">
                <a:solidFill>
                  <a:srgbClr val="0C3FE4"/>
                </a:solidFill>
                <a:cs typeface="2  Titr" pitchFamily="2" charset="-78"/>
              </a:rPr>
              <a:t>نهج</a:t>
            </a:r>
            <a:r>
              <a:rPr lang="fa-IR" dirty="0" smtClean="0">
                <a:solidFill>
                  <a:srgbClr val="0C3FE4"/>
                </a:solidFill>
                <a:cs typeface="2  Titr" pitchFamily="2" charset="-78"/>
              </a:rPr>
              <a:t> </a:t>
            </a:r>
            <a:r>
              <a:rPr lang="fa-IR" dirty="0" err="1" smtClean="0">
                <a:solidFill>
                  <a:srgbClr val="0C3FE4"/>
                </a:solidFill>
                <a:cs typeface="2  Titr" pitchFamily="2" charset="-78"/>
              </a:rPr>
              <a:t>البلاغه</a:t>
            </a:r>
            <a:r>
              <a:rPr lang="fa-IR" dirty="0" smtClean="0">
                <a:solidFill>
                  <a:srgbClr val="0C3FE4"/>
                </a:solidFill>
                <a:cs typeface="2  Titr" pitchFamily="2" charset="-78"/>
              </a:rPr>
              <a:t> </a:t>
            </a:r>
            <a:r>
              <a:rPr lang="fa-IR" dirty="0" err="1" smtClean="0">
                <a:solidFill>
                  <a:srgbClr val="0C3FE4"/>
                </a:solidFill>
                <a:cs typeface="2  Titr" pitchFamily="2" charset="-78"/>
              </a:rPr>
              <a:t>خطبه</a:t>
            </a:r>
            <a:r>
              <a:rPr lang="fa-IR" dirty="0" smtClean="0">
                <a:solidFill>
                  <a:srgbClr val="0C3FE4"/>
                </a:solidFill>
                <a:cs typeface="2  Titr" pitchFamily="2" charset="-78"/>
              </a:rPr>
              <a:t> 158</a:t>
            </a:r>
            <a:endParaRPr lang="fa-IR" dirty="0">
              <a:solidFill>
                <a:srgbClr val="0C3FE4"/>
              </a:solidFill>
              <a:cs typeface="2 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9532" y="4437112"/>
            <a:ext cx="8208912" cy="133214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FFFF00"/>
                </a:solidFill>
                <a:cs typeface="2  Titr" pitchFamily="2" charset="-78"/>
              </a:rPr>
              <a:t>حالا سئوال این است چگونه می توانیم  با قرآن ارتباط برقرار کنیم و آن را راهنمای زندگی قرار دهیم ؟ </a:t>
            </a:r>
            <a:endParaRPr lang="fa-IR" sz="2800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9" name="Rounded Rectangle 8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                                                           </a:t>
            </a: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endParaRPr lang="fa-IR" sz="2400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C000"/>
                </a:solidFill>
                <a:effectLst/>
                <a:cs typeface="2  Titr" pitchFamily="2" charset="-78"/>
              </a:rPr>
              <a:t>برای انجام این مهم لازم است :</a:t>
            </a:r>
            <a:endParaRPr lang="fa-IR" sz="4800" dirty="0">
              <a:solidFill>
                <a:srgbClr val="FFC000"/>
              </a:solidFill>
              <a:effectLst/>
              <a:cs typeface="2  Titr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555178"/>
              </p:ext>
            </p:extLst>
          </p:nvPr>
        </p:nvGraphicFramePr>
        <p:xfrm>
          <a:off x="467544" y="1397000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488255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2708920"/>
            <a:ext cx="8098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گام اول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115" y="4509120"/>
            <a:ext cx="8098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گام اول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093323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rgbClr val="FF0000"/>
                </a:solidFill>
                <a:cs typeface="2  Titr" panose="00000700000000000000" pitchFamily="2" charset="-78"/>
              </a:rPr>
              <a:t>گام دوم و </a:t>
            </a:r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سوم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819320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گام سوم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21990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گام سوم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434787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srgbClr val="FF0000"/>
                </a:solidFill>
                <a:cs typeface="2  Titr" panose="00000700000000000000" pitchFamily="2" charset="-78"/>
              </a:rPr>
              <a:t>گام دوم و </a:t>
            </a:r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سوم</a:t>
            </a:r>
            <a:endParaRPr lang="fa-IR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11" name="Rounded Rectangle 10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12" name="Rounded Rectangle 11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96752"/>
            <a:ext cx="73581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rgbClr val="0C3FE4"/>
                </a:solidFill>
                <a:latin typeface="Times New Roman" panose="02020603050405020304" pitchFamily="18" charset="0"/>
                <a:cs typeface="B Titr" pitchFamily="2" charset="-78"/>
              </a:rPr>
              <a:t>احمد  رمضان نژاد اشکلک</a:t>
            </a:r>
          </a:p>
          <a:p>
            <a:pPr algn="ctr"/>
            <a:r>
              <a:rPr lang="fa-I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B Titr" pitchFamily="2" charset="-78"/>
              </a:rPr>
              <a:t>دین و قرآن چابکسر</a:t>
            </a:r>
            <a:endParaRPr lang="fa-IR" sz="2400" b="1" dirty="0">
              <a:solidFill>
                <a:srgbClr val="00B050"/>
              </a:solidFill>
              <a:latin typeface="Times New Roman" panose="02020603050405020304" pitchFamily="18" charset="0"/>
              <a:cs typeface="B Titr" pitchFamily="2" charset="-78"/>
            </a:endParaRPr>
          </a:p>
          <a:p>
            <a:pPr algn="ctr"/>
            <a:endParaRPr lang="fa-IR" sz="3600" dirty="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3923928" y="602128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بازگشت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8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72816"/>
            <a:ext cx="983470" cy="310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1" y="1772816"/>
            <a:ext cx="7056784" cy="3105696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717032"/>
            <a:ext cx="57606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 smtClean="0">
                <a:cs typeface="2  Titr" panose="00000700000000000000" pitchFamily="2" charset="-78"/>
              </a:rPr>
              <a:t>پایان</a:t>
            </a:r>
            <a:endParaRPr lang="fa-IR" sz="6600" dirty="0">
              <a:cs typeface="2 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785926"/>
            <a:ext cx="497123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800" dirty="0" smtClean="0">
                <a:cs typeface="2  Titr" panose="00000700000000000000" pitchFamily="2" charset="-78"/>
              </a:rPr>
              <a:t>از این که در تمام این مدت با ما همراه بودید سپاسگزاریم.</a:t>
            </a:r>
            <a:endParaRPr lang="fa-IR" sz="2800" dirty="0">
              <a:cs typeface="2 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hlinkshowjump?jump=endshow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خروج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712968" cy="6525344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10" name="Rounded Rectangle 9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8890" cy="92869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کاروانی را در نظر بگیرید که مشغول حرکت به یک مقصدی است .</a:t>
            </a:r>
            <a:endParaRPr lang="fa-IR" sz="28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96944" cy="550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bg1"/>
                </a:solidFill>
                <a:cs typeface="2  Titr" panose="00000700000000000000" pitchFamily="2" charset="-78"/>
              </a:rPr>
              <a:t>کاروان در حال حرکت است و راهنمایانی می آیند و می روند و گاه کاروان سر در گم می شود و خداوند راهنمای دیگری را می فرستد و دوباره کاروان هدایت می شود و تا اینکه به آخرین راهنما می رسد و پیامبری خاتمه می یابد.</a:t>
            </a: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6864" cy="54006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l"/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endParaRPr lang="fa-IR" sz="2800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692696"/>
            <a:ext cx="77768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419872" y="3933056"/>
            <a:ext cx="547260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2  Titr" panose="00000700000000000000" pitchFamily="2" charset="-78"/>
              </a:rPr>
              <a:t>خداوند با آخرین پیامبر راه تمامی پیامبران را که به مرور زمان کمرنگ و یا تحریف شده بود بار دیگر روشن </a:t>
            </a:r>
            <a:r>
              <a:rPr lang="fa-IR" sz="1400" dirty="0" smtClean="0">
                <a:solidFill>
                  <a:schemeClr val="tx1"/>
                </a:solidFill>
                <a:cs typeface="2  Titr" panose="00000700000000000000" pitchFamily="2" charset="-78"/>
              </a:rPr>
              <a:t>ساخت. تمامی </a:t>
            </a:r>
            <a:r>
              <a:rPr lang="fa-IR" sz="1400" dirty="0">
                <a:solidFill>
                  <a:schemeClr val="tx1"/>
                </a:solidFill>
                <a:cs typeface="2  Titr" panose="00000700000000000000" pitchFamily="2" charset="-78"/>
              </a:rPr>
              <a:t>انحرافاتی را که در ادیان سابق ایجاد شده بود تصحیح کرد و صراط مستقیم خود را آشکارا به مردم نشان داد</a:t>
            </a:r>
            <a:r>
              <a:rPr lang="fa-IR" sz="1400" dirty="0" smtClean="0">
                <a:solidFill>
                  <a:schemeClr val="tx1"/>
                </a:solidFill>
                <a:cs typeface="2  Titr" panose="00000700000000000000" pitchFamily="2" charset="-78"/>
              </a:rPr>
              <a:t>.</a:t>
            </a:r>
            <a:endParaRPr lang="fa-IR" sz="14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9" name="Rounded Rectangle 8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87244"/>
            <a:ext cx="1484808" cy="1224136"/>
          </a:xfrm>
          <a:solidFill>
            <a:schemeClr val="tx2">
              <a:lumMod val="90000"/>
            </a:schemeClr>
          </a:solid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cs typeface="2  Titr" panose="00000700000000000000" pitchFamily="2" charset="-78"/>
              </a:rPr>
              <a:t>آخرین پیامبر </a:t>
            </a:r>
            <a:endParaRPr lang="fa-IR" sz="2800" dirty="0">
              <a:solidFill>
                <a:schemeClr val="accent5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641620"/>
            <a:ext cx="8712968" cy="4397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*با رحلت پیامبران ،مخالفان آنان آموزه های آنها را تحریف می کردند.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*مردم از طرفی ارزش تعالیم الهی را </a:t>
            </a:r>
            <a:r>
              <a:rPr lang="fa-IR" dirty="0" err="1" smtClean="0">
                <a:solidFill>
                  <a:srgbClr val="7030A0"/>
                </a:solidFill>
                <a:cs typeface="2  Titr" panose="00000700000000000000" pitchFamily="2" charset="-78"/>
              </a:rPr>
              <a:t>نمی</a:t>
            </a: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 دانستند و امکانات حفظ آن را هم نداشتند.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*لذا تعالیم انبیاء به فراموشی سپرده می شد و نسل بعدی به تعالیم دسترسی نداشتند و راه رسیدن به سعادت برای آنها بسته بود.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*به همین دلیل بعد از مدتی خداوند پیامبری را برای هدایت آنها می فرستاد</a:t>
            </a:r>
            <a:r>
              <a:rPr lang="fa-IR" dirty="0">
                <a:solidFill>
                  <a:srgbClr val="7030A0"/>
                </a:solidFill>
                <a:cs typeface="2  Titr" panose="00000700000000000000" pitchFamily="2" charset="-78"/>
              </a:rPr>
              <a:t>.</a:t>
            </a:r>
            <a:endParaRPr lang="fa-IR" dirty="0" smtClean="0">
              <a:solidFill>
                <a:srgbClr val="7030A0"/>
              </a:solidFill>
              <a:cs typeface="2 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*هر پیامبر ی که می آمد علاوه بر اصلاح دین ، مژده آمدن حضرت محمد صلی الله علیه و </a:t>
            </a:r>
            <a:r>
              <a:rPr lang="fa-IR" dirty="0" err="1" smtClean="0">
                <a:solidFill>
                  <a:srgbClr val="7030A0"/>
                </a:solidFill>
                <a:cs typeface="2  Titr" panose="00000700000000000000" pitchFamily="2" charset="-78"/>
              </a:rPr>
              <a:t>آله</a:t>
            </a: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 را می داد.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 نشانه های رسول اکرم (ص) و حتی مکان و زمان ظهور در کتاب مقدس آنان آمده بود.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2  Titr" panose="00000700000000000000" pitchFamily="2" charset="-78"/>
              </a:rPr>
              <a:t>*آن قدر در کتاب یهود و مسیحیت نشانه های پیامبر آمده بود که قرآن می فرماید ،ایشان را همانند فرزند خود به خوبی می شناختند.  </a:t>
            </a:r>
            <a:endParaRPr lang="fa-IR" dirty="0">
              <a:solidFill>
                <a:srgbClr val="7030A0"/>
              </a:solidFill>
              <a:cs typeface="2 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5636" y="408901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>
                <a:cs typeface="2  Titr" panose="00000700000000000000" pitchFamily="2" charset="-78"/>
              </a:rPr>
              <a:t>همه پیامبران مردم را به: </a:t>
            </a:r>
          </a:p>
          <a:p>
            <a:pPr algn="r">
              <a:lnSpc>
                <a:spcPct val="150000"/>
              </a:lnSpc>
            </a:pPr>
            <a:r>
              <a:rPr lang="fa-IR" sz="2000" dirty="0">
                <a:cs typeface="2  Titr" panose="00000700000000000000" pitchFamily="2" charset="-78"/>
              </a:rPr>
              <a:t>ایمان به </a:t>
            </a:r>
            <a:r>
              <a:rPr lang="fa-IR" sz="2000" dirty="0" smtClean="0">
                <a:cs typeface="2  Titr" panose="00000700000000000000" pitchFamily="2" charset="-78"/>
              </a:rPr>
              <a:t>خداوند، ایمان </a:t>
            </a:r>
            <a:r>
              <a:rPr lang="fa-IR" sz="2000" dirty="0">
                <a:cs typeface="2  Titr" panose="00000700000000000000" pitchFamily="2" charset="-78"/>
              </a:rPr>
              <a:t>به روز قیامت </a:t>
            </a:r>
            <a:r>
              <a:rPr lang="fa-IR" sz="2000" dirty="0" smtClean="0">
                <a:cs typeface="2  Titr" panose="00000700000000000000" pitchFamily="2" charset="-78"/>
              </a:rPr>
              <a:t>، انجام </a:t>
            </a:r>
            <a:r>
              <a:rPr lang="fa-IR" sz="2000" dirty="0">
                <a:cs typeface="2  Titr" panose="00000700000000000000" pitchFamily="2" charset="-78"/>
              </a:rPr>
              <a:t>عمل صالح دعوت می کرد.</a:t>
            </a: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10" name="Rounded Rectangle 9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35292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 smtClean="0">
                <a:cs typeface="2  Titr" panose="00000700000000000000" pitchFamily="2" charset="-78"/>
              </a:rPr>
              <a:t>ما </a:t>
            </a:r>
            <a:r>
              <a:rPr lang="fa-IR" sz="2400" dirty="0" err="1" smtClean="0">
                <a:cs typeface="2  Titr" panose="00000700000000000000" pitchFamily="2" charset="-78"/>
              </a:rPr>
              <a:t>کانَ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مُحَمَّدٌ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اَبا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اَحَدٍ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مِن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رِجالِکُم</a:t>
            </a:r>
            <a:r>
              <a:rPr lang="fa-IR" sz="2400" dirty="0" smtClean="0">
                <a:cs typeface="2  Titr" panose="00000700000000000000" pitchFamily="2" charset="-78"/>
              </a:rPr>
              <a:t>        محمد پدر هیچ یک از مردان شما نیست.</a:t>
            </a:r>
          </a:p>
          <a:p>
            <a:pPr algn="r">
              <a:lnSpc>
                <a:spcPct val="200000"/>
              </a:lnSpc>
            </a:pPr>
            <a:r>
              <a:rPr lang="fa-IR" sz="2400" dirty="0" smtClean="0">
                <a:cs typeface="2  Titr" panose="00000700000000000000" pitchFamily="2" charset="-78"/>
              </a:rPr>
              <a:t>            و </a:t>
            </a:r>
            <a:r>
              <a:rPr lang="fa-IR" sz="2400" dirty="0" err="1" smtClean="0">
                <a:cs typeface="2  Titr" panose="00000700000000000000" pitchFamily="2" charset="-78"/>
              </a:rPr>
              <a:t>لکِن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رَسولَ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اللهِ</a:t>
            </a:r>
            <a:r>
              <a:rPr lang="fa-IR" sz="2400" dirty="0" smtClean="0">
                <a:cs typeface="2  Titr" panose="00000700000000000000" pitchFamily="2" charset="-78"/>
              </a:rPr>
              <a:t>                                          بلکه فرستاده خدا</a:t>
            </a:r>
          </a:p>
          <a:p>
            <a:pPr algn="r">
              <a:lnSpc>
                <a:spcPct val="200000"/>
              </a:lnSpc>
            </a:pPr>
            <a:r>
              <a:rPr lang="fa-IR" sz="2400" dirty="0" smtClean="0">
                <a:cs typeface="2  Titr" panose="00000700000000000000" pitchFamily="2" charset="-78"/>
              </a:rPr>
              <a:t>              </a:t>
            </a:r>
            <a:r>
              <a:rPr lang="fa-IR" sz="2400" dirty="0" err="1" smtClean="0">
                <a:cs typeface="2  Titr" panose="00000700000000000000" pitchFamily="2" charset="-78"/>
              </a:rPr>
              <a:t>وَ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خاتَمَ</a:t>
            </a:r>
            <a:r>
              <a:rPr lang="fa-IR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err="1" smtClean="0">
                <a:cs typeface="2  Titr" panose="00000700000000000000" pitchFamily="2" charset="-78"/>
              </a:rPr>
              <a:t>النَّبیّینَ</a:t>
            </a:r>
            <a:r>
              <a:rPr lang="fa-IR" sz="2400" dirty="0" smtClean="0">
                <a:cs typeface="2  Titr" panose="00000700000000000000" pitchFamily="2" charset="-78"/>
              </a:rPr>
              <a:t>                                          و خاتم پیامبران است.</a:t>
            </a:r>
          </a:p>
          <a:p>
            <a:pPr algn="ctr">
              <a:lnSpc>
                <a:spcPct val="200000"/>
              </a:lnSpc>
            </a:pPr>
            <a:endParaRPr lang="fa-IR" sz="2400" dirty="0">
              <a:cs typeface="2  Titr" panose="00000700000000000000" pitchFamily="2" charset="-78"/>
            </a:endParaRPr>
          </a:p>
        </p:txBody>
      </p:sp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514528" cy="29261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b="0" spc="50" dirty="0" smtClean="0">
                <a:ln w="11430"/>
                <a:solidFill>
                  <a:srgbClr val="002060"/>
                </a:solidFill>
                <a:effectLst/>
                <a:cs typeface="2  Titr" panose="00000700000000000000" pitchFamily="2" charset="-78"/>
              </a:rPr>
              <a:t>پیامبر اکرم صلی الله علیه و </a:t>
            </a:r>
            <a:r>
              <a:rPr lang="fa-IR" sz="3200" b="0" spc="50" dirty="0" err="1" smtClean="0">
                <a:ln w="11430"/>
                <a:solidFill>
                  <a:srgbClr val="002060"/>
                </a:solidFill>
                <a:effectLst/>
                <a:cs typeface="2  Titr" panose="00000700000000000000" pitchFamily="2" charset="-78"/>
              </a:rPr>
              <a:t>آله</a:t>
            </a:r>
            <a:r>
              <a:rPr lang="fa-IR" sz="3200" b="0" spc="50" dirty="0" smtClean="0">
                <a:ln w="11430"/>
                <a:solidFill>
                  <a:srgbClr val="002060"/>
                </a:solidFill>
                <a:effectLst/>
                <a:cs typeface="2  Titr" panose="00000700000000000000" pitchFamily="2" charset="-78"/>
              </a:rPr>
              <a:t> خاتم پیامبران است ؛یعنی با آمدن ایشان سلسله ارسال انبیاء پایان یافت و </a:t>
            </a:r>
            <a:r>
              <a:rPr lang="fa-IR" sz="3200" b="0" spc="50" dirty="0" err="1" smtClean="0">
                <a:ln w="11430"/>
                <a:solidFill>
                  <a:srgbClr val="002060"/>
                </a:solidFill>
                <a:effectLst/>
                <a:cs typeface="2  Titr" panose="00000700000000000000" pitchFamily="2" charset="-78"/>
              </a:rPr>
              <a:t>هرکسِ</a:t>
            </a:r>
            <a:r>
              <a:rPr lang="fa-IR" sz="3200" b="0" spc="50" dirty="0" smtClean="0">
                <a:ln w="11430"/>
                <a:solidFill>
                  <a:srgbClr val="002060"/>
                </a:solidFill>
                <a:effectLst/>
                <a:cs typeface="2  Titr" panose="00000700000000000000" pitchFamily="2" charset="-78"/>
              </a:rPr>
              <a:t> دیگری چنین ادعایی کند قطعاً دروغ گو است . </a:t>
            </a:r>
            <a:endParaRPr lang="fa-IR" sz="3200" b="0" spc="50" dirty="0">
              <a:ln w="11430"/>
              <a:solidFill>
                <a:srgbClr val="002060"/>
              </a:solidFill>
              <a:effectLst/>
              <a:cs typeface="2 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4005064"/>
            <a:ext cx="8072494" cy="1872208"/>
          </a:xfrm>
          <a:prstGeom prst="roundRect">
            <a:avLst/>
          </a:prstGeom>
          <a:solidFill>
            <a:srgbClr val="9F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cs typeface="2  Titr" panose="00000700000000000000" pitchFamily="2" charset="-78"/>
              </a:rPr>
              <a:t>خداوند با آخرین پیامبر ،کامل ترین  دین را برای هدایت  همه انسانها تا روز قیامت  فرستاد.</a:t>
            </a:r>
            <a:endParaRPr lang="fa-IR" sz="3200" dirty="0">
              <a:solidFill>
                <a:srgbClr val="002060"/>
              </a:solidFill>
              <a:cs typeface="2  Titr" panose="00000700000000000000" pitchFamily="2" charset="-78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8" name="Rounded Rectangle 7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548680"/>
            <a:ext cx="2684984" cy="936104"/>
          </a:xfrm>
        </p:spPr>
        <p:txBody>
          <a:bodyPr/>
          <a:lstStyle/>
          <a:p>
            <a:pPr>
              <a:buNone/>
            </a:pPr>
            <a:r>
              <a:rPr lang="fa-IR" sz="2800" dirty="0" smtClean="0">
                <a:cs typeface="2  Titr" panose="00000700000000000000" pitchFamily="2" charset="-78"/>
              </a:rPr>
              <a:t>پیامبر اکرم (ص) :</a:t>
            </a:r>
            <a:endParaRPr lang="fa-IR" sz="2800" dirty="0">
              <a:cs typeface="2 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2798539"/>
              </p:ext>
            </p:extLst>
          </p:nvPr>
        </p:nvGraphicFramePr>
        <p:xfrm>
          <a:off x="395536" y="1124744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68344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بعد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6156176" y="6109126"/>
            <a:ext cx="1152128" cy="560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صفحه قبل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پاورپوینت درس 5 پیام آسمانی نهم(PA9-954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5 پیام آسمانی نهم(PA9-954)</Template>
  <TotalTime>0</TotalTime>
  <Words>863</Words>
  <Application>Microsoft Office PowerPoint</Application>
  <PresentationFormat>On-screen Show (4:3)</PresentationFormat>
  <Paragraphs>109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پاورپوینت درس 5 پیام آسمانی نهم(PA9-954)</vt:lpstr>
      <vt:lpstr>              درس پنجم  آخرین پیامبر  و آخرین پیام  </vt:lpstr>
      <vt:lpstr>PowerPoint Presentation</vt:lpstr>
      <vt:lpstr>                 </vt:lpstr>
      <vt:lpstr>کاروانی را در نظر بگیرید که مشغول حرکت به یک مقصدی است .</vt:lpstr>
      <vt:lpstr>         </vt:lpstr>
      <vt:lpstr>آخرین پیامبر </vt:lpstr>
      <vt:lpstr>PowerPoint Presentation</vt:lpstr>
      <vt:lpstr>پیامبر اکرم صلی الله علیه و آله خاتم پیامبران است ؛یعنی با آمدن ایشان سلسله ارسال انبیاء پایان یافت و هرکسِ دیگری چنین ادعایی کند قطعاً دروغ گو است . </vt:lpstr>
      <vt:lpstr>PowerPoint Presentation</vt:lpstr>
      <vt:lpstr>PowerPoint Presentation</vt:lpstr>
      <vt:lpstr>PowerPoint Presentation</vt:lpstr>
      <vt:lpstr>معرفی قرآن از  زبان قرآن </vt:lpstr>
      <vt:lpstr>PowerPoint Presentation</vt:lpstr>
      <vt:lpstr>PowerPoint Presentation</vt:lpstr>
      <vt:lpstr>جایگاه قرآن در زندگی </vt:lpstr>
      <vt:lpstr>حضرت علی  علیه السلام فرمودند:</vt:lpstr>
      <vt:lpstr>                                                                          </vt:lpstr>
      <vt:lpstr>برای انجام این مهم لازم است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درس پنجم  آخرین پیامبر  و آخرین پیام  </dc:title>
  <dc:creator>Nasir2</dc:creator>
  <cp:lastModifiedBy>Nasir2</cp:lastModifiedBy>
  <cp:revision>1</cp:revision>
  <dcterms:created xsi:type="dcterms:W3CDTF">2016-06-07T07:48:48Z</dcterms:created>
  <dcterms:modified xsi:type="dcterms:W3CDTF">2016-06-07T07:49:37Z</dcterms:modified>
</cp:coreProperties>
</file>