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59" r:id="rId5"/>
    <p:sldId id="258" r:id="rId6"/>
    <p:sldId id="260" r:id="rId7"/>
    <p:sldId id="257" r:id="rId8"/>
    <p:sldId id="268" r:id="rId9"/>
    <p:sldId id="261" r:id="rId10"/>
    <p:sldId id="265" r:id="rId11"/>
    <p:sldId id="263" r:id="rId12"/>
    <p:sldId id="264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46" d="100"/>
          <a:sy n="46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5723" y="2074985"/>
            <a:ext cx="4634890" cy="1319073"/>
          </a:xfrm>
        </p:spPr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ژنتیک مندلی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6677" y="3780918"/>
            <a:ext cx="3743936" cy="612377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                            </a:t>
            </a:r>
          </a:p>
          <a:p>
            <a:pPr algn="l"/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16" y="1579757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0" y="127000"/>
            <a:ext cx="8330562" cy="661948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652242" y="1679352"/>
            <a:ext cx="2986176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>
                <a:cs typeface="B Titr" panose="00000700000000000000" pitchFamily="2" charset="-78"/>
              </a:rPr>
              <a:t>آمیزش</a:t>
            </a:r>
            <a:endParaRPr lang="en-US" dirty="0">
              <a:cs typeface="B Titr" panose="00000700000000000000" pitchFamily="2" charset="-78"/>
            </a:endParaRP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 دی هیبریدی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87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70" t="8022" r="4941" b="9718"/>
          <a:stretch/>
        </p:blipFill>
        <p:spPr>
          <a:xfrm>
            <a:off x="501804" y="1260088"/>
            <a:ext cx="7016403" cy="47058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18208" y="1623596"/>
            <a:ext cx="4298629" cy="1400530"/>
          </a:xfrm>
        </p:spPr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آمیزش دی هیبریدی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1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39789" y="1679352"/>
            <a:ext cx="4298629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>
                <a:cs typeface="B Titr" panose="00000700000000000000" pitchFamily="2" charset="-78"/>
              </a:rPr>
              <a:t>آمیزش دی هیبریدی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91" t="5847" r="43610" b="7858"/>
          <a:stretch/>
        </p:blipFill>
        <p:spPr>
          <a:xfrm>
            <a:off x="1873405" y="316868"/>
            <a:ext cx="4382429" cy="63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04892" y="1534386"/>
            <a:ext cx="4298629" cy="1400530"/>
          </a:xfrm>
        </p:spPr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آمیزش آزمون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85" y="534726"/>
            <a:ext cx="5287107" cy="6053940"/>
          </a:xfrm>
        </p:spPr>
      </p:pic>
      <p:sp>
        <p:nvSpPr>
          <p:cNvPr id="9" name="Rectangle 8"/>
          <p:cNvSpPr/>
          <p:nvPr/>
        </p:nvSpPr>
        <p:spPr>
          <a:xfrm>
            <a:off x="8432093" y="3227826"/>
            <a:ext cx="2677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آمیزشی برای تشخیص </a:t>
            </a:r>
          </a:p>
          <a:p>
            <a:r>
              <a:rPr lang="fa-IR" sz="2400" dirty="0">
                <a:cs typeface="B Titr" panose="00000700000000000000" pitchFamily="2" charset="-78"/>
              </a:rPr>
              <a:t>ژنوتیپ  فرد  غالب        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20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21980" y="379140"/>
            <a:ext cx="7147931" cy="8334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cs typeface="B Titr" panose="00000700000000000000" pitchFamily="2" charset="-78"/>
              </a:rPr>
              <a:t>  نخود فرنگی گیاهی مناسب برای پژوهش های مندل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141" y="1837093"/>
            <a:ext cx="3571429" cy="47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09" y="1837093"/>
            <a:ext cx="3190875" cy="4733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5697" y="3834723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صفات غالب 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5768" y="3848713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صفات مغلوب 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9283" y="1294026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1- وجود 7 جفت صفت متقابل  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50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48" y="367398"/>
            <a:ext cx="4903848" cy="59481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2249" y="1362828"/>
            <a:ext cx="36856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امکان انجام آمیزش های دلخواه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در گیاه نخود فرنگی 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3756" y="3018325"/>
            <a:ext cx="4044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Titr" panose="00000700000000000000" pitchFamily="2" charset="-78"/>
              </a:rPr>
              <a:t>تکثیر سریع و تولید زاده های فراوان</a:t>
            </a:r>
          </a:p>
        </p:txBody>
      </p:sp>
    </p:spTree>
    <p:extLst>
      <p:ext uri="{BB962C8B-B14F-4D97-AF65-F5344CB8AC3E}">
        <p14:creationId xmlns:p14="http://schemas.microsoft.com/office/powerpoint/2010/main" val="14313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060" y="339601"/>
            <a:ext cx="3906512" cy="973384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روش کار مندل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7097" y="5999553"/>
            <a:ext cx="327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1- تولید والدین  خالص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429" y="1627958"/>
            <a:ext cx="3314286" cy="4114286"/>
          </a:xfrm>
        </p:spPr>
      </p:pic>
      <p:sp>
        <p:nvSpPr>
          <p:cNvPr id="9" name="Rectangle 8"/>
          <p:cNvSpPr/>
          <p:nvPr/>
        </p:nvSpPr>
        <p:spPr>
          <a:xfrm>
            <a:off x="5251780" y="5999553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2- دگر لقاحی والدین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3044" y="5999553"/>
            <a:ext cx="26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3- خود لقاحی افراد نسل اول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155" y="1647267"/>
            <a:ext cx="3323809" cy="4123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57" y="1623196"/>
            <a:ext cx="32670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239" y="1355967"/>
            <a:ext cx="2735634" cy="1400530"/>
          </a:xfrm>
        </p:spPr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مفهوم آلل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382" y="1152983"/>
            <a:ext cx="5571060" cy="5392028"/>
          </a:xfrm>
        </p:spPr>
      </p:pic>
    </p:spTree>
    <p:extLst>
      <p:ext uri="{BB962C8B-B14F-4D97-AF65-F5344CB8AC3E}">
        <p14:creationId xmlns:p14="http://schemas.microsoft.com/office/powerpoint/2010/main" val="21081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666" y="676894"/>
            <a:ext cx="9654251" cy="5654632"/>
          </a:xfrm>
        </p:spPr>
      </p:pic>
    </p:spTree>
    <p:extLst>
      <p:ext uri="{BB962C8B-B14F-4D97-AF65-F5344CB8AC3E}">
        <p14:creationId xmlns:p14="http://schemas.microsoft.com/office/powerpoint/2010/main" val="19095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892" y="1534386"/>
            <a:ext cx="4298629" cy="1400530"/>
          </a:xfrm>
        </p:spPr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آمیزش مونوهیبریدی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4" t="626"/>
          <a:stretch/>
        </p:blipFill>
        <p:spPr>
          <a:xfrm>
            <a:off x="1059366" y="546410"/>
            <a:ext cx="5687208" cy="564623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172521" y="3117859"/>
            <a:ext cx="429862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dirty="0">
                <a:cs typeface="B Titr" panose="00000700000000000000" pitchFamily="2" charset="-78"/>
              </a:rPr>
              <a:t>آمیزشی که در آن فقط به یک جفت صفت متقابل توجه می شود.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08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383" t="5678" r="4048"/>
          <a:stretch/>
        </p:blipFill>
        <p:spPr>
          <a:xfrm>
            <a:off x="5963030" y="1654543"/>
            <a:ext cx="4170557" cy="50236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48577" y="1654543"/>
            <a:ext cx="3724506" cy="5023626"/>
            <a:chOff x="7147933" y="1621088"/>
            <a:chExt cx="3724506" cy="51254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8281" t="7308" r="7634" b="7015"/>
            <a:stretch/>
          </p:blipFill>
          <p:spPr>
            <a:xfrm>
              <a:off x="7214839" y="1621088"/>
              <a:ext cx="3657600" cy="32561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-1971" t="7148" r="1503" b="9605"/>
            <a:stretch/>
          </p:blipFill>
          <p:spPr>
            <a:xfrm>
              <a:off x="7147933" y="4765733"/>
              <a:ext cx="3724506" cy="1980756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5898993" y="477037"/>
            <a:ext cx="4298629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>
                <a:cs typeface="B Titr" panose="00000700000000000000" pitchFamily="2" charset="-78"/>
              </a:rPr>
              <a:t>آمیزش مونوهیبریدی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2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6" t="2250" r="2422" b="2983"/>
          <a:stretch/>
        </p:blipFill>
        <p:spPr>
          <a:xfrm>
            <a:off x="936702" y="1036516"/>
            <a:ext cx="6066264" cy="520816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39789" y="1679352"/>
            <a:ext cx="4298629" cy="1400530"/>
          </a:xfrm>
        </p:spPr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آمیزش دی هیبریدی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8877" y="3317434"/>
            <a:ext cx="34980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cs typeface="B Titr" panose="00000700000000000000" pitchFamily="2" charset="-78"/>
              </a:rPr>
              <a:t>آمیزشی که در آن به دو  جفت 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صفت متقابل توجه می شود.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77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</TotalTime>
  <Words>109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 Titr</vt:lpstr>
      <vt:lpstr>Century Gothic</vt:lpstr>
      <vt:lpstr>Wingdings 3</vt:lpstr>
      <vt:lpstr>Ion</vt:lpstr>
      <vt:lpstr>ژنتیک مندلی</vt:lpstr>
      <vt:lpstr>PowerPoint Presentation</vt:lpstr>
      <vt:lpstr>PowerPoint Presentation</vt:lpstr>
      <vt:lpstr>روش کار مندل</vt:lpstr>
      <vt:lpstr>مفهوم آلل</vt:lpstr>
      <vt:lpstr>PowerPoint Presentation</vt:lpstr>
      <vt:lpstr>آمیزش مونوهیبریدی</vt:lpstr>
      <vt:lpstr>PowerPoint Presentation</vt:lpstr>
      <vt:lpstr>آمیزش دی هیبریدی</vt:lpstr>
      <vt:lpstr>PowerPoint Presentation</vt:lpstr>
      <vt:lpstr>آمیزش دی هیبریدی</vt:lpstr>
      <vt:lpstr>PowerPoint Presentation</vt:lpstr>
      <vt:lpstr>آمیزش آزمون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ژنتیک مندلی</dc:title>
  <dc:creator>safa sangani</dc:creator>
  <cp:lastModifiedBy>samin</cp:lastModifiedBy>
  <cp:revision>30</cp:revision>
  <dcterms:created xsi:type="dcterms:W3CDTF">2017-02-08T16:07:37Z</dcterms:created>
  <dcterms:modified xsi:type="dcterms:W3CDTF">2018-03-07T16:51:10Z</dcterms:modified>
</cp:coreProperties>
</file>