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63" r:id="rId5"/>
    <p:sldId id="282" r:id="rId6"/>
    <p:sldId id="261" r:id="rId7"/>
    <p:sldId id="283" r:id="rId8"/>
    <p:sldId id="284" r:id="rId9"/>
    <p:sldId id="262" r:id="rId10"/>
    <p:sldId id="269" r:id="rId11"/>
    <p:sldId id="279" r:id="rId12"/>
    <p:sldId id="280" r:id="rId13"/>
    <p:sldId id="281" r:id="rId14"/>
    <p:sldId id="259" r:id="rId15"/>
    <p:sldId id="265" r:id="rId16"/>
    <p:sldId id="266" r:id="rId17"/>
    <p:sldId id="285" r:id="rId18"/>
    <p:sldId id="267" r:id="rId19"/>
    <p:sldId id="272" r:id="rId20"/>
    <p:sldId id="268" r:id="rId21"/>
    <p:sldId id="270" r:id="rId22"/>
    <p:sldId id="273" r:id="rId23"/>
    <p:sldId id="271" r:id="rId24"/>
    <p:sldId id="274" r:id="rId25"/>
    <p:sldId id="278" r:id="rId26"/>
    <p:sldId id="275" r:id="rId27"/>
    <p:sldId id="276" r:id="rId28"/>
    <p:sldId id="277" r:id="rId2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r" defTabSz="914400" rtl="1" eaLnBrk="1" latinLnBrk="0" hangingPunct="1">
      <a:defRPr sz="2400" kern="1200">
        <a:solidFill>
          <a:schemeClr val="tx1"/>
        </a:solidFill>
        <a:latin typeface="Times New Roman" charset="0"/>
        <a:ea typeface="+mn-ea"/>
        <a:cs typeface="+mn-cs"/>
      </a:defRPr>
    </a:lvl6pPr>
    <a:lvl7pPr marL="2743200" algn="r" defTabSz="914400" rtl="1" eaLnBrk="1" latinLnBrk="0" hangingPunct="1">
      <a:defRPr sz="2400" kern="1200">
        <a:solidFill>
          <a:schemeClr val="tx1"/>
        </a:solidFill>
        <a:latin typeface="Times New Roman" charset="0"/>
        <a:ea typeface="+mn-ea"/>
        <a:cs typeface="+mn-cs"/>
      </a:defRPr>
    </a:lvl7pPr>
    <a:lvl8pPr marL="3200400" algn="r" defTabSz="914400" rtl="1" eaLnBrk="1" latinLnBrk="0" hangingPunct="1">
      <a:defRPr sz="2400" kern="1200">
        <a:solidFill>
          <a:schemeClr val="tx1"/>
        </a:solidFill>
        <a:latin typeface="Times New Roman" charset="0"/>
        <a:ea typeface="+mn-ea"/>
        <a:cs typeface="+mn-cs"/>
      </a:defRPr>
    </a:lvl8pPr>
    <a:lvl9pPr marL="3657600" algn="r" defTabSz="914400" rtl="1"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22295E"/>
    <a:srgbClr val="CC99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15" autoAdjust="0"/>
    <p:restoredTop sz="90929"/>
  </p:normalViewPr>
  <p:slideViewPr>
    <p:cSldViewPr>
      <p:cViewPr>
        <p:scale>
          <a:sx n="50" d="100"/>
          <a:sy n="50" d="100"/>
        </p:scale>
        <p:origin x="-1740"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A5B1D3-84D2-4EDB-AADD-2947CFAA66AD}" type="doc">
      <dgm:prSet loTypeId="urn:microsoft.com/office/officeart/2005/8/layout/list1" loCatId="list" qsTypeId="urn:microsoft.com/office/officeart/2005/8/quickstyle/simple1" qsCatId="simple" csTypeId="urn:microsoft.com/office/officeart/2005/8/colors/accent4_4" csCatId="accent4" phldr="1"/>
      <dgm:spPr/>
      <dgm:t>
        <a:bodyPr/>
        <a:lstStyle/>
        <a:p>
          <a:pPr rtl="1"/>
          <a:endParaRPr lang="fa-IR"/>
        </a:p>
      </dgm:t>
    </dgm:pt>
    <dgm:pt modelId="{D405255A-720D-4495-A5ED-28CC874E5CD2}">
      <dgm:prSet phldrT="[Text]" custT="1"/>
      <dgm:spPr/>
      <dgm:t>
        <a:bodyPr/>
        <a:lstStyle/>
        <a:p>
          <a:pPr algn="ctr" rtl="1"/>
          <a:r>
            <a:rPr lang="fa-IR" sz="3200" dirty="0" err="1" smtClean="0">
              <a:solidFill>
                <a:srgbClr val="002060"/>
              </a:solidFill>
              <a:cs typeface="2  Titr" pitchFamily="2" charset="-78"/>
            </a:rPr>
            <a:t>تاشناخت</a:t>
          </a:r>
          <a:r>
            <a:rPr lang="fa-IR" sz="3200" dirty="0" smtClean="0">
              <a:solidFill>
                <a:srgbClr val="002060"/>
              </a:solidFill>
              <a:cs typeface="2  Titr" pitchFamily="2" charset="-78"/>
            </a:rPr>
            <a:t> نباشد ایمان </a:t>
          </a:r>
          <a:r>
            <a:rPr lang="fa-IR" sz="3200" dirty="0" err="1" smtClean="0">
              <a:solidFill>
                <a:srgbClr val="002060"/>
              </a:solidFill>
              <a:cs typeface="2  Titr" pitchFamily="2" charset="-78"/>
            </a:rPr>
            <a:t>نمی</a:t>
          </a:r>
          <a:r>
            <a:rPr lang="fa-IR" sz="3200" dirty="0" smtClean="0">
              <a:solidFill>
                <a:srgbClr val="002060"/>
              </a:solidFill>
              <a:cs typeface="2  Titr" pitchFamily="2" charset="-78"/>
            </a:rPr>
            <a:t> آید</a:t>
          </a:r>
          <a:endParaRPr lang="fa-IR" sz="3200" dirty="0">
            <a:solidFill>
              <a:srgbClr val="002060"/>
            </a:solidFill>
            <a:cs typeface="2  Titr" pitchFamily="2" charset="-78"/>
          </a:endParaRPr>
        </a:p>
      </dgm:t>
    </dgm:pt>
    <dgm:pt modelId="{3F5935F8-AEF2-404B-959D-541A5BC053DA}" type="parTrans" cxnId="{80B30EC1-7498-4B36-979D-8F3E22A1B434}">
      <dgm:prSet/>
      <dgm:spPr/>
      <dgm:t>
        <a:bodyPr/>
        <a:lstStyle/>
        <a:p>
          <a:pPr rtl="1"/>
          <a:endParaRPr lang="fa-IR"/>
        </a:p>
      </dgm:t>
    </dgm:pt>
    <dgm:pt modelId="{F11CC4CE-7CF9-437B-989F-1C89CD6FBD03}" type="sibTrans" cxnId="{80B30EC1-7498-4B36-979D-8F3E22A1B434}">
      <dgm:prSet/>
      <dgm:spPr/>
      <dgm:t>
        <a:bodyPr/>
        <a:lstStyle/>
        <a:p>
          <a:pPr rtl="1"/>
          <a:endParaRPr lang="fa-IR"/>
        </a:p>
      </dgm:t>
    </dgm:pt>
    <dgm:pt modelId="{9B9B9994-1505-4B90-82D8-26DD6F9F57CF}">
      <dgm:prSet phldrT="[Text]" custT="1"/>
      <dgm:spPr/>
      <dgm:t>
        <a:bodyPr/>
        <a:lstStyle/>
        <a:p>
          <a:pPr algn="ctr" rtl="1"/>
          <a:r>
            <a:rPr lang="fa-IR" sz="2800" dirty="0" smtClean="0">
              <a:solidFill>
                <a:srgbClr val="002060"/>
              </a:solidFill>
              <a:cs typeface="2  Titr" pitchFamily="2" charset="-78"/>
            </a:rPr>
            <a:t>شناخت شرط لازم است ولی کافی نیست.</a:t>
          </a:r>
          <a:endParaRPr lang="fa-IR" sz="2800" dirty="0">
            <a:solidFill>
              <a:srgbClr val="002060"/>
            </a:solidFill>
            <a:cs typeface="2  Titr" pitchFamily="2" charset="-78"/>
          </a:endParaRPr>
        </a:p>
      </dgm:t>
    </dgm:pt>
    <dgm:pt modelId="{09384909-E5C9-4ACF-A453-E3AE9468C58E}" type="parTrans" cxnId="{CF482B98-08AA-4E44-9718-86C13BED9AC5}">
      <dgm:prSet/>
      <dgm:spPr/>
      <dgm:t>
        <a:bodyPr/>
        <a:lstStyle/>
        <a:p>
          <a:pPr rtl="1"/>
          <a:endParaRPr lang="fa-IR"/>
        </a:p>
      </dgm:t>
    </dgm:pt>
    <dgm:pt modelId="{126293A4-D774-4246-B48D-BDAFAFD758FD}" type="sibTrans" cxnId="{CF482B98-08AA-4E44-9718-86C13BED9AC5}">
      <dgm:prSet/>
      <dgm:spPr/>
      <dgm:t>
        <a:bodyPr/>
        <a:lstStyle/>
        <a:p>
          <a:pPr rtl="1"/>
          <a:endParaRPr lang="fa-IR"/>
        </a:p>
      </dgm:t>
    </dgm:pt>
    <dgm:pt modelId="{4E6BB2E6-6E4F-446D-8728-5CC4A117F28B}">
      <dgm:prSet custT="1"/>
      <dgm:spPr/>
      <dgm:t>
        <a:bodyPr/>
        <a:lstStyle/>
        <a:p>
          <a:pPr algn="ctr" rtl="1"/>
          <a:r>
            <a:rPr lang="fa-IR" sz="3600" dirty="0" smtClean="0">
              <a:solidFill>
                <a:srgbClr val="002060"/>
              </a:solidFill>
              <a:cs typeface="2  Titr" pitchFamily="2" charset="-78"/>
            </a:rPr>
            <a:t>شناخت مقدمه ایمان است </a:t>
          </a:r>
          <a:endParaRPr lang="fa-IR" sz="3600" dirty="0">
            <a:solidFill>
              <a:srgbClr val="002060"/>
            </a:solidFill>
            <a:cs typeface="2  Titr" pitchFamily="2" charset="-78"/>
          </a:endParaRPr>
        </a:p>
      </dgm:t>
    </dgm:pt>
    <dgm:pt modelId="{D863FB94-7283-4EBC-95D8-BC1CEBC10A60}" type="parTrans" cxnId="{0B6192BE-81BE-4206-8034-AE133C353E6E}">
      <dgm:prSet/>
      <dgm:spPr/>
      <dgm:t>
        <a:bodyPr/>
        <a:lstStyle/>
        <a:p>
          <a:pPr rtl="1"/>
          <a:endParaRPr lang="fa-IR"/>
        </a:p>
      </dgm:t>
    </dgm:pt>
    <dgm:pt modelId="{A7A952AD-CB26-4D97-9B38-CE6378169CB1}" type="sibTrans" cxnId="{0B6192BE-81BE-4206-8034-AE133C353E6E}">
      <dgm:prSet/>
      <dgm:spPr/>
      <dgm:t>
        <a:bodyPr/>
        <a:lstStyle/>
        <a:p>
          <a:pPr rtl="1"/>
          <a:endParaRPr lang="fa-IR"/>
        </a:p>
      </dgm:t>
    </dgm:pt>
    <dgm:pt modelId="{A561D177-0B4C-4E19-83F3-93AA6507F0AC}" type="pres">
      <dgm:prSet presAssocID="{94A5B1D3-84D2-4EDB-AADD-2947CFAA66AD}" presName="linear" presStyleCnt="0">
        <dgm:presLayoutVars>
          <dgm:dir/>
          <dgm:animLvl val="lvl"/>
          <dgm:resizeHandles val="exact"/>
        </dgm:presLayoutVars>
      </dgm:prSet>
      <dgm:spPr/>
      <dgm:t>
        <a:bodyPr/>
        <a:lstStyle/>
        <a:p>
          <a:pPr rtl="1"/>
          <a:endParaRPr lang="fa-IR"/>
        </a:p>
      </dgm:t>
    </dgm:pt>
    <dgm:pt modelId="{85440DF4-7F9E-4ABB-A44F-27A048D00E4E}" type="pres">
      <dgm:prSet presAssocID="{4E6BB2E6-6E4F-446D-8728-5CC4A117F28B}" presName="parentLin" presStyleCnt="0"/>
      <dgm:spPr/>
    </dgm:pt>
    <dgm:pt modelId="{9771648E-CE78-415A-A29D-4A0D2F0FFABA}" type="pres">
      <dgm:prSet presAssocID="{4E6BB2E6-6E4F-446D-8728-5CC4A117F28B}" presName="parentLeftMargin" presStyleLbl="node1" presStyleIdx="0" presStyleCnt="3"/>
      <dgm:spPr/>
      <dgm:t>
        <a:bodyPr/>
        <a:lstStyle/>
        <a:p>
          <a:pPr rtl="1"/>
          <a:endParaRPr lang="fa-IR"/>
        </a:p>
      </dgm:t>
    </dgm:pt>
    <dgm:pt modelId="{A08C8EC7-810C-4C7D-A15D-53F1055527DF}" type="pres">
      <dgm:prSet presAssocID="{4E6BB2E6-6E4F-446D-8728-5CC4A117F28B}" presName="parentText" presStyleLbl="node1" presStyleIdx="0" presStyleCnt="3" custScaleX="127414">
        <dgm:presLayoutVars>
          <dgm:chMax val="0"/>
          <dgm:bulletEnabled val="1"/>
        </dgm:presLayoutVars>
      </dgm:prSet>
      <dgm:spPr/>
      <dgm:t>
        <a:bodyPr/>
        <a:lstStyle/>
        <a:p>
          <a:pPr rtl="1"/>
          <a:endParaRPr lang="fa-IR"/>
        </a:p>
      </dgm:t>
    </dgm:pt>
    <dgm:pt modelId="{1C10974A-24E4-4392-97EA-45C6CAC79DF7}" type="pres">
      <dgm:prSet presAssocID="{4E6BB2E6-6E4F-446D-8728-5CC4A117F28B}" presName="negativeSpace" presStyleCnt="0"/>
      <dgm:spPr/>
    </dgm:pt>
    <dgm:pt modelId="{DAA5C1BA-7DBE-4F2E-AF6D-620B39DB2C6D}" type="pres">
      <dgm:prSet presAssocID="{4E6BB2E6-6E4F-446D-8728-5CC4A117F28B}" presName="childText" presStyleLbl="conFgAcc1" presStyleIdx="0" presStyleCnt="3" custLinFactNeighborY="-9675">
        <dgm:presLayoutVars>
          <dgm:bulletEnabled val="1"/>
        </dgm:presLayoutVars>
      </dgm:prSet>
      <dgm:spPr/>
    </dgm:pt>
    <dgm:pt modelId="{1F996153-3FE6-45CB-BBCB-B2D2B62321DB}" type="pres">
      <dgm:prSet presAssocID="{A7A952AD-CB26-4D97-9B38-CE6378169CB1}" presName="spaceBetweenRectangles" presStyleCnt="0"/>
      <dgm:spPr/>
    </dgm:pt>
    <dgm:pt modelId="{D8288C2D-715D-4C90-9AC1-869D52831F77}" type="pres">
      <dgm:prSet presAssocID="{D405255A-720D-4495-A5ED-28CC874E5CD2}" presName="parentLin" presStyleCnt="0"/>
      <dgm:spPr/>
    </dgm:pt>
    <dgm:pt modelId="{3C738C39-9120-4990-A61B-63910E98EE23}" type="pres">
      <dgm:prSet presAssocID="{D405255A-720D-4495-A5ED-28CC874E5CD2}" presName="parentLeftMargin" presStyleLbl="node1" presStyleIdx="0" presStyleCnt="3"/>
      <dgm:spPr/>
      <dgm:t>
        <a:bodyPr/>
        <a:lstStyle/>
        <a:p>
          <a:pPr rtl="1"/>
          <a:endParaRPr lang="fa-IR"/>
        </a:p>
      </dgm:t>
    </dgm:pt>
    <dgm:pt modelId="{66822DE7-07B1-4B82-8F52-659B75175029}" type="pres">
      <dgm:prSet presAssocID="{D405255A-720D-4495-A5ED-28CC874E5CD2}" presName="parentText" presStyleLbl="node1" presStyleIdx="1" presStyleCnt="3" custScaleX="133750">
        <dgm:presLayoutVars>
          <dgm:chMax val="0"/>
          <dgm:bulletEnabled val="1"/>
        </dgm:presLayoutVars>
      </dgm:prSet>
      <dgm:spPr/>
      <dgm:t>
        <a:bodyPr/>
        <a:lstStyle/>
        <a:p>
          <a:pPr rtl="1"/>
          <a:endParaRPr lang="fa-IR"/>
        </a:p>
      </dgm:t>
    </dgm:pt>
    <dgm:pt modelId="{83B12DC3-14EF-4284-8CC6-7134F4CD1205}" type="pres">
      <dgm:prSet presAssocID="{D405255A-720D-4495-A5ED-28CC874E5CD2}" presName="negativeSpace" presStyleCnt="0"/>
      <dgm:spPr/>
    </dgm:pt>
    <dgm:pt modelId="{1CDC8F42-736A-4D9F-8267-330522B38987}" type="pres">
      <dgm:prSet presAssocID="{D405255A-720D-4495-A5ED-28CC874E5CD2}" presName="childText" presStyleLbl="conFgAcc1" presStyleIdx="1" presStyleCnt="3">
        <dgm:presLayoutVars>
          <dgm:bulletEnabled val="1"/>
        </dgm:presLayoutVars>
      </dgm:prSet>
      <dgm:spPr/>
    </dgm:pt>
    <dgm:pt modelId="{00ABC100-1698-4BAB-A126-6259DDC30C67}" type="pres">
      <dgm:prSet presAssocID="{F11CC4CE-7CF9-437B-989F-1C89CD6FBD03}" presName="spaceBetweenRectangles" presStyleCnt="0"/>
      <dgm:spPr/>
    </dgm:pt>
    <dgm:pt modelId="{014BB286-DC28-458A-BE8B-0B175B1EC232}" type="pres">
      <dgm:prSet presAssocID="{9B9B9994-1505-4B90-82D8-26DD6F9F57CF}" presName="parentLin" presStyleCnt="0"/>
      <dgm:spPr/>
    </dgm:pt>
    <dgm:pt modelId="{17CABA7E-E284-4A72-99F7-9C2DB6386040}" type="pres">
      <dgm:prSet presAssocID="{9B9B9994-1505-4B90-82D8-26DD6F9F57CF}" presName="parentLeftMargin" presStyleLbl="node1" presStyleIdx="1" presStyleCnt="3"/>
      <dgm:spPr/>
      <dgm:t>
        <a:bodyPr/>
        <a:lstStyle/>
        <a:p>
          <a:pPr rtl="1"/>
          <a:endParaRPr lang="fa-IR"/>
        </a:p>
      </dgm:t>
    </dgm:pt>
    <dgm:pt modelId="{BDC81B9B-BB29-4330-84AC-BCB5D67905B0}" type="pres">
      <dgm:prSet presAssocID="{9B9B9994-1505-4B90-82D8-26DD6F9F57CF}" presName="parentText" presStyleLbl="node1" presStyleIdx="2" presStyleCnt="3" custScaleX="133195">
        <dgm:presLayoutVars>
          <dgm:chMax val="0"/>
          <dgm:bulletEnabled val="1"/>
        </dgm:presLayoutVars>
      </dgm:prSet>
      <dgm:spPr/>
      <dgm:t>
        <a:bodyPr/>
        <a:lstStyle/>
        <a:p>
          <a:pPr rtl="1"/>
          <a:endParaRPr lang="fa-IR"/>
        </a:p>
      </dgm:t>
    </dgm:pt>
    <dgm:pt modelId="{83A327B3-560C-4832-AF7B-CCE59622A184}" type="pres">
      <dgm:prSet presAssocID="{9B9B9994-1505-4B90-82D8-26DD6F9F57CF}" presName="negativeSpace" presStyleCnt="0"/>
      <dgm:spPr/>
    </dgm:pt>
    <dgm:pt modelId="{A68C3AA5-E454-4E59-B9FC-B295EF869993}" type="pres">
      <dgm:prSet presAssocID="{9B9B9994-1505-4B90-82D8-26DD6F9F57CF}" presName="childText" presStyleLbl="conFgAcc1" presStyleIdx="2" presStyleCnt="3">
        <dgm:presLayoutVars>
          <dgm:bulletEnabled val="1"/>
        </dgm:presLayoutVars>
      </dgm:prSet>
      <dgm:spPr/>
    </dgm:pt>
  </dgm:ptLst>
  <dgm:cxnLst>
    <dgm:cxn modelId="{80B30EC1-7498-4B36-979D-8F3E22A1B434}" srcId="{94A5B1D3-84D2-4EDB-AADD-2947CFAA66AD}" destId="{D405255A-720D-4495-A5ED-28CC874E5CD2}" srcOrd="1" destOrd="0" parTransId="{3F5935F8-AEF2-404B-959D-541A5BC053DA}" sibTransId="{F11CC4CE-7CF9-437B-989F-1C89CD6FBD03}"/>
    <dgm:cxn modelId="{A0389099-AD19-449A-B826-E9D5B80869D8}" type="presOf" srcId="{4E6BB2E6-6E4F-446D-8728-5CC4A117F28B}" destId="{9771648E-CE78-415A-A29D-4A0D2F0FFABA}" srcOrd="0" destOrd="0" presId="urn:microsoft.com/office/officeart/2005/8/layout/list1"/>
    <dgm:cxn modelId="{833F1B1D-D1E8-4DDF-A809-D4E097B2A4C3}" type="presOf" srcId="{4E6BB2E6-6E4F-446D-8728-5CC4A117F28B}" destId="{A08C8EC7-810C-4C7D-A15D-53F1055527DF}" srcOrd="1" destOrd="0" presId="urn:microsoft.com/office/officeart/2005/8/layout/list1"/>
    <dgm:cxn modelId="{CF482B98-08AA-4E44-9718-86C13BED9AC5}" srcId="{94A5B1D3-84D2-4EDB-AADD-2947CFAA66AD}" destId="{9B9B9994-1505-4B90-82D8-26DD6F9F57CF}" srcOrd="2" destOrd="0" parTransId="{09384909-E5C9-4ACF-A453-E3AE9468C58E}" sibTransId="{126293A4-D774-4246-B48D-BDAFAFD758FD}"/>
    <dgm:cxn modelId="{7BE89250-150A-4178-A9E3-D09E7C064343}" type="presOf" srcId="{9B9B9994-1505-4B90-82D8-26DD6F9F57CF}" destId="{17CABA7E-E284-4A72-99F7-9C2DB6386040}" srcOrd="0" destOrd="0" presId="urn:microsoft.com/office/officeart/2005/8/layout/list1"/>
    <dgm:cxn modelId="{51F608D7-6B3C-48C7-9E42-80675E732DFF}" type="presOf" srcId="{D405255A-720D-4495-A5ED-28CC874E5CD2}" destId="{66822DE7-07B1-4B82-8F52-659B75175029}" srcOrd="1" destOrd="0" presId="urn:microsoft.com/office/officeart/2005/8/layout/list1"/>
    <dgm:cxn modelId="{C7C015CF-CDE5-458D-8CBA-6DA5AFB1717C}" type="presOf" srcId="{9B9B9994-1505-4B90-82D8-26DD6F9F57CF}" destId="{BDC81B9B-BB29-4330-84AC-BCB5D67905B0}" srcOrd="1" destOrd="0" presId="urn:microsoft.com/office/officeart/2005/8/layout/list1"/>
    <dgm:cxn modelId="{56038A82-B131-42BC-9B29-B14AE0FE31EF}" type="presOf" srcId="{94A5B1D3-84D2-4EDB-AADD-2947CFAA66AD}" destId="{A561D177-0B4C-4E19-83F3-93AA6507F0AC}" srcOrd="0" destOrd="0" presId="urn:microsoft.com/office/officeart/2005/8/layout/list1"/>
    <dgm:cxn modelId="{0B6192BE-81BE-4206-8034-AE133C353E6E}" srcId="{94A5B1D3-84D2-4EDB-AADD-2947CFAA66AD}" destId="{4E6BB2E6-6E4F-446D-8728-5CC4A117F28B}" srcOrd="0" destOrd="0" parTransId="{D863FB94-7283-4EBC-95D8-BC1CEBC10A60}" sibTransId="{A7A952AD-CB26-4D97-9B38-CE6378169CB1}"/>
    <dgm:cxn modelId="{2C4891FB-FCD3-4E6B-8A9B-F752415773AD}" type="presOf" srcId="{D405255A-720D-4495-A5ED-28CC874E5CD2}" destId="{3C738C39-9120-4990-A61B-63910E98EE23}" srcOrd="0" destOrd="0" presId="urn:microsoft.com/office/officeart/2005/8/layout/list1"/>
    <dgm:cxn modelId="{E02A5BA3-95B2-4031-B6EE-452B59DC1BA6}" type="presParOf" srcId="{A561D177-0B4C-4E19-83F3-93AA6507F0AC}" destId="{85440DF4-7F9E-4ABB-A44F-27A048D00E4E}" srcOrd="0" destOrd="0" presId="urn:microsoft.com/office/officeart/2005/8/layout/list1"/>
    <dgm:cxn modelId="{BC216602-E532-4148-B163-EC603F7E1D3D}" type="presParOf" srcId="{85440DF4-7F9E-4ABB-A44F-27A048D00E4E}" destId="{9771648E-CE78-415A-A29D-4A0D2F0FFABA}" srcOrd="0" destOrd="0" presId="urn:microsoft.com/office/officeart/2005/8/layout/list1"/>
    <dgm:cxn modelId="{047389E5-47EE-40A7-939C-D3EDF1FF15AB}" type="presParOf" srcId="{85440DF4-7F9E-4ABB-A44F-27A048D00E4E}" destId="{A08C8EC7-810C-4C7D-A15D-53F1055527DF}" srcOrd="1" destOrd="0" presId="urn:microsoft.com/office/officeart/2005/8/layout/list1"/>
    <dgm:cxn modelId="{1ADB1889-B1C5-43B4-9A01-C02E9A0628FC}" type="presParOf" srcId="{A561D177-0B4C-4E19-83F3-93AA6507F0AC}" destId="{1C10974A-24E4-4392-97EA-45C6CAC79DF7}" srcOrd="1" destOrd="0" presId="urn:microsoft.com/office/officeart/2005/8/layout/list1"/>
    <dgm:cxn modelId="{320995CB-0266-46A2-820F-C0AA185BB3C8}" type="presParOf" srcId="{A561D177-0B4C-4E19-83F3-93AA6507F0AC}" destId="{DAA5C1BA-7DBE-4F2E-AF6D-620B39DB2C6D}" srcOrd="2" destOrd="0" presId="urn:microsoft.com/office/officeart/2005/8/layout/list1"/>
    <dgm:cxn modelId="{7F0888FC-7FF6-476B-9F77-045E737A53FD}" type="presParOf" srcId="{A561D177-0B4C-4E19-83F3-93AA6507F0AC}" destId="{1F996153-3FE6-45CB-BBCB-B2D2B62321DB}" srcOrd="3" destOrd="0" presId="urn:microsoft.com/office/officeart/2005/8/layout/list1"/>
    <dgm:cxn modelId="{E0E7295C-E359-459D-B6C0-AD41A2814975}" type="presParOf" srcId="{A561D177-0B4C-4E19-83F3-93AA6507F0AC}" destId="{D8288C2D-715D-4C90-9AC1-869D52831F77}" srcOrd="4" destOrd="0" presId="urn:microsoft.com/office/officeart/2005/8/layout/list1"/>
    <dgm:cxn modelId="{AC67B6F9-7D97-48E7-AC77-170B4CA0E8C2}" type="presParOf" srcId="{D8288C2D-715D-4C90-9AC1-869D52831F77}" destId="{3C738C39-9120-4990-A61B-63910E98EE23}" srcOrd="0" destOrd="0" presId="urn:microsoft.com/office/officeart/2005/8/layout/list1"/>
    <dgm:cxn modelId="{456BF610-B1C9-4CF5-9DCC-C4BE4B2F5AE2}" type="presParOf" srcId="{D8288C2D-715D-4C90-9AC1-869D52831F77}" destId="{66822DE7-07B1-4B82-8F52-659B75175029}" srcOrd="1" destOrd="0" presId="urn:microsoft.com/office/officeart/2005/8/layout/list1"/>
    <dgm:cxn modelId="{E959473B-86F5-428B-A29F-0C50E42632BB}" type="presParOf" srcId="{A561D177-0B4C-4E19-83F3-93AA6507F0AC}" destId="{83B12DC3-14EF-4284-8CC6-7134F4CD1205}" srcOrd="5" destOrd="0" presId="urn:microsoft.com/office/officeart/2005/8/layout/list1"/>
    <dgm:cxn modelId="{79A61639-70F5-479C-A626-D35969D0ACE9}" type="presParOf" srcId="{A561D177-0B4C-4E19-83F3-93AA6507F0AC}" destId="{1CDC8F42-736A-4D9F-8267-330522B38987}" srcOrd="6" destOrd="0" presId="urn:microsoft.com/office/officeart/2005/8/layout/list1"/>
    <dgm:cxn modelId="{90429B5A-AC5D-46CF-9A59-CF5FBD36E123}" type="presParOf" srcId="{A561D177-0B4C-4E19-83F3-93AA6507F0AC}" destId="{00ABC100-1698-4BAB-A126-6259DDC30C67}" srcOrd="7" destOrd="0" presId="urn:microsoft.com/office/officeart/2005/8/layout/list1"/>
    <dgm:cxn modelId="{852BAE60-E43B-4161-AEB8-84BFAAEFB2DE}" type="presParOf" srcId="{A561D177-0B4C-4E19-83F3-93AA6507F0AC}" destId="{014BB286-DC28-458A-BE8B-0B175B1EC232}" srcOrd="8" destOrd="0" presId="urn:microsoft.com/office/officeart/2005/8/layout/list1"/>
    <dgm:cxn modelId="{9C657238-62E4-48EE-9586-B8EFA5C2CF4A}" type="presParOf" srcId="{014BB286-DC28-458A-BE8B-0B175B1EC232}" destId="{17CABA7E-E284-4A72-99F7-9C2DB6386040}" srcOrd="0" destOrd="0" presId="urn:microsoft.com/office/officeart/2005/8/layout/list1"/>
    <dgm:cxn modelId="{451884A4-262D-4D96-AE7B-B03A9835278D}" type="presParOf" srcId="{014BB286-DC28-458A-BE8B-0B175B1EC232}" destId="{BDC81B9B-BB29-4330-84AC-BCB5D67905B0}" srcOrd="1" destOrd="0" presId="urn:microsoft.com/office/officeart/2005/8/layout/list1"/>
    <dgm:cxn modelId="{B73995D5-7D76-4D37-9BA7-5EC8972881B1}" type="presParOf" srcId="{A561D177-0B4C-4E19-83F3-93AA6507F0AC}" destId="{83A327B3-560C-4832-AF7B-CCE59622A184}" srcOrd="9" destOrd="0" presId="urn:microsoft.com/office/officeart/2005/8/layout/list1"/>
    <dgm:cxn modelId="{3357C5A6-9A04-46E1-98AC-A594F493A063}" type="presParOf" srcId="{A561D177-0B4C-4E19-83F3-93AA6507F0AC}" destId="{A68C3AA5-E454-4E59-B9FC-B295EF86999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166C7D-8EF6-4707-85E3-E6AF4F2340D1}" type="doc">
      <dgm:prSet loTypeId="urn:microsoft.com/office/officeart/2005/8/layout/process4" loCatId="list" qsTypeId="urn:microsoft.com/office/officeart/2005/8/quickstyle/simple1" qsCatId="simple" csTypeId="urn:microsoft.com/office/officeart/2005/8/colors/accent1_2" csCatId="accent1" phldr="1"/>
      <dgm:spPr/>
      <dgm:t>
        <a:bodyPr/>
        <a:lstStyle/>
        <a:p>
          <a:pPr rtl="1"/>
          <a:endParaRPr lang="fa-IR"/>
        </a:p>
      </dgm:t>
    </dgm:pt>
    <dgm:pt modelId="{3CAF5C58-D811-414D-92F5-DB23C6E268C0}">
      <dgm:prSet phldrT="[Text]" custT="1"/>
      <dgm:spPr>
        <a:solidFill>
          <a:schemeClr val="accent3">
            <a:lumMod val="75000"/>
          </a:schemeClr>
        </a:solidFill>
      </dgm:spPr>
      <dgm:t>
        <a:bodyPr/>
        <a:lstStyle/>
        <a:p>
          <a:pPr rtl="1"/>
          <a:r>
            <a:rPr lang="fa-IR" sz="3600" dirty="0" smtClean="0">
              <a:solidFill>
                <a:srgbClr val="002060"/>
              </a:solidFill>
              <a:cs typeface="2  Titr" pitchFamily="2" charset="-78"/>
            </a:rPr>
            <a:t>1-آرامش</a:t>
          </a:r>
          <a:endParaRPr lang="fa-IR" sz="3600" dirty="0">
            <a:solidFill>
              <a:srgbClr val="002060"/>
            </a:solidFill>
            <a:cs typeface="2  Titr" pitchFamily="2" charset="-78"/>
          </a:endParaRPr>
        </a:p>
      </dgm:t>
    </dgm:pt>
    <dgm:pt modelId="{3EE454B7-7220-446F-8A9A-5D20A1460CA5}" type="parTrans" cxnId="{E0942A67-EA65-4970-B81A-CCAFB1715D05}">
      <dgm:prSet/>
      <dgm:spPr/>
      <dgm:t>
        <a:bodyPr/>
        <a:lstStyle/>
        <a:p>
          <a:pPr rtl="1"/>
          <a:endParaRPr lang="fa-IR"/>
        </a:p>
      </dgm:t>
    </dgm:pt>
    <dgm:pt modelId="{B32985D2-B9C8-4F0D-9505-55522D515B1D}" type="sibTrans" cxnId="{E0942A67-EA65-4970-B81A-CCAFB1715D05}">
      <dgm:prSet/>
      <dgm:spPr/>
      <dgm:t>
        <a:bodyPr/>
        <a:lstStyle/>
        <a:p>
          <a:pPr rtl="1"/>
          <a:endParaRPr lang="fa-IR"/>
        </a:p>
      </dgm:t>
    </dgm:pt>
    <dgm:pt modelId="{006E1517-F4DE-471B-9D7A-16FE9EE818CD}">
      <dgm:prSet phldrT="[Text]" custT="1"/>
      <dgm:spPr/>
      <dgm:t>
        <a:bodyPr/>
        <a:lstStyle/>
        <a:p>
          <a:pPr rtl="1"/>
          <a:r>
            <a:rPr lang="fa-IR" sz="2800" dirty="0" smtClean="0">
              <a:solidFill>
                <a:srgbClr val="002060"/>
              </a:solidFill>
              <a:cs typeface="2  Titr" pitchFamily="2" charset="-78"/>
            </a:rPr>
            <a:t>دوری از یأس با توکل به خدا</a:t>
          </a:r>
          <a:endParaRPr lang="fa-IR" sz="2800" dirty="0">
            <a:solidFill>
              <a:srgbClr val="002060"/>
            </a:solidFill>
            <a:cs typeface="2  Titr" pitchFamily="2" charset="-78"/>
          </a:endParaRPr>
        </a:p>
      </dgm:t>
    </dgm:pt>
    <dgm:pt modelId="{F972E189-16E1-4B2A-AD98-76D5C1A640D5}" type="parTrans" cxnId="{5E79D734-540A-4FE8-886E-419983A7F0FB}">
      <dgm:prSet/>
      <dgm:spPr/>
      <dgm:t>
        <a:bodyPr/>
        <a:lstStyle/>
        <a:p>
          <a:pPr rtl="1"/>
          <a:endParaRPr lang="fa-IR"/>
        </a:p>
      </dgm:t>
    </dgm:pt>
    <dgm:pt modelId="{4C40F9DE-E48B-489A-8C68-165D7EE1001D}" type="sibTrans" cxnId="{5E79D734-540A-4FE8-886E-419983A7F0FB}">
      <dgm:prSet/>
      <dgm:spPr/>
      <dgm:t>
        <a:bodyPr/>
        <a:lstStyle/>
        <a:p>
          <a:pPr rtl="1"/>
          <a:endParaRPr lang="fa-IR"/>
        </a:p>
      </dgm:t>
    </dgm:pt>
    <dgm:pt modelId="{CD55CEC0-AE70-4278-8F23-841E6EF0CE62}">
      <dgm:prSet phldrT="[Text]" custT="1"/>
      <dgm:spPr/>
      <dgm:t>
        <a:bodyPr/>
        <a:lstStyle/>
        <a:p>
          <a:pPr rtl="1"/>
          <a:r>
            <a:rPr lang="fa-IR" sz="2800" dirty="0" smtClean="0">
              <a:solidFill>
                <a:srgbClr val="002060"/>
              </a:solidFill>
              <a:cs typeface="2  Titr" pitchFamily="2" charset="-78"/>
            </a:rPr>
            <a:t>دل با یاد خدا آرام می گیرد</a:t>
          </a:r>
          <a:endParaRPr lang="fa-IR" sz="2800" dirty="0">
            <a:solidFill>
              <a:srgbClr val="002060"/>
            </a:solidFill>
            <a:cs typeface="2  Titr" pitchFamily="2" charset="-78"/>
          </a:endParaRPr>
        </a:p>
      </dgm:t>
    </dgm:pt>
    <dgm:pt modelId="{56A05ABF-11B7-4DF1-A1B2-5B485F0B1040}" type="parTrans" cxnId="{C6A4F9D9-074D-416F-A26D-9CC5D1595FE6}">
      <dgm:prSet/>
      <dgm:spPr/>
      <dgm:t>
        <a:bodyPr/>
        <a:lstStyle/>
        <a:p>
          <a:pPr rtl="1"/>
          <a:endParaRPr lang="fa-IR"/>
        </a:p>
      </dgm:t>
    </dgm:pt>
    <dgm:pt modelId="{C77D15C4-EEDD-4261-A478-3AD52E364C21}" type="sibTrans" cxnId="{C6A4F9D9-074D-416F-A26D-9CC5D1595FE6}">
      <dgm:prSet/>
      <dgm:spPr/>
      <dgm:t>
        <a:bodyPr/>
        <a:lstStyle/>
        <a:p>
          <a:pPr rtl="1"/>
          <a:endParaRPr lang="fa-IR"/>
        </a:p>
      </dgm:t>
    </dgm:pt>
    <dgm:pt modelId="{24383978-50C1-44C7-9987-D6E2CFC69984}">
      <dgm:prSet phldrT="[Text]" custT="1"/>
      <dgm:spPr>
        <a:solidFill>
          <a:schemeClr val="accent4">
            <a:lumMod val="75000"/>
          </a:schemeClr>
        </a:solidFill>
      </dgm:spPr>
      <dgm:t>
        <a:bodyPr/>
        <a:lstStyle/>
        <a:p>
          <a:pPr rtl="1"/>
          <a:r>
            <a:rPr lang="fa-IR" sz="3600" dirty="0" smtClean="0">
              <a:solidFill>
                <a:srgbClr val="002060"/>
              </a:solidFill>
              <a:cs typeface="2  Titr" pitchFamily="2" charset="-78"/>
            </a:rPr>
            <a:t>2-رهایی از احساس بیهودگی</a:t>
          </a:r>
          <a:endParaRPr lang="fa-IR" sz="3600" dirty="0">
            <a:solidFill>
              <a:srgbClr val="002060"/>
            </a:solidFill>
            <a:cs typeface="2  Titr" pitchFamily="2" charset="-78"/>
          </a:endParaRPr>
        </a:p>
      </dgm:t>
    </dgm:pt>
    <dgm:pt modelId="{2F0A3441-4F66-40FF-A78D-86893A719E66}" type="parTrans" cxnId="{DF502B49-3BB0-4155-A031-2499DD6E4765}">
      <dgm:prSet/>
      <dgm:spPr/>
      <dgm:t>
        <a:bodyPr/>
        <a:lstStyle/>
        <a:p>
          <a:pPr rtl="1"/>
          <a:endParaRPr lang="fa-IR"/>
        </a:p>
      </dgm:t>
    </dgm:pt>
    <dgm:pt modelId="{E19CDB16-E48F-43CE-A813-7501632A42C3}" type="sibTrans" cxnId="{DF502B49-3BB0-4155-A031-2499DD6E4765}">
      <dgm:prSet/>
      <dgm:spPr/>
      <dgm:t>
        <a:bodyPr/>
        <a:lstStyle/>
        <a:p>
          <a:pPr rtl="1"/>
          <a:endParaRPr lang="fa-IR"/>
        </a:p>
      </dgm:t>
    </dgm:pt>
    <dgm:pt modelId="{043B0812-15DD-4671-A676-6FE6B172C1B5}">
      <dgm:prSet phldrT="[Text]" custT="1"/>
      <dgm:spPr/>
      <dgm:t>
        <a:bodyPr/>
        <a:lstStyle/>
        <a:p>
          <a:pPr rtl="1"/>
          <a:r>
            <a:rPr lang="fa-IR" sz="2800" dirty="0" smtClean="0">
              <a:solidFill>
                <a:srgbClr val="002060"/>
              </a:solidFill>
              <a:cs typeface="2  Titr" pitchFamily="2" charset="-78"/>
            </a:rPr>
            <a:t>کمک گرفتن از فرستاده های الهی برای رسیدن به هدف</a:t>
          </a:r>
          <a:endParaRPr lang="fa-IR" sz="2800" dirty="0">
            <a:solidFill>
              <a:srgbClr val="002060"/>
            </a:solidFill>
            <a:cs typeface="2  Titr" pitchFamily="2" charset="-78"/>
          </a:endParaRPr>
        </a:p>
      </dgm:t>
    </dgm:pt>
    <dgm:pt modelId="{6169CD54-70E7-4E69-8F41-D0B40149D42E}" type="parTrans" cxnId="{1F2CF63F-E2F2-43EC-81D1-C6D8472FB9B8}">
      <dgm:prSet/>
      <dgm:spPr/>
      <dgm:t>
        <a:bodyPr/>
        <a:lstStyle/>
        <a:p>
          <a:pPr rtl="1"/>
          <a:endParaRPr lang="fa-IR"/>
        </a:p>
      </dgm:t>
    </dgm:pt>
    <dgm:pt modelId="{E2DA1217-DAEA-4E96-A1C3-A46DE45B035B}" type="sibTrans" cxnId="{1F2CF63F-E2F2-43EC-81D1-C6D8472FB9B8}">
      <dgm:prSet/>
      <dgm:spPr/>
      <dgm:t>
        <a:bodyPr/>
        <a:lstStyle/>
        <a:p>
          <a:pPr rtl="1"/>
          <a:endParaRPr lang="fa-IR"/>
        </a:p>
      </dgm:t>
    </dgm:pt>
    <dgm:pt modelId="{AA935059-01AC-47C2-B1AF-ECE9A1723BBC}">
      <dgm:prSet phldrT="[Text]" custT="1"/>
      <dgm:spPr/>
      <dgm:t>
        <a:bodyPr/>
        <a:lstStyle/>
        <a:p>
          <a:pPr rtl="1"/>
          <a:r>
            <a:rPr lang="fa-IR" sz="3200" dirty="0" smtClean="0">
              <a:solidFill>
                <a:srgbClr val="002060"/>
              </a:solidFill>
              <a:cs typeface="2  Titr" pitchFamily="2" charset="-78"/>
            </a:rPr>
            <a:t>داشتن هدف متعالی </a:t>
          </a:r>
          <a:endParaRPr lang="fa-IR" sz="3200" dirty="0">
            <a:solidFill>
              <a:srgbClr val="002060"/>
            </a:solidFill>
            <a:cs typeface="2  Titr" pitchFamily="2" charset="-78"/>
          </a:endParaRPr>
        </a:p>
      </dgm:t>
    </dgm:pt>
    <dgm:pt modelId="{735244B6-11E2-479C-9866-5AF944BD7D1F}" type="parTrans" cxnId="{5AEEC8A9-16A2-4EEC-94CC-D577F4A75D0E}">
      <dgm:prSet/>
      <dgm:spPr/>
      <dgm:t>
        <a:bodyPr/>
        <a:lstStyle/>
        <a:p>
          <a:pPr rtl="1"/>
          <a:endParaRPr lang="fa-IR"/>
        </a:p>
      </dgm:t>
    </dgm:pt>
    <dgm:pt modelId="{8BB90A00-2722-4E3B-9D14-29F018147F36}" type="sibTrans" cxnId="{5AEEC8A9-16A2-4EEC-94CC-D577F4A75D0E}">
      <dgm:prSet/>
      <dgm:spPr/>
      <dgm:t>
        <a:bodyPr/>
        <a:lstStyle/>
        <a:p>
          <a:pPr rtl="1"/>
          <a:endParaRPr lang="fa-IR"/>
        </a:p>
      </dgm:t>
    </dgm:pt>
    <dgm:pt modelId="{C99E9868-76BC-4B8F-B54E-E246E341541C}" type="pres">
      <dgm:prSet presAssocID="{65166C7D-8EF6-4707-85E3-E6AF4F2340D1}" presName="Name0" presStyleCnt="0">
        <dgm:presLayoutVars>
          <dgm:dir/>
          <dgm:animLvl val="lvl"/>
          <dgm:resizeHandles val="exact"/>
        </dgm:presLayoutVars>
      </dgm:prSet>
      <dgm:spPr/>
      <dgm:t>
        <a:bodyPr/>
        <a:lstStyle/>
        <a:p>
          <a:pPr rtl="1"/>
          <a:endParaRPr lang="fa-IR"/>
        </a:p>
      </dgm:t>
    </dgm:pt>
    <dgm:pt modelId="{A5A1B11C-E3D1-47B2-B4F9-A64384F146B6}" type="pres">
      <dgm:prSet presAssocID="{24383978-50C1-44C7-9987-D6E2CFC69984}" presName="boxAndChildren" presStyleCnt="0"/>
      <dgm:spPr/>
    </dgm:pt>
    <dgm:pt modelId="{B368515B-6C8E-48E3-B365-8A9811C90A6C}" type="pres">
      <dgm:prSet presAssocID="{24383978-50C1-44C7-9987-D6E2CFC69984}" presName="parentTextBox" presStyleLbl="node1" presStyleIdx="0" presStyleCnt="2"/>
      <dgm:spPr/>
      <dgm:t>
        <a:bodyPr/>
        <a:lstStyle/>
        <a:p>
          <a:pPr rtl="1"/>
          <a:endParaRPr lang="fa-IR"/>
        </a:p>
      </dgm:t>
    </dgm:pt>
    <dgm:pt modelId="{B3D8624A-5AB3-4FE0-A70A-32EC0D8BD76F}" type="pres">
      <dgm:prSet presAssocID="{24383978-50C1-44C7-9987-D6E2CFC69984}" presName="entireBox" presStyleLbl="node1" presStyleIdx="0" presStyleCnt="2" custLinFactNeighborY="3388"/>
      <dgm:spPr/>
      <dgm:t>
        <a:bodyPr/>
        <a:lstStyle/>
        <a:p>
          <a:pPr rtl="1"/>
          <a:endParaRPr lang="fa-IR"/>
        </a:p>
      </dgm:t>
    </dgm:pt>
    <dgm:pt modelId="{6D2A0BC3-7D6D-4F00-BEBE-86FDA14DE606}" type="pres">
      <dgm:prSet presAssocID="{24383978-50C1-44C7-9987-D6E2CFC69984}" presName="descendantBox" presStyleCnt="0"/>
      <dgm:spPr/>
    </dgm:pt>
    <dgm:pt modelId="{33541ADF-6B0F-485E-8156-6D5C106FF79D}" type="pres">
      <dgm:prSet presAssocID="{043B0812-15DD-4671-A676-6FE6B172C1B5}" presName="childTextBox" presStyleLbl="fgAccFollowNode1" presStyleIdx="0" presStyleCnt="4" custScaleX="154287" custScaleY="116777" custLinFactNeighborY="9766">
        <dgm:presLayoutVars>
          <dgm:bulletEnabled val="1"/>
        </dgm:presLayoutVars>
      </dgm:prSet>
      <dgm:spPr/>
      <dgm:t>
        <a:bodyPr/>
        <a:lstStyle/>
        <a:p>
          <a:pPr rtl="1"/>
          <a:endParaRPr lang="fa-IR"/>
        </a:p>
      </dgm:t>
    </dgm:pt>
    <dgm:pt modelId="{2CBF09C8-BB2D-4277-B1E5-F1C429F81676}" type="pres">
      <dgm:prSet presAssocID="{AA935059-01AC-47C2-B1AF-ECE9A1723BBC}" presName="childTextBox" presStyleLbl="fgAccFollowNode1" presStyleIdx="1" presStyleCnt="4" custScaleY="121932" custLinFactNeighborX="61" custLinFactNeighborY="15572">
        <dgm:presLayoutVars>
          <dgm:bulletEnabled val="1"/>
        </dgm:presLayoutVars>
      </dgm:prSet>
      <dgm:spPr/>
      <dgm:t>
        <a:bodyPr/>
        <a:lstStyle/>
        <a:p>
          <a:pPr rtl="1"/>
          <a:endParaRPr lang="fa-IR"/>
        </a:p>
      </dgm:t>
    </dgm:pt>
    <dgm:pt modelId="{60A76788-67E5-4E06-B089-337F75306F18}" type="pres">
      <dgm:prSet presAssocID="{B32985D2-B9C8-4F0D-9505-55522D515B1D}" presName="sp" presStyleCnt="0"/>
      <dgm:spPr/>
    </dgm:pt>
    <dgm:pt modelId="{8FD924FF-2C0C-45BE-830D-1871A79E6BAC}" type="pres">
      <dgm:prSet presAssocID="{3CAF5C58-D811-414D-92F5-DB23C6E268C0}" presName="arrowAndChildren" presStyleCnt="0"/>
      <dgm:spPr/>
    </dgm:pt>
    <dgm:pt modelId="{BF344053-A763-41E7-B2D7-D89DA47EF6A3}" type="pres">
      <dgm:prSet presAssocID="{3CAF5C58-D811-414D-92F5-DB23C6E268C0}" presName="parentTextArrow" presStyleLbl="node1" presStyleIdx="0" presStyleCnt="2"/>
      <dgm:spPr/>
      <dgm:t>
        <a:bodyPr/>
        <a:lstStyle/>
        <a:p>
          <a:pPr rtl="1"/>
          <a:endParaRPr lang="fa-IR"/>
        </a:p>
      </dgm:t>
    </dgm:pt>
    <dgm:pt modelId="{33F5604B-EF52-499E-9AFA-ED670B24BD5C}" type="pres">
      <dgm:prSet presAssocID="{3CAF5C58-D811-414D-92F5-DB23C6E268C0}" presName="arrow" presStyleLbl="node1" presStyleIdx="1" presStyleCnt="2" custScaleY="71668"/>
      <dgm:spPr/>
      <dgm:t>
        <a:bodyPr/>
        <a:lstStyle/>
        <a:p>
          <a:pPr rtl="1"/>
          <a:endParaRPr lang="fa-IR"/>
        </a:p>
      </dgm:t>
    </dgm:pt>
    <dgm:pt modelId="{91B0796E-7CE1-4D5E-90A2-A371C6274817}" type="pres">
      <dgm:prSet presAssocID="{3CAF5C58-D811-414D-92F5-DB23C6E268C0}" presName="descendantArrow" presStyleCnt="0"/>
      <dgm:spPr/>
    </dgm:pt>
    <dgm:pt modelId="{3F8B7E00-5B6B-4789-8499-BAFD76B5B083}" type="pres">
      <dgm:prSet presAssocID="{006E1517-F4DE-471B-9D7A-16FE9EE818CD}" presName="childTextArrow" presStyleLbl="fgAccFollowNode1" presStyleIdx="2" presStyleCnt="4" custScaleY="67918">
        <dgm:presLayoutVars>
          <dgm:bulletEnabled val="1"/>
        </dgm:presLayoutVars>
      </dgm:prSet>
      <dgm:spPr/>
      <dgm:t>
        <a:bodyPr/>
        <a:lstStyle/>
        <a:p>
          <a:pPr rtl="1"/>
          <a:endParaRPr lang="fa-IR"/>
        </a:p>
      </dgm:t>
    </dgm:pt>
    <dgm:pt modelId="{B7AF67DB-B134-4C51-A33B-E3765EBFB5FE}" type="pres">
      <dgm:prSet presAssocID="{CD55CEC0-AE70-4278-8F23-841E6EF0CE62}" presName="childTextArrow" presStyleLbl="fgAccFollowNode1" presStyleIdx="3" presStyleCnt="4" custScaleY="67918">
        <dgm:presLayoutVars>
          <dgm:bulletEnabled val="1"/>
        </dgm:presLayoutVars>
      </dgm:prSet>
      <dgm:spPr/>
      <dgm:t>
        <a:bodyPr/>
        <a:lstStyle/>
        <a:p>
          <a:pPr rtl="1"/>
          <a:endParaRPr lang="fa-IR"/>
        </a:p>
      </dgm:t>
    </dgm:pt>
  </dgm:ptLst>
  <dgm:cxnLst>
    <dgm:cxn modelId="{5AEEC8A9-16A2-4EEC-94CC-D577F4A75D0E}" srcId="{24383978-50C1-44C7-9987-D6E2CFC69984}" destId="{AA935059-01AC-47C2-B1AF-ECE9A1723BBC}" srcOrd="1" destOrd="0" parTransId="{735244B6-11E2-479C-9866-5AF944BD7D1F}" sibTransId="{8BB90A00-2722-4E3B-9D14-29F018147F36}"/>
    <dgm:cxn modelId="{B3BF73DB-18E3-4719-868C-E1364ACB10A1}" type="presOf" srcId="{CD55CEC0-AE70-4278-8F23-841E6EF0CE62}" destId="{B7AF67DB-B134-4C51-A33B-E3765EBFB5FE}" srcOrd="0" destOrd="0" presId="urn:microsoft.com/office/officeart/2005/8/layout/process4"/>
    <dgm:cxn modelId="{0FC5E15D-288E-429A-9211-EB31FDED540A}" type="presOf" srcId="{65166C7D-8EF6-4707-85E3-E6AF4F2340D1}" destId="{C99E9868-76BC-4B8F-B54E-E246E341541C}" srcOrd="0" destOrd="0" presId="urn:microsoft.com/office/officeart/2005/8/layout/process4"/>
    <dgm:cxn modelId="{AC3753AE-6C74-4103-92C3-AC65C4365652}" type="presOf" srcId="{24383978-50C1-44C7-9987-D6E2CFC69984}" destId="{B368515B-6C8E-48E3-B365-8A9811C90A6C}" srcOrd="0" destOrd="0" presId="urn:microsoft.com/office/officeart/2005/8/layout/process4"/>
    <dgm:cxn modelId="{1F2CF63F-E2F2-43EC-81D1-C6D8472FB9B8}" srcId="{24383978-50C1-44C7-9987-D6E2CFC69984}" destId="{043B0812-15DD-4671-A676-6FE6B172C1B5}" srcOrd="0" destOrd="0" parTransId="{6169CD54-70E7-4E69-8F41-D0B40149D42E}" sibTransId="{E2DA1217-DAEA-4E96-A1C3-A46DE45B035B}"/>
    <dgm:cxn modelId="{E0942A67-EA65-4970-B81A-CCAFB1715D05}" srcId="{65166C7D-8EF6-4707-85E3-E6AF4F2340D1}" destId="{3CAF5C58-D811-414D-92F5-DB23C6E268C0}" srcOrd="0" destOrd="0" parTransId="{3EE454B7-7220-446F-8A9A-5D20A1460CA5}" sibTransId="{B32985D2-B9C8-4F0D-9505-55522D515B1D}"/>
    <dgm:cxn modelId="{730B0B94-2FF9-41B2-937D-7DF8B7580E06}" type="presOf" srcId="{043B0812-15DD-4671-A676-6FE6B172C1B5}" destId="{33541ADF-6B0F-485E-8156-6D5C106FF79D}" srcOrd="0" destOrd="0" presId="urn:microsoft.com/office/officeart/2005/8/layout/process4"/>
    <dgm:cxn modelId="{28D9B059-0F8C-400E-9EE3-95D80A20ED07}" type="presOf" srcId="{24383978-50C1-44C7-9987-D6E2CFC69984}" destId="{B3D8624A-5AB3-4FE0-A70A-32EC0D8BD76F}" srcOrd="1" destOrd="0" presId="urn:microsoft.com/office/officeart/2005/8/layout/process4"/>
    <dgm:cxn modelId="{DF502B49-3BB0-4155-A031-2499DD6E4765}" srcId="{65166C7D-8EF6-4707-85E3-E6AF4F2340D1}" destId="{24383978-50C1-44C7-9987-D6E2CFC69984}" srcOrd="1" destOrd="0" parTransId="{2F0A3441-4F66-40FF-A78D-86893A719E66}" sibTransId="{E19CDB16-E48F-43CE-A813-7501632A42C3}"/>
    <dgm:cxn modelId="{A2466E96-D260-412C-8843-0963BF8C6487}" type="presOf" srcId="{3CAF5C58-D811-414D-92F5-DB23C6E268C0}" destId="{33F5604B-EF52-499E-9AFA-ED670B24BD5C}" srcOrd="1" destOrd="0" presId="urn:microsoft.com/office/officeart/2005/8/layout/process4"/>
    <dgm:cxn modelId="{36DC739F-CA44-4BC4-A198-CE902B709AE9}" type="presOf" srcId="{3CAF5C58-D811-414D-92F5-DB23C6E268C0}" destId="{BF344053-A763-41E7-B2D7-D89DA47EF6A3}" srcOrd="0" destOrd="0" presId="urn:microsoft.com/office/officeart/2005/8/layout/process4"/>
    <dgm:cxn modelId="{C6A4F9D9-074D-416F-A26D-9CC5D1595FE6}" srcId="{3CAF5C58-D811-414D-92F5-DB23C6E268C0}" destId="{CD55CEC0-AE70-4278-8F23-841E6EF0CE62}" srcOrd="1" destOrd="0" parTransId="{56A05ABF-11B7-4DF1-A1B2-5B485F0B1040}" sibTransId="{C77D15C4-EEDD-4261-A478-3AD52E364C21}"/>
    <dgm:cxn modelId="{4E9DE7EF-82BE-4686-A24A-616E72D8CD57}" type="presOf" srcId="{AA935059-01AC-47C2-B1AF-ECE9A1723BBC}" destId="{2CBF09C8-BB2D-4277-B1E5-F1C429F81676}" srcOrd="0" destOrd="0" presId="urn:microsoft.com/office/officeart/2005/8/layout/process4"/>
    <dgm:cxn modelId="{FAFD0B68-EC13-4665-9C8D-55043C3064C7}" type="presOf" srcId="{006E1517-F4DE-471B-9D7A-16FE9EE818CD}" destId="{3F8B7E00-5B6B-4789-8499-BAFD76B5B083}" srcOrd="0" destOrd="0" presId="urn:microsoft.com/office/officeart/2005/8/layout/process4"/>
    <dgm:cxn modelId="{5E79D734-540A-4FE8-886E-419983A7F0FB}" srcId="{3CAF5C58-D811-414D-92F5-DB23C6E268C0}" destId="{006E1517-F4DE-471B-9D7A-16FE9EE818CD}" srcOrd="0" destOrd="0" parTransId="{F972E189-16E1-4B2A-AD98-76D5C1A640D5}" sibTransId="{4C40F9DE-E48B-489A-8C68-165D7EE1001D}"/>
    <dgm:cxn modelId="{470F9716-965C-4DD0-B394-DCA83D91621F}" type="presParOf" srcId="{C99E9868-76BC-4B8F-B54E-E246E341541C}" destId="{A5A1B11C-E3D1-47B2-B4F9-A64384F146B6}" srcOrd="0" destOrd="0" presId="urn:microsoft.com/office/officeart/2005/8/layout/process4"/>
    <dgm:cxn modelId="{0C906AF7-DECB-443D-8648-98FE0C2320D1}" type="presParOf" srcId="{A5A1B11C-E3D1-47B2-B4F9-A64384F146B6}" destId="{B368515B-6C8E-48E3-B365-8A9811C90A6C}" srcOrd="0" destOrd="0" presId="urn:microsoft.com/office/officeart/2005/8/layout/process4"/>
    <dgm:cxn modelId="{74ABE80B-90F2-44E4-B8BD-0E856455B46C}" type="presParOf" srcId="{A5A1B11C-E3D1-47B2-B4F9-A64384F146B6}" destId="{B3D8624A-5AB3-4FE0-A70A-32EC0D8BD76F}" srcOrd="1" destOrd="0" presId="urn:microsoft.com/office/officeart/2005/8/layout/process4"/>
    <dgm:cxn modelId="{F8EB020C-71C8-4A1B-BA9B-0B525478406F}" type="presParOf" srcId="{A5A1B11C-E3D1-47B2-B4F9-A64384F146B6}" destId="{6D2A0BC3-7D6D-4F00-BEBE-86FDA14DE606}" srcOrd="2" destOrd="0" presId="urn:microsoft.com/office/officeart/2005/8/layout/process4"/>
    <dgm:cxn modelId="{6CD5ABEF-966A-46AE-8667-80D6116AD9DF}" type="presParOf" srcId="{6D2A0BC3-7D6D-4F00-BEBE-86FDA14DE606}" destId="{33541ADF-6B0F-485E-8156-6D5C106FF79D}" srcOrd="0" destOrd="0" presId="urn:microsoft.com/office/officeart/2005/8/layout/process4"/>
    <dgm:cxn modelId="{589F19A4-FA41-4736-AA77-BFB55BA7A7EF}" type="presParOf" srcId="{6D2A0BC3-7D6D-4F00-BEBE-86FDA14DE606}" destId="{2CBF09C8-BB2D-4277-B1E5-F1C429F81676}" srcOrd="1" destOrd="0" presId="urn:microsoft.com/office/officeart/2005/8/layout/process4"/>
    <dgm:cxn modelId="{E2F78D18-95BD-4CB3-BC0B-2A196C4D3993}" type="presParOf" srcId="{C99E9868-76BC-4B8F-B54E-E246E341541C}" destId="{60A76788-67E5-4E06-B089-337F75306F18}" srcOrd="1" destOrd="0" presId="urn:microsoft.com/office/officeart/2005/8/layout/process4"/>
    <dgm:cxn modelId="{FC28B897-5386-4D2D-B482-65492869A644}" type="presParOf" srcId="{C99E9868-76BC-4B8F-B54E-E246E341541C}" destId="{8FD924FF-2C0C-45BE-830D-1871A79E6BAC}" srcOrd="2" destOrd="0" presId="urn:microsoft.com/office/officeart/2005/8/layout/process4"/>
    <dgm:cxn modelId="{CE5A1AE1-724A-4ED4-99C4-CE2A2201270B}" type="presParOf" srcId="{8FD924FF-2C0C-45BE-830D-1871A79E6BAC}" destId="{BF344053-A763-41E7-B2D7-D89DA47EF6A3}" srcOrd="0" destOrd="0" presId="urn:microsoft.com/office/officeart/2005/8/layout/process4"/>
    <dgm:cxn modelId="{7CF20D53-BE4F-4106-B77D-7644AC18CD90}" type="presParOf" srcId="{8FD924FF-2C0C-45BE-830D-1871A79E6BAC}" destId="{33F5604B-EF52-499E-9AFA-ED670B24BD5C}" srcOrd="1" destOrd="0" presId="urn:microsoft.com/office/officeart/2005/8/layout/process4"/>
    <dgm:cxn modelId="{5FAB418A-32D5-453A-8592-30DA4EAEA687}" type="presParOf" srcId="{8FD924FF-2C0C-45BE-830D-1871A79E6BAC}" destId="{91B0796E-7CE1-4D5E-90A2-A371C6274817}" srcOrd="2" destOrd="0" presId="urn:microsoft.com/office/officeart/2005/8/layout/process4"/>
    <dgm:cxn modelId="{96285BF4-E4DE-4B50-A66A-E18C3F698FDF}" type="presParOf" srcId="{91B0796E-7CE1-4D5E-90A2-A371C6274817}" destId="{3F8B7E00-5B6B-4789-8499-BAFD76B5B083}" srcOrd="0" destOrd="0" presId="urn:microsoft.com/office/officeart/2005/8/layout/process4"/>
    <dgm:cxn modelId="{F7F36471-A8F3-4C33-AAA7-254E4118E5F2}" type="presParOf" srcId="{91B0796E-7CE1-4D5E-90A2-A371C6274817}" destId="{B7AF67DB-B134-4C51-A33B-E3765EBFB5FE}"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A68DF24-8619-424A-B634-0A2E29CC5E31}" type="datetimeFigureOut">
              <a:rPr lang="fa-IR" smtClean="0"/>
              <a:pPr/>
              <a:t>10/28/1437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9EAE835-5ABD-4B57-8A8C-22454791C01D}" type="slidenum">
              <a:rPr lang="fa-IR" smtClean="0"/>
              <a:pPr/>
              <a:t>‹#›</a:t>
            </a:fld>
            <a:endParaRPr lang="fa-IR"/>
          </a:p>
        </p:txBody>
      </p:sp>
    </p:spTree>
    <p:extLst>
      <p:ext uri="{BB962C8B-B14F-4D97-AF65-F5344CB8AC3E}">
        <p14:creationId xmlns:p14="http://schemas.microsoft.com/office/powerpoint/2010/main" val="24833703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C9B81F-C347-4BEF-BFDF-29C42F48304A}" type="datetimeFigureOut">
              <a:rPr lang="en-US" smtClean="0"/>
              <a:pPr/>
              <a:t>8/2/2016</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8/2/2016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8/2/2016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8/2/2016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8/2/2016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8/2/2016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8/2/2016</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8/2/2016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8/2/2016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8/2/2016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8/2/2016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8/2/2016</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3.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3528" y="3356992"/>
            <a:ext cx="8424936" cy="2160240"/>
          </a:xfrm>
        </p:spPr>
        <p:txBody>
          <a:bodyPr>
            <a:noAutofit/>
          </a:bodyPr>
          <a:lstStyle/>
          <a:p>
            <a:pPr algn="ctr"/>
            <a:r>
              <a:rPr lang="fa-IR" sz="7200" dirty="0" smtClean="0">
                <a:solidFill>
                  <a:srgbClr val="7030A0"/>
                </a:solidFill>
                <a:cs typeface="2  Titr" pitchFamily="2" charset="-78"/>
              </a:rPr>
              <a:t>پیام های آسمان نهم </a:t>
            </a:r>
            <a:br>
              <a:rPr lang="fa-IR" sz="7200" dirty="0" smtClean="0">
                <a:solidFill>
                  <a:srgbClr val="7030A0"/>
                </a:solidFill>
                <a:cs typeface="2  Titr" pitchFamily="2" charset="-78"/>
              </a:rPr>
            </a:br>
            <a:r>
              <a:rPr lang="fa-IR" sz="7200" dirty="0" smtClean="0">
                <a:solidFill>
                  <a:srgbClr val="7030A0"/>
                </a:solidFill>
                <a:cs typeface="2  Titr" pitchFamily="2" charset="-78"/>
              </a:rPr>
              <a:t>درس دوم: </a:t>
            </a:r>
            <a:r>
              <a:rPr lang="fa-IR" sz="7200" dirty="0" err="1" smtClean="0">
                <a:solidFill>
                  <a:srgbClr val="7030A0"/>
                </a:solidFill>
                <a:cs typeface="2  Titr" pitchFamily="2" charset="-78"/>
              </a:rPr>
              <a:t>درپناه</a:t>
            </a:r>
            <a:r>
              <a:rPr lang="fa-IR" sz="7200" dirty="0" smtClean="0">
                <a:solidFill>
                  <a:srgbClr val="7030A0"/>
                </a:solidFill>
                <a:cs typeface="2  Titr" pitchFamily="2" charset="-78"/>
              </a:rPr>
              <a:t> ایمان</a:t>
            </a:r>
            <a:endParaRPr lang="en-US" sz="7200" dirty="0">
              <a:solidFill>
                <a:srgbClr val="7030A0"/>
              </a:solidFill>
              <a:cs typeface="2  Titr" pitchFamily="2" charset="-78"/>
            </a:endParaRPr>
          </a:p>
        </p:txBody>
      </p:sp>
      <p:sp>
        <p:nvSpPr>
          <p:cNvPr id="4099" name="Rectangle 3"/>
          <p:cNvSpPr>
            <a:spLocks noGrp="1" noChangeArrowheads="1"/>
          </p:cNvSpPr>
          <p:nvPr>
            <p:ph type="subTitle" idx="1"/>
          </p:nvPr>
        </p:nvSpPr>
        <p:spPr>
          <a:xfrm>
            <a:off x="3419872" y="6093296"/>
            <a:ext cx="2094056" cy="504056"/>
          </a:xfrm>
        </p:spPr>
        <p:txBody>
          <a:bodyPr/>
          <a:lstStyle/>
          <a:p>
            <a:pPr algn="ctr"/>
            <a:r>
              <a:rPr lang="fa-IR" sz="1800" dirty="0" smtClean="0">
                <a:cs typeface="2  Titr" pitchFamily="2" charset="-78"/>
              </a:rPr>
              <a:t>تهیه کننده : جهان شیر</a:t>
            </a:r>
            <a:endParaRPr lang="en-US" sz="1800" dirty="0">
              <a:cs typeface="2  Titr" pitchFamily="2" charset="-78"/>
            </a:endParaRPr>
          </a:p>
        </p:txBody>
      </p:sp>
      <p:pic>
        <p:nvPicPr>
          <p:cNvPr id="4" name="Picture 3" descr="10093718177261800514.gif"/>
          <p:cNvPicPr>
            <a:picLocks noChangeAspect="1"/>
          </p:cNvPicPr>
          <p:nvPr/>
        </p:nvPicPr>
        <p:blipFill>
          <a:blip r:embed="rId2" cstate="print"/>
          <a:stretch>
            <a:fillRect/>
          </a:stretch>
        </p:blipFill>
        <p:spPr>
          <a:xfrm>
            <a:off x="702467" y="775365"/>
            <a:ext cx="2286000" cy="2095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Scale>
                                      <p:cBhvr>
                                        <p:cTn id="7" dur="1000" decel="50000" fill="hold">
                                          <p:stCondLst>
                                            <p:cond delay="0"/>
                                          </p:stCondLst>
                                        </p:cTn>
                                        <p:tgtEl>
                                          <p:spTgt spid="40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098"/>
                                        </p:tgtEl>
                                        <p:attrNameLst>
                                          <p:attrName>ppt_x</p:attrName>
                                          <p:attrName>ppt_y</p:attrName>
                                        </p:attrNameLst>
                                      </p:cBhvr>
                                    </p:animMotion>
                                    <p:animEffect transition="in" filter="fade">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4099">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4099">
                                            <p:txEl>
                                              <p:pRg st="0" end="0"/>
                                            </p:txEl>
                                          </p:spTgt>
                                        </p:tgtEl>
                                        <p:attrNameLst>
                                          <p:attrName>ppt_w</p:attrName>
                                        </p:attrNameLst>
                                      </p:cBhvr>
                                    </p:anim>
                                    <p:anim by="(#ppt_w*0.50)" calcmode="lin" valueType="num">
                                      <p:cBhvr>
                                        <p:cTn id="15" dur="500" decel="50000" autoRev="1" fill="hold">
                                          <p:stCondLst>
                                            <p:cond delay="0"/>
                                          </p:stCondLst>
                                        </p:cTn>
                                        <p:tgtEl>
                                          <p:spTgt spid="4099">
                                            <p:txEl>
                                              <p:pRg st="0" end="0"/>
                                            </p:txEl>
                                          </p:spTgt>
                                        </p:tgtEl>
                                        <p:attrNameLst>
                                          <p:attrName>ppt_x</p:attrName>
                                        </p:attrNameLst>
                                      </p:cBhvr>
                                    </p:anim>
                                    <p:anim from="(-#ppt_h/2)" to="(#ppt_y)" calcmode="lin" valueType="num">
                                      <p:cBhvr>
                                        <p:cTn id="16" dur="1000" fill="hold">
                                          <p:stCondLst>
                                            <p:cond delay="0"/>
                                          </p:stCondLst>
                                        </p:cTn>
                                        <p:tgtEl>
                                          <p:spTgt spid="4099">
                                            <p:txEl>
                                              <p:pRg st="0" end="0"/>
                                            </p:txEl>
                                          </p:spTgt>
                                        </p:tgtEl>
                                        <p:attrNameLst>
                                          <p:attrName>ppt_y</p:attrName>
                                        </p:attrNameLst>
                                      </p:cBhvr>
                                    </p:anim>
                                    <p:animRot by="21600000">
                                      <p:cBhvr>
                                        <p:cTn id="17" dur="1000" fill="hold">
                                          <p:stCondLst>
                                            <p:cond delay="0"/>
                                          </p:stCondLst>
                                        </p:cTn>
                                        <p:tgtEl>
                                          <p:spTgt spid="4099">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1" nodeType="clickEffect">
                                  <p:stCondLst>
                                    <p:cond delay="0"/>
                                  </p:stCondLst>
                                  <p:childTnLst>
                                    <p:set>
                                      <p:cBhvr>
                                        <p:cTn id="21" dur="1" fill="hold">
                                          <p:stCondLst>
                                            <p:cond delay="0"/>
                                          </p:stCondLst>
                                        </p:cTn>
                                        <p:tgtEl>
                                          <p:spTgt spid="4098"/>
                                        </p:tgtEl>
                                        <p:attrNameLst>
                                          <p:attrName>style.visibility</p:attrName>
                                        </p:attrNameLst>
                                      </p:cBhvr>
                                      <p:to>
                                        <p:strVal val="visible"/>
                                      </p:to>
                                    </p:set>
                                    <p:animScale>
                                      <p:cBhvr>
                                        <p:cTn id="22" dur="1000" decel="50000" fill="hold">
                                          <p:stCondLst>
                                            <p:cond delay="0"/>
                                          </p:stCondLst>
                                        </p:cTn>
                                        <p:tgtEl>
                                          <p:spTgt spid="40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098"/>
                                        </p:tgtEl>
                                        <p:attrNameLst>
                                          <p:attrName>ppt_x</p:attrName>
                                          <p:attrName>ppt_y</p:attrName>
                                        </p:attrNameLst>
                                      </p:cBhvr>
                                    </p:animMotion>
                                    <p:animEffect transition="in" filter="fade">
                                      <p:cBhvr>
                                        <p:cTn id="24" dur="1000"/>
                                        <p:tgtEl>
                                          <p:spTgt spid="4098"/>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iterate type="lt">
                                    <p:tmPct val="0"/>
                                  </p:iterate>
                                  <p:childTnLst>
                                    <p:set>
                                      <p:cBhvr>
                                        <p:cTn id="28" dur="1" fill="hold">
                                          <p:stCondLst>
                                            <p:cond delay="0"/>
                                          </p:stCondLst>
                                        </p:cTn>
                                        <p:tgtEl>
                                          <p:spTgt spid="4099">
                                            <p:txEl>
                                              <p:pRg st="0" end="0"/>
                                            </p:txEl>
                                          </p:spTgt>
                                        </p:tgtEl>
                                        <p:attrNameLst>
                                          <p:attrName>style.visibility</p:attrName>
                                        </p:attrNameLst>
                                      </p:cBhvr>
                                      <p:to>
                                        <p:strVal val="visible"/>
                                      </p:to>
                                    </p:set>
                                    <p:animScale>
                                      <p:cBhvr>
                                        <p:cTn id="29" dur="1000" decel="50000" fill="hold">
                                          <p:stCondLst>
                                            <p:cond delay="0"/>
                                          </p:stCondLst>
                                        </p:cTn>
                                        <p:tgtEl>
                                          <p:spTgt spid="409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4099">
                                            <p:txEl>
                                              <p:pRg st="0" end="0"/>
                                            </p:txEl>
                                          </p:spTgt>
                                        </p:tgtEl>
                                        <p:attrNameLst>
                                          <p:attrName>ppt_x</p:attrName>
                                          <p:attrName>ppt_y</p:attrName>
                                        </p:attrNameLst>
                                      </p:cBhvr>
                                    </p:animMotion>
                                    <p:animEffect transition="in" filter="fade">
                                      <p:cBhvr>
                                        <p:cTn id="31" dur="1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8" grpId="1"/>
      <p:bldP spid="409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Card 2"/>
          <p:cNvSpPr/>
          <p:nvPr/>
        </p:nvSpPr>
        <p:spPr>
          <a:xfrm flipH="1">
            <a:off x="251520" y="1916832"/>
            <a:ext cx="7741368" cy="4437112"/>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6600" dirty="0" smtClean="0">
                <a:solidFill>
                  <a:srgbClr val="C00000"/>
                </a:solidFill>
                <a:cs typeface="2  Titr" pitchFamily="2" charset="-78"/>
              </a:rPr>
              <a:t>ایمان و عمل دو برادر همراه </a:t>
            </a:r>
            <a:r>
              <a:rPr lang="fa-IR" sz="6600" dirty="0" err="1" smtClean="0">
                <a:solidFill>
                  <a:srgbClr val="C00000"/>
                </a:solidFill>
                <a:cs typeface="2  Titr" pitchFamily="2" charset="-78"/>
              </a:rPr>
              <a:t>ودو</a:t>
            </a:r>
            <a:r>
              <a:rPr lang="fa-IR" sz="6600" dirty="0" smtClean="0">
                <a:solidFill>
                  <a:srgbClr val="C00000"/>
                </a:solidFill>
                <a:cs typeface="2  Titr" pitchFamily="2" charset="-78"/>
              </a:rPr>
              <a:t> دوست جدایی </a:t>
            </a:r>
            <a:r>
              <a:rPr lang="fa-IR" sz="6600" dirty="0" err="1" smtClean="0">
                <a:solidFill>
                  <a:srgbClr val="C00000"/>
                </a:solidFill>
                <a:cs typeface="2  Titr" pitchFamily="2" charset="-78"/>
              </a:rPr>
              <a:t>ناپذیرند</a:t>
            </a:r>
            <a:r>
              <a:rPr lang="fa-IR" sz="6600" dirty="0" smtClean="0">
                <a:solidFill>
                  <a:srgbClr val="C00000"/>
                </a:solidFill>
                <a:cs typeface="2  Titr" pitchFamily="2" charset="-78"/>
              </a:rPr>
              <a:t>.</a:t>
            </a:r>
          </a:p>
          <a:p>
            <a:pPr algn="ctr"/>
            <a:r>
              <a:rPr lang="fa-IR" sz="3600" dirty="0" smtClean="0">
                <a:solidFill>
                  <a:srgbClr val="0070C0"/>
                </a:solidFill>
                <a:cs typeface="2  Titr" pitchFamily="2" charset="-78"/>
              </a:rPr>
              <a:t>حضرت علی (علیه </a:t>
            </a:r>
            <a:r>
              <a:rPr lang="fa-IR" sz="3600" dirty="0" err="1" smtClean="0">
                <a:solidFill>
                  <a:srgbClr val="0070C0"/>
                </a:solidFill>
                <a:cs typeface="2  Titr" pitchFamily="2" charset="-78"/>
              </a:rPr>
              <a:t>السلام</a:t>
            </a:r>
            <a:r>
              <a:rPr lang="fa-IR" sz="3600" dirty="0" smtClean="0">
                <a:solidFill>
                  <a:srgbClr val="0070C0"/>
                </a:solidFill>
                <a:cs typeface="2  Titr" pitchFamily="2" charset="-78"/>
              </a:rPr>
              <a:t> )</a:t>
            </a:r>
            <a:endParaRPr lang="fa-IR" sz="3600" dirty="0">
              <a:solidFill>
                <a:srgbClr val="0070C0"/>
              </a:solidFill>
              <a:cs typeface="2  Titr" pitchFamily="2" charset="-78"/>
            </a:endParaRPr>
          </a:p>
        </p:txBody>
      </p:sp>
      <p:pic>
        <p:nvPicPr>
          <p:cNvPr id="4" name="Picture 3" descr="29543710876992664920.gif"/>
          <p:cNvPicPr>
            <a:picLocks noChangeAspect="1"/>
          </p:cNvPicPr>
          <p:nvPr/>
        </p:nvPicPr>
        <p:blipFill>
          <a:blip r:embed="rId2" cstate="print"/>
          <a:stretch>
            <a:fillRect/>
          </a:stretch>
        </p:blipFill>
        <p:spPr>
          <a:xfrm>
            <a:off x="683568" y="0"/>
            <a:ext cx="8460432" cy="371703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8000" b="-8000"/>
          </a:stretch>
        </a:blipFill>
        <a:effectLst/>
      </p:bgPr>
    </p:bg>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9512" y="620688"/>
            <a:ext cx="8892480"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cs typeface="2  Nazanin" pitchFamily="2" charset="-78"/>
              </a:rPr>
              <a:t>    </a:t>
            </a:r>
            <a:r>
              <a:rPr lang="fa-IR" sz="2800" b="1" dirty="0" smtClean="0">
                <a:cs typeface="2  Nazanin" pitchFamily="2" charset="-78"/>
              </a:rPr>
              <a:t>معنای ایمان: باور درونی،اعتقاد قلبی</a:t>
            </a:r>
            <a:r>
              <a:rPr lang="fa-IR" sz="2800" b="1" dirty="0">
                <a:cs typeface="2  Nazanin" pitchFamily="2" charset="-78"/>
              </a:rPr>
              <a:t> </a:t>
            </a:r>
            <a:r>
              <a:rPr lang="fa-IR" sz="2800" b="1" dirty="0" smtClean="0">
                <a:cs typeface="2  Nazanin" pitchFamily="2" charset="-78"/>
              </a:rPr>
              <a:t>به یک موضوع،حقیقت ،شخص </a:t>
            </a:r>
          </a:p>
          <a:p>
            <a:pPr algn="ctr"/>
            <a:r>
              <a:rPr lang="fa-IR" sz="2800" b="1" dirty="0" smtClean="0">
                <a:cs typeface="2  Nazanin" pitchFamily="2" charset="-78"/>
              </a:rPr>
              <a:t>برای مطالعه بیشتر به کتاب انسان </a:t>
            </a:r>
            <a:r>
              <a:rPr lang="fa-IR" sz="2800" b="1" dirty="0" err="1" smtClean="0">
                <a:cs typeface="2  Nazanin" pitchFamily="2" charset="-78"/>
              </a:rPr>
              <a:t>وایمان</a:t>
            </a:r>
            <a:r>
              <a:rPr lang="fa-IR" sz="2800" b="1" dirty="0" smtClean="0">
                <a:cs typeface="2  Nazanin" pitchFamily="2" charset="-78"/>
              </a:rPr>
              <a:t> استاد مطهری رجوع شود.</a:t>
            </a:r>
            <a:endParaRPr lang="fa-IR" sz="2800" b="1" dirty="0">
              <a:cs typeface="2  Nazanin" pitchFamily="2" charset="-78"/>
            </a:endParaRPr>
          </a:p>
        </p:txBody>
      </p:sp>
      <p:graphicFrame>
        <p:nvGraphicFramePr>
          <p:cNvPr id="3" name="Diagram 2"/>
          <p:cNvGraphicFramePr/>
          <p:nvPr/>
        </p:nvGraphicFramePr>
        <p:xfrm>
          <a:off x="1043608" y="2677368"/>
          <a:ext cx="727280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800" decel="100000"/>
                                        <p:tgtEl>
                                          <p:spTgt spid="3"/>
                                        </p:tgtEl>
                                      </p:cBhvr>
                                    </p:animEffect>
                                    <p:anim calcmode="lin" valueType="num">
                                      <p:cBhvr>
                                        <p:cTn id="14" dur="800" decel="100000" fill="hold"/>
                                        <p:tgtEl>
                                          <p:spTgt spid="3"/>
                                        </p:tgtEl>
                                        <p:attrNameLst>
                                          <p:attrName>style.rotation</p:attrName>
                                        </p:attrNameLst>
                                      </p:cBhvr>
                                      <p:tavLst>
                                        <p:tav tm="0">
                                          <p:val>
                                            <p:fltVal val="-90"/>
                                          </p:val>
                                        </p:tav>
                                        <p:tav tm="100000">
                                          <p:val>
                                            <p:fltVal val="0"/>
                                          </p:val>
                                        </p:tav>
                                      </p:tavLst>
                                    </p:anim>
                                    <p:anim calcmode="lin" valueType="num">
                                      <p:cBhvr>
                                        <p:cTn id="15" dur="800" decel="100000" fill="hold"/>
                                        <p:tgtEl>
                                          <p:spTgt spid="3"/>
                                        </p:tgtEl>
                                        <p:attrNameLst>
                                          <p:attrName>ppt_x</p:attrName>
                                        </p:attrNameLst>
                                      </p:cBhvr>
                                      <p:tavLst>
                                        <p:tav tm="0">
                                          <p:val>
                                            <p:strVal val="#ppt_x+0.4"/>
                                          </p:val>
                                        </p:tav>
                                        <p:tav tm="100000">
                                          <p:val>
                                            <p:strVal val="#ppt_x-0.05"/>
                                          </p:val>
                                        </p:tav>
                                      </p:tavLst>
                                    </p:anim>
                                    <p:anim calcmode="lin" valueType="num">
                                      <p:cBhvr>
                                        <p:cTn id="16" dur="800" decel="100000" fill="hold"/>
                                        <p:tgtEl>
                                          <p:spTgt spid="3"/>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260648"/>
            <a:ext cx="6480720" cy="720080"/>
          </a:xfrm>
        </p:spPr>
        <p:txBody>
          <a:bodyPr>
            <a:noAutofit/>
          </a:bodyPr>
          <a:lstStyle/>
          <a:p>
            <a:pPr algn="ctr"/>
            <a:r>
              <a:rPr lang="fa-IR" sz="3600" b="1" dirty="0" smtClean="0">
                <a:solidFill>
                  <a:srgbClr val="C00000"/>
                </a:solidFill>
                <a:cs typeface="2  Titr" pitchFamily="2" charset="-78"/>
              </a:rPr>
              <a:t>از کوزه همان برون </a:t>
            </a:r>
            <a:r>
              <a:rPr lang="fa-IR" sz="3600" b="1" dirty="0" err="1" smtClean="0">
                <a:solidFill>
                  <a:srgbClr val="C00000"/>
                </a:solidFill>
                <a:cs typeface="2  Titr" pitchFamily="2" charset="-78"/>
              </a:rPr>
              <a:t>تراود</a:t>
            </a:r>
            <a:r>
              <a:rPr lang="fa-IR" sz="3600" b="1" dirty="0" smtClean="0">
                <a:solidFill>
                  <a:srgbClr val="C00000"/>
                </a:solidFill>
                <a:cs typeface="2  Titr" pitchFamily="2" charset="-78"/>
              </a:rPr>
              <a:t> که در </a:t>
            </a:r>
            <a:r>
              <a:rPr lang="fa-IR" sz="3600" b="1" dirty="0" err="1" smtClean="0">
                <a:solidFill>
                  <a:srgbClr val="C00000"/>
                </a:solidFill>
                <a:cs typeface="2  Titr" pitchFamily="2" charset="-78"/>
              </a:rPr>
              <a:t>اوست</a:t>
            </a:r>
            <a:r>
              <a:rPr lang="fa-IR" sz="3600" b="1" dirty="0" smtClean="0">
                <a:solidFill>
                  <a:srgbClr val="C00000"/>
                </a:solidFill>
                <a:cs typeface="2  Titr" pitchFamily="2" charset="-78"/>
              </a:rPr>
              <a:t> .</a:t>
            </a:r>
            <a:endParaRPr lang="en-US" sz="3600" b="1" dirty="0">
              <a:solidFill>
                <a:srgbClr val="C00000"/>
              </a:solidFill>
              <a:cs typeface="2  Titr" pitchFamily="2" charset="-78"/>
            </a:endParaRPr>
          </a:p>
        </p:txBody>
      </p:sp>
      <p:pic>
        <p:nvPicPr>
          <p:cNvPr id="7" name="Content Placeholder 6" descr="upvc-window-type.png"/>
          <p:cNvPicPr>
            <a:picLocks noGrp="1" noChangeAspect="1"/>
          </p:cNvPicPr>
          <p:nvPr>
            <p:ph idx="1"/>
          </p:nvPr>
        </p:nvPicPr>
        <p:blipFill>
          <a:blip r:embed="rId2" cstate="print"/>
          <a:stretch>
            <a:fillRect/>
          </a:stretch>
        </p:blipFill>
        <p:spPr>
          <a:xfrm>
            <a:off x="5940152" y="1196752"/>
            <a:ext cx="2894786" cy="5256584"/>
          </a:xfrm>
          <a:prstGeom prst="rect">
            <a:avLst/>
          </a:prstGeom>
          <a:ln>
            <a:noFill/>
          </a:ln>
          <a:effectLst>
            <a:softEdge rad="112500"/>
          </a:effectLst>
        </p:spPr>
      </p:pic>
      <p:sp>
        <p:nvSpPr>
          <p:cNvPr id="8" name="Rounded Rectangle 7"/>
          <p:cNvSpPr/>
          <p:nvPr/>
        </p:nvSpPr>
        <p:spPr>
          <a:xfrm>
            <a:off x="395536" y="1196752"/>
            <a:ext cx="5472608" cy="5184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rgbClr val="002060"/>
                </a:solidFill>
                <a:cs typeface="2  Nazanin" pitchFamily="2" charset="-78"/>
              </a:rPr>
              <a:t>اتاقی را با چند پنجره باز تصویر کنید.</a:t>
            </a:r>
          </a:p>
          <a:p>
            <a:pPr algn="ctr"/>
            <a:r>
              <a:rPr lang="fa-IR" sz="2800" b="1" dirty="0" smtClean="0">
                <a:solidFill>
                  <a:srgbClr val="002060"/>
                </a:solidFill>
                <a:cs typeface="2  Nazanin" pitchFamily="2" charset="-78"/>
              </a:rPr>
              <a:t>اگر هنگام شب و درحالی که همه جا تاریک است ، یک نور افکن  بزرگ را در این اتاق روشن کنند ،از بیرون اتاق چه چیزی دیده می شود ؟</a:t>
            </a:r>
          </a:p>
          <a:p>
            <a:pPr algn="ctr"/>
            <a:r>
              <a:rPr lang="fa-IR" sz="2800" b="1" dirty="0" smtClean="0">
                <a:solidFill>
                  <a:srgbClr val="002060"/>
                </a:solidFill>
                <a:cs typeface="2  Nazanin" pitchFamily="2" charset="-78"/>
              </a:rPr>
              <a:t>آیا امکان دارد در حالی که پنجره ها </a:t>
            </a:r>
            <a:r>
              <a:rPr lang="fa-IR" sz="2800" b="1" dirty="0" err="1" smtClean="0">
                <a:solidFill>
                  <a:srgbClr val="002060"/>
                </a:solidFill>
                <a:cs typeface="2  Nazanin" pitchFamily="2" charset="-78"/>
              </a:rPr>
              <a:t>بازهستند</a:t>
            </a:r>
            <a:r>
              <a:rPr lang="fa-IR" sz="2800" b="1" dirty="0" smtClean="0">
                <a:solidFill>
                  <a:srgbClr val="002060"/>
                </a:solidFill>
                <a:cs typeface="2  Nazanin" pitchFamily="2" charset="-78"/>
              </a:rPr>
              <a:t>  </a:t>
            </a:r>
            <a:r>
              <a:rPr lang="fa-IR" sz="2800" b="1" dirty="0" err="1" smtClean="0">
                <a:solidFill>
                  <a:srgbClr val="002060"/>
                </a:solidFill>
                <a:cs typeface="2  Nazanin" pitchFamily="2" charset="-78"/>
              </a:rPr>
              <a:t>ومانعی</a:t>
            </a:r>
            <a:r>
              <a:rPr lang="fa-IR" sz="2800" b="1" dirty="0" smtClean="0">
                <a:solidFill>
                  <a:srgbClr val="002060"/>
                </a:solidFill>
                <a:cs typeface="2  Nazanin" pitchFamily="2" charset="-78"/>
              </a:rPr>
              <a:t> هم بر سر راه نور قرار ندارد ، از این اتاق روشن هیچ نوری </a:t>
            </a:r>
            <a:endParaRPr lang="en-US" sz="2800" b="1" dirty="0" smtClean="0">
              <a:solidFill>
                <a:srgbClr val="002060"/>
              </a:solidFill>
              <a:cs typeface="2  Nazanin" pitchFamily="2" charset="-78"/>
            </a:endParaRPr>
          </a:p>
          <a:p>
            <a:pPr algn="ctr"/>
            <a:r>
              <a:rPr lang="fa-IR" sz="2800" b="1" dirty="0" smtClean="0">
                <a:solidFill>
                  <a:srgbClr val="002060"/>
                </a:solidFill>
                <a:cs typeface="2  Nazanin" pitchFamily="2" charset="-78"/>
              </a:rPr>
              <a:t>خارج نشود؟</a:t>
            </a:r>
            <a:endParaRPr lang="en-US" sz="2800" b="1" dirty="0" smtClean="0">
              <a:solidFill>
                <a:srgbClr val="002060"/>
              </a:solidFill>
              <a:cs typeface="2  Nazanin" pitchFamily="2" charset="-78"/>
            </a:endParaRPr>
          </a:p>
          <a:p>
            <a:pPr algn="ctr"/>
            <a:r>
              <a:rPr lang="en-US" sz="2800" b="1" dirty="0" smtClean="0">
                <a:solidFill>
                  <a:srgbClr val="002060"/>
                </a:solidFill>
                <a:cs typeface="2  Nazanin" pitchFamily="2" charset="-78"/>
              </a:rPr>
              <a:t> </a:t>
            </a:r>
            <a:r>
              <a:rPr lang="fa-IR" sz="2800" b="1" dirty="0" smtClean="0">
                <a:solidFill>
                  <a:srgbClr val="002060"/>
                </a:solidFill>
                <a:cs typeface="2  Nazanin" pitchFamily="2" charset="-78"/>
              </a:rPr>
              <a:t> چشم،گوش ،زبان </a:t>
            </a:r>
            <a:r>
              <a:rPr lang="fa-IR" sz="2800" b="1" dirty="0" err="1" smtClean="0">
                <a:solidFill>
                  <a:srgbClr val="002060"/>
                </a:solidFill>
                <a:cs typeface="2  Nazanin" pitchFamily="2" charset="-78"/>
              </a:rPr>
              <a:t>وبقیه</a:t>
            </a:r>
            <a:r>
              <a:rPr lang="fa-IR" sz="2800" b="1" dirty="0" smtClean="0">
                <a:solidFill>
                  <a:srgbClr val="002060"/>
                </a:solidFill>
                <a:cs typeface="2  Nazanin" pitchFamily="2" charset="-78"/>
              </a:rPr>
              <a:t> اعضای بدن ما،پنجره های قلب ما هستند.</a:t>
            </a:r>
            <a:endParaRPr lang="fa-IR" sz="2800" b="1" dirty="0">
              <a:solidFill>
                <a:srgbClr val="002060"/>
              </a:solidFill>
              <a:cs typeface="2  Nazanin" pitchFamily="2" charset="-78"/>
            </a:endParaRPr>
          </a:p>
        </p:txBody>
      </p:sp>
      <p:pic>
        <p:nvPicPr>
          <p:cNvPr id="9" name="Picture 8" descr="images (6).jpg"/>
          <p:cNvPicPr>
            <a:picLocks noChangeAspect="1"/>
          </p:cNvPicPr>
          <p:nvPr/>
        </p:nvPicPr>
        <p:blipFill>
          <a:blip r:embed="rId3" cstate="print"/>
          <a:stretch>
            <a:fillRect/>
          </a:stretch>
        </p:blipFill>
        <p:spPr>
          <a:xfrm>
            <a:off x="7524328" y="0"/>
            <a:ext cx="1357511" cy="1136832"/>
          </a:xfrm>
          <a:prstGeom prst="rect">
            <a:avLst/>
          </a:prstGeom>
          <a:ln>
            <a:noFill/>
          </a:ln>
          <a:effectLst>
            <a:softEdge rad="112500"/>
          </a:effectLst>
        </p:spPr>
      </p:pic>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835696" y="260648"/>
            <a:ext cx="5400600" cy="1152128"/>
          </a:xfrm>
        </p:spPr>
        <p:txBody>
          <a:bodyPr>
            <a:noAutofit/>
          </a:bodyPr>
          <a:lstStyle/>
          <a:p>
            <a:pPr algn="ctr"/>
            <a:r>
              <a:rPr lang="fa-IR" sz="6600" b="1" dirty="0" smtClean="0">
                <a:solidFill>
                  <a:srgbClr val="C00000"/>
                </a:solidFill>
                <a:cs typeface="2  Titr" pitchFamily="2" charset="-78"/>
              </a:rPr>
              <a:t>حقیقت ایمان </a:t>
            </a:r>
            <a:endParaRPr lang="en-US" sz="6600" b="1" dirty="0">
              <a:solidFill>
                <a:srgbClr val="C00000"/>
              </a:solidFill>
              <a:cs typeface="2  Titr" pitchFamily="2" charset="-78"/>
            </a:endParaRPr>
          </a:p>
        </p:txBody>
      </p:sp>
      <p:sp>
        <p:nvSpPr>
          <p:cNvPr id="5123" name="Rectangle 3"/>
          <p:cNvSpPr>
            <a:spLocks noGrp="1" noChangeArrowheads="1"/>
          </p:cNvSpPr>
          <p:nvPr>
            <p:ph idx="1"/>
          </p:nvPr>
        </p:nvSpPr>
        <p:spPr>
          <a:xfrm>
            <a:off x="395536" y="1484784"/>
            <a:ext cx="8229600" cy="2592288"/>
          </a:xfrm>
        </p:spPr>
        <p:txBody>
          <a:bodyPr>
            <a:normAutofit/>
          </a:bodyPr>
          <a:lstStyle/>
          <a:p>
            <a:pPr algn="just"/>
            <a:r>
              <a:rPr lang="fa-IR" sz="4000" b="1" dirty="0" smtClean="0">
                <a:solidFill>
                  <a:srgbClr val="002060"/>
                </a:solidFill>
                <a:cs typeface="2  Nazanin" pitchFamily="2" charset="-78"/>
              </a:rPr>
              <a:t>ایمان ، اعتقاد و باور قلبی به یک موضوع و یا حقیقت است .باوری که شوق عمل به آن حقیقت را در انسان ایجاد می کند و آدمی را به سمت آن می </a:t>
            </a:r>
            <a:r>
              <a:rPr lang="fa-IR" sz="4000" b="1" dirty="0" err="1" smtClean="0">
                <a:solidFill>
                  <a:srgbClr val="002060"/>
                </a:solidFill>
                <a:cs typeface="2  Nazanin" pitchFamily="2" charset="-78"/>
              </a:rPr>
              <a:t>کشاندو</a:t>
            </a:r>
            <a:r>
              <a:rPr lang="fa-IR" sz="4000" b="1" dirty="0" smtClean="0">
                <a:solidFill>
                  <a:srgbClr val="002060"/>
                </a:solidFill>
                <a:cs typeface="2  Nazanin" pitchFamily="2" charset="-78"/>
              </a:rPr>
              <a:t> جایگاه آن قلب است </a:t>
            </a:r>
          </a:p>
          <a:p>
            <a:pPr algn="just"/>
            <a:endParaRPr lang="en-US" sz="4000" b="1" dirty="0">
              <a:solidFill>
                <a:srgbClr val="002060"/>
              </a:solidFill>
              <a:cs typeface="2  Nazanin" pitchFamily="2" charset="-78"/>
            </a:endParaRPr>
          </a:p>
        </p:txBody>
      </p:sp>
      <p:sp>
        <p:nvSpPr>
          <p:cNvPr id="5" name="Curved Up Ribbon 4"/>
          <p:cNvSpPr/>
          <p:nvPr/>
        </p:nvSpPr>
        <p:spPr>
          <a:xfrm>
            <a:off x="467544" y="4077072"/>
            <a:ext cx="7920880" cy="2520280"/>
          </a:xfrm>
          <a:prstGeom prst="ellipseRibbon2">
            <a:avLst>
              <a:gd name="adj1" fmla="val 20790"/>
              <a:gd name="adj2" fmla="val 71496"/>
              <a:gd name="adj3" fmla="val 1553"/>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rgbClr val="663300"/>
                </a:solidFill>
                <a:cs typeface="2  Titr" pitchFamily="2" charset="-78"/>
              </a:rPr>
              <a:t>اما قلب ما چگونه می تواند برای پذیرش خداوند ، آماده شود و ایمان به خدا را در درون خود جای دهد؟</a:t>
            </a:r>
            <a:endParaRPr lang="fa-IR" sz="3200" dirty="0">
              <a:solidFill>
                <a:srgbClr val="663300"/>
              </a:solidFill>
              <a:cs typeface="2  Titr" pitchFamily="2" charset="-78"/>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p:cTn id="13" dur="10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12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12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12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9" presetClass="entr" presetSubtype="10" fill="hold" grpId="1" nodeType="clickEffect">
                                  <p:stCondLst>
                                    <p:cond delay="0"/>
                                  </p:stCondLst>
                                  <p:childTnLst>
                                    <p:set>
                                      <p:cBhvr>
                                        <p:cTn id="20" dur="1" fill="hold">
                                          <p:stCondLst>
                                            <p:cond delay="0"/>
                                          </p:stCondLst>
                                        </p:cTn>
                                        <p:tgtEl>
                                          <p:spTgt spid="5123">
                                            <p:txEl>
                                              <p:pRg st="0" end="0"/>
                                            </p:txEl>
                                          </p:spTgt>
                                        </p:tgtEl>
                                        <p:attrNameLst>
                                          <p:attrName>style.visibility</p:attrName>
                                        </p:attrNameLst>
                                      </p:cBhvr>
                                      <p:to>
                                        <p:strVal val="visible"/>
                                      </p:to>
                                    </p:set>
                                    <p:anim calcmode="lin" valueType="num">
                                      <p:cBhvr>
                                        <p:cTn id="21" dur="5000" fill="hold"/>
                                        <p:tgtEl>
                                          <p:spTgt spid="5123">
                                            <p:txEl>
                                              <p:pRg st="0" end="0"/>
                                            </p:txEl>
                                          </p:spTgt>
                                        </p:tgtEl>
                                        <p:attrNameLst>
                                          <p:attrName>ppt_w</p:attrName>
                                        </p:attrNameLst>
                                      </p:cBhvr>
                                      <p:tavLst>
                                        <p:tav tm="0" fmla="#ppt_w*sin(2.5*pi*$)">
                                          <p:val>
                                            <p:fltVal val="0"/>
                                          </p:val>
                                        </p:tav>
                                        <p:tav tm="100000">
                                          <p:val>
                                            <p:fltVal val="1"/>
                                          </p:val>
                                        </p:tav>
                                      </p:tavLst>
                                    </p:anim>
                                    <p:anim calcmode="lin" valueType="num">
                                      <p:cBhvr>
                                        <p:cTn id="22" dur="5000" fill="hold"/>
                                        <p:tgtEl>
                                          <p:spTgt spid="51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5"/>
                                        </p:tgtEl>
                                        <p:attrNameLst>
                                          <p:attrName>style.visibility</p:attrName>
                                        </p:attrNameLst>
                                      </p:cBhvr>
                                      <p:to>
                                        <p:strVal val="visible"/>
                                      </p:to>
                                    </p:set>
                                    <p:anim by="(-#ppt_w*2)" calcmode="lin" valueType="num">
                                      <p:cBhvr rctx="PPT">
                                        <p:cTn id="27" dur="500" autoRev="1" fill="hold">
                                          <p:stCondLst>
                                            <p:cond delay="0"/>
                                          </p:stCondLst>
                                        </p:cTn>
                                        <p:tgtEl>
                                          <p:spTgt spid="5"/>
                                        </p:tgtEl>
                                        <p:attrNameLst>
                                          <p:attrName>ppt_w</p:attrName>
                                        </p:attrNameLst>
                                      </p:cBhvr>
                                    </p:anim>
                                    <p:anim by="(#ppt_w*0.50)" calcmode="lin" valueType="num">
                                      <p:cBhvr>
                                        <p:cTn id="28" dur="500" decel="50000" autoRev="1" fill="hold">
                                          <p:stCondLst>
                                            <p:cond delay="0"/>
                                          </p:stCondLst>
                                        </p:cTn>
                                        <p:tgtEl>
                                          <p:spTgt spid="5"/>
                                        </p:tgtEl>
                                        <p:attrNameLst>
                                          <p:attrName>ppt_x</p:attrName>
                                        </p:attrNameLst>
                                      </p:cBhvr>
                                    </p:anim>
                                    <p:anim from="(-#ppt_h/2)" to="(#ppt_y)" calcmode="lin" valueType="num">
                                      <p:cBhvr>
                                        <p:cTn id="29" dur="1000" fill="hold">
                                          <p:stCondLst>
                                            <p:cond delay="0"/>
                                          </p:stCondLst>
                                        </p:cTn>
                                        <p:tgtEl>
                                          <p:spTgt spid="5"/>
                                        </p:tgtEl>
                                        <p:attrNameLst>
                                          <p:attrName>ppt_y</p:attrName>
                                        </p:attrNameLst>
                                      </p:cBhvr>
                                    </p:anim>
                                    <p:animRot by="21600000">
                                      <p:cBhvr>
                                        <p:cTn id="3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P spid="5123" grpId="1" build="p"/>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6600" dirty="0" smtClean="0">
                <a:solidFill>
                  <a:srgbClr val="002060"/>
                </a:solidFill>
                <a:cs typeface="2  Titr" pitchFamily="2" charset="-78"/>
              </a:rPr>
              <a:t>توجه </a:t>
            </a:r>
            <a:endParaRPr lang="fa-IR" sz="6600" dirty="0">
              <a:solidFill>
                <a:srgbClr val="002060"/>
              </a:solidFill>
              <a:cs typeface="2  Titr" pitchFamily="2" charset="-78"/>
            </a:endParaRPr>
          </a:p>
        </p:txBody>
      </p:sp>
      <p:sp>
        <p:nvSpPr>
          <p:cNvPr id="3" name="Content Placeholder 2"/>
          <p:cNvSpPr>
            <a:spLocks noGrp="1"/>
          </p:cNvSpPr>
          <p:nvPr>
            <p:ph idx="1"/>
          </p:nvPr>
        </p:nvSpPr>
        <p:spPr/>
        <p:txBody>
          <a:bodyPr>
            <a:normAutofit lnSpcReduction="10000"/>
          </a:bodyPr>
          <a:lstStyle/>
          <a:p>
            <a:pPr algn="ctr"/>
            <a:r>
              <a:rPr lang="fa-IR" sz="4000" dirty="0" smtClean="0">
                <a:cs typeface="2  Titr" pitchFamily="2" charset="-78"/>
              </a:rPr>
              <a:t>کسی که اهل عمل به دستورات الهی نیست در واقع ایمان ندارد.</a:t>
            </a:r>
          </a:p>
          <a:p>
            <a:pPr algn="ctr"/>
            <a:r>
              <a:rPr lang="fa-IR" sz="4000" dirty="0" err="1" smtClean="0">
                <a:cs typeface="2  Titr" pitchFamily="2" charset="-78"/>
              </a:rPr>
              <a:t>وادعای</a:t>
            </a:r>
            <a:r>
              <a:rPr lang="fa-IR" sz="4000" dirty="0" smtClean="0">
                <a:cs typeface="2  Titr" pitchFamily="2" charset="-78"/>
              </a:rPr>
              <a:t> ایمان او حرف گزافی است .</a:t>
            </a:r>
          </a:p>
          <a:p>
            <a:pPr algn="ctr"/>
            <a:r>
              <a:rPr lang="fa-IR" sz="4000" dirty="0" smtClean="0">
                <a:cs typeface="2  Titr" pitchFamily="2" charset="-78"/>
              </a:rPr>
              <a:t>زیرا محال است انسان به حقیقتی ایمان داشته باشد ولی عملی به دنبال آن نباشد .</a:t>
            </a:r>
          </a:p>
          <a:p>
            <a:pPr algn="ctr"/>
            <a:r>
              <a:rPr lang="fa-IR" sz="4000" dirty="0" smtClean="0">
                <a:cs typeface="2  Titr" pitchFamily="2" charset="-78"/>
              </a:rPr>
              <a:t>پس </a:t>
            </a:r>
            <a:r>
              <a:rPr lang="fa-IR" sz="4000" dirty="0" err="1" smtClean="0">
                <a:cs typeface="2  Titr" pitchFamily="2" charset="-78"/>
              </a:rPr>
              <a:t>هرگاه</a:t>
            </a:r>
            <a:r>
              <a:rPr lang="fa-IR" sz="4000" dirty="0" smtClean="0">
                <a:cs typeface="2  Titr" pitchFamily="2" charset="-78"/>
              </a:rPr>
              <a:t> دیدیم عمل نیست بدانیم </a:t>
            </a:r>
            <a:r>
              <a:rPr lang="fa-IR" sz="4000" smtClean="0">
                <a:cs typeface="2  Titr" pitchFamily="2" charset="-78"/>
              </a:rPr>
              <a:t>که ایمان هم نیست .</a:t>
            </a:r>
            <a:endParaRPr lang="fa-IR" sz="4000" dirty="0">
              <a:cs typeface="2  Titr" pitchFamily="2"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47664" y="476672"/>
            <a:ext cx="5760640" cy="936104"/>
          </a:xfrm>
        </p:spPr>
        <p:txBody>
          <a:bodyPr>
            <a:noAutofit/>
          </a:bodyPr>
          <a:lstStyle/>
          <a:p>
            <a:pPr algn="ctr"/>
            <a:r>
              <a:rPr lang="fa-IR" sz="4400" b="1" dirty="0" smtClean="0">
                <a:solidFill>
                  <a:schemeClr val="bg2">
                    <a:lumMod val="10000"/>
                  </a:schemeClr>
                </a:solidFill>
                <a:cs typeface="2  Titr" pitchFamily="2" charset="-78"/>
              </a:rPr>
              <a:t>راه های دستیابی  </a:t>
            </a:r>
            <a:r>
              <a:rPr lang="fa-IR" sz="4400" b="1" dirty="0" err="1" smtClean="0">
                <a:solidFill>
                  <a:schemeClr val="bg2">
                    <a:lumMod val="10000"/>
                  </a:schemeClr>
                </a:solidFill>
                <a:cs typeface="2  Titr" pitchFamily="2" charset="-78"/>
              </a:rPr>
              <a:t>وتقویت</a:t>
            </a:r>
            <a:r>
              <a:rPr lang="fa-IR" sz="4400" b="1" dirty="0" smtClean="0">
                <a:solidFill>
                  <a:schemeClr val="bg2">
                    <a:lumMod val="10000"/>
                  </a:schemeClr>
                </a:solidFill>
                <a:cs typeface="2  Titr" pitchFamily="2" charset="-78"/>
              </a:rPr>
              <a:t> ایمان  به خدا</a:t>
            </a:r>
            <a:endParaRPr lang="en-US" sz="4400" b="1" dirty="0">
              <a:solidFill>
                <a:schemeClr val="bg2">
                  <a:lumMod val="10000"/>
                </a:schemeClr>
              </a:solidFill>
              <a:cs typeface="2  Titr" pitchFamily="2" charset="-78"/>
            </a:endParaRPr>
          </a:p>
        </p:txBody>
      </p:sp>
      <p:sp>
        <p:nvSpPr>
          <p:cNvPr id="6" name="Vertical Scroll 5"/>
          <p:cNvSpPr/>
          <p:nvPr/>
        </p:nvSpPr>
        <p:spPr>
          <a:xfrm>
            <a:off x="4283968" y="1556792"/>
            <a:ext cx="4752528" cy="4968552"/>
          </a:xfrm>
          <a:prstGeom prst="verticalScroll">
            <a:avLst>
              <a:gd name="adj" fmla="val 9079"/>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4400" b="1" dirty="0" smtClean="0">
                <a:cs typeface="2  Titr" pitchFamily="2" charset="-78"/>
              </a:rPr>
              <a:t>1- تفکر پیرامون آیات خداوند در جهان آفرینش</a:t>
            </a:r>
          </a:p>
          <a:p>
            <a:pPr algn="ctr"/>
            <a:endParaRPr lang="fa-IR" sz="2800" b="1" dirty="0" smtClean="0">
              <a:cs typeface="2  Nazanin" pitchFamily="2" charset="-78"/>
            </a:endParaRPr>
          </a:p>
          <a:p>
            <a:pPr algn="ctr"/>
            <a:r>
              <a:rPr lang="fa-IR" sz="3200" b="1" dirty="0" smtClean="0">
                <a:solidFill>
                  <a:srgbClr val="7030A0"/>
                </a:solidFill>
                <a:cs typeface="2  Titr" pitchFamily="2" charset="-78"/>
              </a:rPr>
              <a:t>توجه به جهان هستی و زیبایی های آن نشان از علم و قدرت لایزال الهی دارد </a:t>
            </a:r>
            <a:r>
              <a:rPr lang="fa-IR" b="1" dirty="0" smtClean="0">
                <a:cs typeface="2  Nazanin" pitchFamily="2" charset="-78"/>
              </a:rPr>
              <a:t>.</a:t>
            </a:r>
            <a:endParaRPr lang="fa-IR" b="1" dirty="0">
              <a:cs typeface="2  Nazanin" pitchFamily="2" charset="-78"/>
            </a:endParaRPr>
          </a:p>
        </p:txBody>
      </p:sp>
      <p:pic>
        <p:nvPicPr>
          <p:cNvPr id="8" name="Content Placeholder 3" descr="111.png"/>
          <p:cNvPicPr>
            <a:picLocks noGrp="1" noChangeAspect="1"/>
          </p:cNvPicPr>
          <p:nvPr>
            <p:ph idx="1"/>
          </p:nvPr>
        </p:nvPicPr>
        <p:blipFill>
          <a:blip r:embed="rId2" cstate="print"/>
          <a:srcRect t="4520" r="35444" b="44448"/>
          <a:stretch>
            <a:fillRect/>
          </a:stretch>
        </p:blipFill>
        <p:spPr>
          <a:xfrm>
            <a:off x="323528" y="1628800"/>
            <a:ext cx="3960440" cy="4896544"/>
          </a:xfrm>
          <a:prstGeom prst="rect">
            <a:avLst/>
          </a:prstGeom>
          <a:ln>
            <a:noFill/>
          </a:ln>
          <a:effectLst>
            <a:softEdge rad="112500"/>
          </a:effectLst>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0" fill="hold"/>
                                        <p:tgtEl>
                                          <p:spTgt spid="5122"/>
                                        </p:tgtEl>
                                        <p:attrNameLst>
                                          <p:attrName>ppt_w</p:attrName>
                                        </p:attrNameLst>
                                      </p:cBhvr>
                                      <p:tavLst>
                                        <p:tav tm="0" fmla="#ppt_w*sin(2.5*pi*$)">
                                          <p:val>
                                            <p:fltVal val="0"/>
                                          </p:val>
                                        </p:tav>
                                        <p:tav tm="100000">
                                          <p:val>
                                            <p:fltVal val="1"/>
                                          </p:val>
                                        </p:tav>
                                      </p:tavLst>
                                    </p:anim>
                                    <p:anim calcmode="lin" valueType="num">
                                      <p:cBhvr>
                                        <p:cTn id="8" dur="5000" fill="hold"/>
                                        <p:tgtEl>
                                          <p:spTgt spid="51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2987824" y="548680"/>
            <a:ext cx="5904656" cy="6048672"/>
          </a:xfrm>
          <a:prstGeom prst="verticalScroll">
            <a:avLst>
              <a:gd name="adj" fmla="val 9079"/>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4800" b="1" dirty="0" smtClean="0">
                <a:cs typeface="2  Titr" pitchFamily="2" charset="-78"/>
              </a:rPr>
              <a:t>2-یاد </a:t>
            </a:r>
            <a:r>
              <a:rPr lang="fa-IR" sz="4800" b="1" dirty="0" err="1" smtClean="0">
                <a:cs typeface="2  Titr" pitchFamily="2" charset="-78"/>
              </a:rPr>
              <a:t>وذکر</a:t>
            </a:r>
            <a:r>
              <a:rPr lang="fa-IR" sz="4800" b="1" dirty="0" smtClean="0">
                <a:cs typeface="2  Titr" pitchFamily="2" charset="-78"/>
              </a:rPr>
              <a:t> خداوند</a:t>
            </a:r>
            <a:endParaRPr lang="en-US" sz="4800" b="1" dirty="0" smtClean="0">
              <a:cs typeface="2  Titr" pitchFamily="2" charset="-78"/>
            </a:endParaRPr>
          </a:p>
          <a:p>
            <a:pPr algn="ctr"/>
            <a:r>
              <a:rPr lang="fa-IR" sz="3600" b="1" dirty="0" smtClean="0">
                <a:solidFill>
                  <a:srgbClr val="7030A0"/>
                </a:solidFill>
                <a:cs typeface="2  Titr" pitchFamily="2" charset="-78"/>
              </a:rPr>
              <a:t>حضور خداوند در خاطر ما در همه لحظات زندگی  ، در آغاز صبح و در طول روز،سبب افزایش ارتباط با</a:t>
            </a:r>
          </a:p>
          <a:p>
            <a:pPr algn="ctr"/>
            <a:r>
              <a:rPr lang="fa-IR" sz="3600" b="1" dirty="0" smtClean="0">
                <a:solidFill>
                  <a:srgbClr val="7030A0"/>
                </a:solidFill>
                <a:cs typeface="2  Titr" pitchFamily="2" charset="-78"/>
              </a:rPr>
              <a:t>خداوند و تقویت ایمان به او می شود. </a:t>
            </a:r>
            <a:endParaRPr lang="en-US" sz="3600" b="1" dirty="0" smtClean="0">
              <a:solidFill>
                <a:srgbClr val="7030A0"/>
              </a:solidFill>
              <a:cs typeface="2  Titr" pitchFamily="2" charset="-78"/>
            </a:endParaRPr>
          </a:p>
          <a:p>
            <a:pPr algn="ctr"/>
            <a:r>
              <a:rPr lang="en-US" sz="3600" b="1" dirty="0" smtClean="0">
                <a:solidFill>
                  <a:srgbClr val="7030A0"/>
                </a:solidFill>
                <a:cs typeface="2  Titr" pitchFamily="2" charset="-78"/>
              </a:rPr>
              <a:t> </a:t>
            </a:r>
            <a:r>
              <a:rPr lang="fa-IR" sz="3600" b="1" dirty="0" smtClean="0">
                <a:solidFill>
                  <a:srgbClr val="7030A0"/>
                </a:solidFill>
                <a:cs typeface="2  Titr" pitchFamily="2" charset="-78"/>
              </a:rPr>
              <a:t>(حکمت نمازهای پنج گانه </a:t>
            </a:r>
            <a:r>
              <a:rPr lang="fa-IR" sz="3600" b="1" dirty="0" err="1" smtClean="0">
                <a:solidFill>
                  <a:srgbClr val="7030A0"/>
                </a:solidFill>
                <a:cs typeface="2  Titr" pitchFamily="2" charset="-78"/>
              </a:rPr>
              <a:t>وتلاوت</a:t>
            </a:r>
            <a:r>
              <a:rPr lang="fa-IR" sz="3600" b="1" dirty="0" smtClean="0">
                <a:solidFill>
                  <a:srgbClr val="7030A0"/>
                </a:solidFill>
                <a:cs typeface="2  Titr" pitchFamily="2" charset="-78"/>
              </a:rPr>
              <a:t> </a:t>
            </a:r>
            <a:r>
              <a:rPr lang="fa-IR" sz="2800" b="1" dirty="0" smtClean="0">
                <a:solidFill>
                  <a:srgbClr val="7030A0"/>
                </a:solidFill>
                <a:cs typeface="2  Titr" pitchFamily="2" charset="-78"/>
              </a:rPr>
              <a:t>پیوسته قرآن) </a:t>
            </a:r>
            <a:endParaRPr lang="fa-IR" sz="4400" b="1" dirty="0">
              <a:solidFill>
                <a:srgbClr val="7030A0"/>
              </a:solidFill>
              <a:cs typeface="2  Titr" pitchFamily="2" charset="-78"/>
            </a:endParaRPr>
          </a:p>
        </p:txBody>
      </p:sp>
      <p:pic>
        <p:nvPicPr>
          <p:cNvPr id="6" name="Picture 5" descr="fit-400x320.jpg"/>
          <p:cNvPicPr>
            <a:picLocks noChangeAspect="1"/>
          </p:cNvPicPr>
          <p:nvPr/>
        </p:nvPicPr>
        <p:blipFill>
          <a:blip r:embed="rId2" cstate="print"/>
          <a:stretch>
            <a:fillRect/>
          </a:stretch>
        </p:blipFill>
        <p:spPr>
          <a:xfrm>
            <a:off x="251520" y="764704"/>
            <a:ext cx="2664296" cy="5688632"/>
          </a:xfrm>
          <a:prstGeom prst="rect">
            <a:avLst/>
          </a:prstGeom>
          <a:ln>
            <a:noFill/>
          </a:ln>
          <a:effectLst>
            <a:softEdge rad="112500"/>
          </a:effec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95536" y="1052736"/>
            <a:ext cx="8424936" cy="3024336"/>
          </a:xfrm>
        </p:spPr>
        <p:txBody>
          <a:bodyPr>
            <a:noAutofit/>
          </a:bodyPr>
          <a:lstStyle/>
          <a:p>
            <a:pPr algn="just"/>
            <a:r>
              <a:rPr lang="fa-IR" sz="3600" b="1" dirty="0" smtClean="0">
                <a:cs typeface="2  Nazanin" pitchFamily="2" charset="-78"/>
              </a:rPr>
              <a:t>ضرورت : </a:t>
            </a:r>
            <a:r>
              <a:rPr lang="fa-IR" sz="3600" b="1" dirty="0" smtClean="0">
                <a:solidFill>
                  <a:srgbClr val="C00000"/>
                </a:solidFill>
                <a:cs typeface="2  Nazanin" pitchFamily="2" charset="-78"/>
              </a:rPr>
              <a:t>دانش آموزان در درس گذشته با صفات خدا آشنا </a:t>
            </a:r>
            <a:r>
              <a:rPr lang="fa-IR" sz="3600" b="1" dirty="0" err="1" smtClean="0">
                <a:solidFill>
                  <a:srgbClr val="C00000"/>
                </a:solidFill>
                <a:cs typeface="2  Nazanin" pitchFamily="2" charset="-78"/>
              </a:rPr>
              <a:t>شدندواورا</a:t>
            </a:r>
            <a:r>
              <a:rPr lang="fa-IR" sz="3600" b="1" dirty="0" smtClean="0">
                <a:solidFill>
                  <a:srgbClr val="C00000"/>
                </a:solidFill>
                <a:cs typeface="2  Nazanin" pitchFamily="2" charset="-78"/>
              </a:rPr>
              <a:t> به عنوان خالقی مهربان ،توبه پذیر...</a:t>
            </a:r>
            <a:r>
              <a:rPr lang="fa-IR" sz="3600" b="1" dirty="0" err="1" smtClean="0">
                <a:solidFill>
                  <a:srgbClr val="C00000"/>
                </a:solidFill>
                <a:cs typeface="2  Nazanin" pitchFamily="2" charset="-78"/>
              </a:rPr>
              <a:t>شاختند</a:t>
            </a:r>
            <a:r>
              <a:rPr lang="fa-IR" sz="3600" b="1" dirty="0" smtClean="0">
                <a:solidFill>
                  <a:srgbClr val="C00000"/>
                </a:solidFill>
                <a:cs typeface="2  Nazanin" pitchFamily="2" charset="-78"/>
              </a:rPr>
              <a:t>.در این درس میخواهند </a:t>
            </a:r>
            <a:r>
              <a:rPr lang="fa-IR" sz="3600" b="1" dirty="0" err="1" smtClean="0">
                <a:solidFill>
                  <a:srgbClr val="C00000"/>
                </a:solidFill>
                <a:cs typeface="2  Nazanin" pitchFamily="2" charset="-78"/>
              </a:rPr>
              <a:t>بفهمنداگرچه</a:t>
            </a:r>
            <a:r>
              <a:rPr lang="fa-IR" sz="3600" b="1" dirty="0" smtClean="0">
                <a:solidFill>
                  <a:srgbClr val="C00000"/>
                </a:solidFill>
                <a:cs typeface="2  Nazanin" pitchFamily="2" charset="-78"/>
              </a:rPr>
              <a:t> شناخت خدا لازم است ،ولی کافی نیست </a:t>
            </a:r>
            <a:r>
              <a:rPr lang="fa-IR" sz="3600" b="1" dirty="0" err="1" smtClean="0">
                <a:solidFill>
                  <a:srgbClr val="C00000"/>
                </a:solidFill>
                <a:cs typeface="2  Nazanin" pitchFamily="2" charset="-78"/>
              </a:rPr>
              <a:t>ونیاز</a:t>
            </a:r>
            <a:r>
              <a:rPr lang="fa-IR" sz="3600" b="1" dirty="0" smtClean="0">
                <a:solidFill>
                  <a:srgbClr val="C00000"/>
                </a:solidFill>
                <a:cs typeface="2  Nazanin" pitchFamily="2" charset="-78"/>
              </a:rPr>
              <a:t> به حقیقت دیگری است  که ایمان است .</a:t>
            </a:r>
            <a:endParaRPr lang="en-US" sz="3600" b="1" dirty="0">
              <a:solidFill>
                <a:srgbClr val="C00000"/>
              </a:solidFill>
              <a:cs typeface="2  Nazanin" pitchFamily="2" charset="-78"/>
            </a:endParaRPr>
          </a:p>
        </p:txBody>
      </p:sp>
      <p:sp>
        <p:nvSpPr>
          <p:cNvPr id="5123" name="Rectangle 3"/>
          <p:cNvSpPr>
            <a:spLocks noGrp="1" noChangeArrowheads="1"/>
          </p:cNvSpPr>
          <p:nvPr>
            <p:ph idx="1"/>
          </p:nvPr>
        </p:nvSpPr>
        <p:spPr>
          <a:xfrm>
            <a:off x="395536" y="4149080"/>
            <a:ext cx="8229600" cy="2069584"/>
          </a:xfrm>
        </p:spPr>
        <p:txBody>
          <a:bodyPr>
            <a:normAutofit/>
          </a:bodyPr>
          <a:lstStyle/>
          <a:p>
            <a:r>
              <a:rPr lang="fa-IR" sz="2800" b="1" dirty="0" smtClean="0">
                <a:solidFill>
                  <a:srgbClr val="0070C0"/>
                </a:solidFill>
                <a:cs typeface="2  Nazanin" pitchFamily="2" charset="-78"/>
              </a:rPr>
              <a:t>اهداف:</a:t>
            </a:r>
            <a:endParaRPr lang="fa-IR" sz="4000" b="1" dirty="0" smtClean="0">
              <a:solidFill>
                <a:srgbClr val="0070C0"/>
              </a:solidFill>
              <a:cs typeface="2  Nazanin" pitchFamily="2" charset="-78"/>
            </a:endParaRPr>
          </a:p>
          <a:p>
            <a:r>
              <a:rPr lang="fa-IR" sz="3200" b="1" dirty="0" smtClean="0">
                <a:solidFill>
                  <a:srgbClr val="0070C0"/>
                </a:solidFill>
                <a:cs typeface="2  Nazanin" pitchFamily="2" charset="-78"/>
              </a:rPr>
              <a:t>آشنا شدن با ایمان </a:t>
            </a:r>
            <a:r>
              <a:rPr lang="fa-IR" sz="3200" b="1" dirty="0" err="1" smtClean="0">
                <a:solidFill>
                  <a:srgbClr val="0070C0"/>
                </a:solidFill>
                <a:cs typeface="2  Nazanin" pitchFamily="2" charset="-78"/>
              </a:rPr>
              <a:t>وشناخت</a:t>
            </a:r>
            <a:r>
              <a:rPr lang="fa-IR" sz="3200" b="1" dirty="0" smtClean="0">
                <a:solidFill>
                  <a:srgbClr val="0070C0"/>
                </a:solidFill>
                <a:cs typeface="2  Nazanin" pitchFamily="2" charset="-78"/>
              </a:rPr>
              <a:t> حقیقت </a:t>
            </a:r>
            <a:r>
              <a:rPr lang="fa-IR" sz="3200" b="1" dirty="0" err="1" smtClean="0">
                <a:solidFill>
                  <a:srgbClr val="0070C0"/>
                </a:solidFill>
                <a:cs typeface="2  Nazanin" pitchFamily="2" charset="-78"/>
              </a:rPr>
              <a:t>ایمان</a:t>
            </a:r>
            <a:r>
              <a:rPr lang="fa-IR" sz="2800" b="1" dirty="0" err="1" smtClean="0">
                <a:solidFill>
                  <a:srgbClr val="0070C0"/>
                </a:solidFill>
                <a:cs typeface="2  Nazanin" pitchFamily="2" charset="-78"/>
              </a:rPr>
              <a:t>وراههای</a:t>
            </a:r>
            <a:r>
              <a:rPr lang="fa-IR" sz="2800" b="1" dirty="0" smtClean="0">
                <a:solidFill>
                  <a:srgbClr val="0070C0"/>
                </a:solidFill>
                <a:cs typeface="2  Nazanin" pitchFamily="2" charset="-78"/>
              </a:rPr>
              <a:t>  دستیابی و تقویت ایمان به خدا</a:t>
            </a:r>
          </a:p>
          <a:p>
            <a:r>
              <a:rPr lang="fa-IR" sz="2800" b="1" dirty="0" smtClean="0">
                <a:solidFill>
                  <a:srgbClr val="0070C0"/>
                </a:solidFill>
                <a:cs typeface="2  Nazanin" pitchFamily="2" charset="-78"/>
              </a:rPr>
              <a:t> تأثیر ایمان به خدا در زندگی انسان </a:t>
            </a:r>
          </a:p>
          <a:p>
            <a:endParaRPr lang="en-US" sz="4000" b="1" dirty="0">
              <a:solidFill>
                <a:srgbClr val="0070C0"/>
              </a:solidFill>
              <a:cs typeface="2  Nazanin" pitchFamily="2" charset="-78"/>
            </a:endParaRPr>
          </a:p>
        </p:txBody>
      </p:sp>
      <p:pic>
        <p:nvPicPr>
          <p:cNvPr id="4" name="Picture 3" descr="8404203a3137163b89d26101e69a9d52.jpg"/>
          <p:cNvPicPr>
            <a:picLocks noChangeAspect="1"/>
          </p:cNvPicPr>
          <p:nvPr/>
        </p:nvPicPr>
        <p:blipFill>
          <a:blip r:embed="rId2" cstate="print"/>
          <a:stretch>
            <a:fillRect/>
          </a:stretch>
        </p:blipFill>
        <p:spPr>
          <a:xfrm>
            <a:off x="251520" y="5229200"/>
            <a:ext cx="2339867" cy="1556792"/>
          </a:xfrm>
          <a:prstGeom prst="rect">
            <a:avLst/>
          </a:prstGeom>
          <a:ln>
            <a:noFill/>
          </a:ln>
          <a:effectLst>
            <a:softEdge rad="112500"/>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122"/>
                                        </p:tgtEl>
                                        <p:attrNameLst>
                                          <p:attrName>style.visibility</p:attrName>
                                        </p:attrNameLst>
                                      </p:cBhvr>
                                      <p:to>
                                        <p:strVal val="visible"/>
                                      </p:to>
                                    </p:set>
                                    <p:anim by="(-#ppt_w*2)" calcmode="lin" valueType="num">
                                      <p:cBhvr rctx="PPT">
                                        <p:cTn id="7" dur="500" autoRev="1" fill="hold">
                                          <p:stCondLst>
                                            <p:cond delay="0"/>
                                          </p:stCondLst>
                                        </p:cTn>
                                        <p:tgtEl>
                                          <p:spTgt spid="5122"/>
                                        </p:tgtEl>
                                        <p:attrNameLst>
                                          <p:attrName>ppt_w</p:attrName>
                                        </p:attrNameLst>
                                      </p:cBhvr>
                                    </p:anim>
                                    <p:anim by="(#ppt_w*0.50)" calcmode="lin" valueType="num">
                                      <p:cBhvr>
                                        <p:cTn id="8" dur="500" decel="50000" autoRev="1" fill="hold">
                                          <p:stCondLst>
                                            <p:cond delay="0"/>
                                          </p:stCondLst>
                                        </p:cTn>
                                        <p:tgtEl>
                                          <p:spTgt spid="5122"/>
                                        </p:tgtEl>
                                        <p:attrNameLst>
                                          <p:attrName>ppt_x</p:attrName>
                                        </p:attrNameLst>
                                      </p:cBhvr>
                                    </p:anim>
                                    <p:anim from="(-#ppt_h/2)" to="(#ppt_y)" calcmode="lin" valueType="num">
                                      <p:cBhvr>
                                        <p:cTn id="9" dur="1000" fill="hold">
                                          <p:stCondLst>
                                            <p:cond delay="0"/>
                                          </p:stCondLst>
                                        </p:cTn>
                                        <p:tgtEl>
                                          <p:spTgt spid="5122"/>
                                        </p:tgtEl>
                                        <p:attrNameLst>
                                          <p:attrName>ppt_y</p:attrName>
                                        </p:attrNameLst>
                                      </p:cBhvr>
                                    </p:anim>
                                    <p:animRot by="21600000">
                                      <p:cBhvr>
                                        <p:cTn id="10" dur="1000" fill="hold">
                                          <p:stCondLst>
                                            <p:cond delay="0"/>
                                          </p:stCondLst>
                                        </p:cTn>
                                        <p:tgtEl>
                                          <p:spTgt spid="512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5123">
                                            <p:txEl>
                                              <p:pRg st="0" end="0"/>
                                            </p:txEl>
                                          </p:spTgt>
                                        </p:tgtEl>
                                        <p:attrNameLst>
                                          <p:attrName>style.visibility</p:attrName>
                                        </p:attrNameLst>
                                      </p:cBhvr>
                                      <p:to>
                                        <p:strVal val="visible"/>
                                      </p:to>
                                    </p:set>
                                    <p:animEffect transition="in" filter="fade">
                                      <p:cBhvr>
                                        <p:cTn id="15" dur="800" decel="100000"/>
                                        <p:tgtEl>
                                          <p:spTgt spid="5123">
                                            <p:txEl>
                                              <p:pRg st="0" end="0"/>
                                            </p:txEl>
                                          </p:spTgt>
                                        </p:tgtEl>
                                      </p:cBhvr>
                                    </p:animEffect>
                                    <p:anim calcmode="lin" valueType="num">
                                      <p:cBhvr>
                                        <p:cTn id="16" dur="800" decel="100000" fill="hold"/>
                                        <p:tgtEl>
                                          <p:spTgt spid="5123">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5123">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5123">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123">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12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5123">
                                            <p:txEl>
                                              <p:pRg st="1" end="1"/>
                                            </p:txEl>
                                          </p:spTgt>
                                        </p:tgtEl>
                                        <p:attrNameLst>
                                          <p:attrName>style.visibility</p:attrName>
                                        </p:attrNameLst>
                                      </p:cBhvr>
                                      <p:to>
                                        <p:strVal val="visible"/>
                                      </p:to>
                                    </p:set>
                                    <p:animEffect transition="in" filter="fade">
                                      <p:cBhvr>
                                        <p:cTn id="25" dur="800" decel="100000"/>
                                        <p:tgtEl>
                                          <p:spTgt spid="5123">
                                            <p:txEl>
                                              <p:pRg st="1" end="1"/>
                                            </p:txEl>
                                          </p:spTgt>
                                        </p:tgtEl>
                                      </p:cBhvr>
                                    </p:animEffect>
                                    <p:anim calcmode="lin" valueType="num">
                                      <p:cBhvr>
                                        <p:cTn id="26" dur="800" decel="100000" fill="hold"/>
                                        <p:tgtEl>
                                          <p:spTgt spid="5123">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5123">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5123">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123">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12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5123">
                                            <p:txEl>
                                              <p:pRg st="2" end="2"/>
                                            </p:txEl>
                                          </p:spTgt>
                                        </p:tgtEl>
                                        <p:attrNameLst>
                                          <p:attrName>style.visibility</p:attrName>
                                        </p:attrNameLst>
                                      </p:cBhvr>
                                      <p:to>
                                        <p:strVal val="visible"/>
                                      </p:to>
                                    </p:set>
                                    <p:animEffect transition="in" filter="fade">
                                      <p:cBhvr>
                                        <p:cTn id="35" dur="800" decel="100000"/>
                                        <p:tgtEl>
                                          <p:spTgt spid="5123">
                                            <p:txEl>
                                              <p:pRg st="2" end="2"/>
                                            </p:txEl>
                                          </p:spTgt>
                                        </p:tgtEl>
                                      </p:cBhvr>
                                    </p:animEffect>
                                    <p:anim calcmode="lin" valueType="num">
                                      <p:cBhvr>
                                        <p:cTn id="36" dur="800" decel="100000" fill="hold"/>
                                        <p:tgtEl>
                                          <p:spTgt spid="5123">
                                            <p:txEl>
                                              <p:pRg st="2" end="2"/>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5123">
                                            <p:txEl>
                                              <p:pRg st="2" end="2"/>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5123">
                                            <p:txEl>
                                              <p:pRg st="2" end="2"/>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5123">
                                            <p:txEl>
                                              <p:pRg st="2" end="2"/>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512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6416"/>
            <a:ext cx="4042792" cy="866360"/>
          </a:xfrm>
          <a:scene3d>
            <a:camera prst="isometricOffAxis1Right"/>
            <a:lightRig rig="threePt" dir="t"/>
          </a:scene3d>
        </p:spPr>
        <p:txBody>
          <a:bodyPr/>
          <a:lstStyle/>
          <a:p>
            <a:pPr algn="ctr"/>
            <a:r>
              <a:rPr lang="fa-IR" dirty="0" smtClean="0">
                <a:solidFill>
                  <a:schemeClr val="accent5">
                    <a:lumMod val="50000"/>
                  </a:schemeClr>
                </a:solidFill>
                <a:cs typeface="2  Titr" pitchFamily="2" charset="-78"/>
              </a:rPr>
              <a:t>ویژگیهای مؤمنان</a:t>
            </a:r>
            <a:endParaRPr lang="fa-IR" dirty="0">
              <a:solidFill>
                <a:schemeClr val="accent5">
                  <a:lumMod val="50000"/>
                </a:schemeClr>
              </a:solidFill>
              <a:cs typeface="2  Titr" pitchFamily="2" charset="-78"/>
            </a:endParaRPr>
          </a:p>
        </p:txBody>
      </p:sp>
      <p:pic>
        <p:nvPicPr>
          <p:cNvPr id="5" name="Picture 4" descr="111.png"/>
          <p:cNvPicPr>
            <a:picLocks noChangeAspect="1"/>
          </p:cNvPicPr>
          <p:nvPr/>
        </p:nvPicPr>
        <p:blipFill>
          <a:blip r:embed="rId2" cstate="print">
            <a:lum bright="-20000" contrast="40000"/>
          </a:blip>
          <a:srcRect l="56872" t="74783"/>
          <a:stretch>
            <a:fillRect/>
          </a:stretch>
        </p:blipFill>
        <p:spPr>
          <a:xfrm>
            <a:off x="3851920" y="404664"/>
            <a:ext cx="4861580" cy="6453336"/>
          </a:xfrm>
          <a:prstGeom prst="rect">
            <a:avLst/>
          </a:prstGeom>
          <a:ln>
            <a:noFill/>
          </a:ln>
          <a:effectLst>
            <a:softEdge rad="112500"/>
          </a:effectLst>
        </p:spPr>
      </p:pic>
      <p:pic>
        <p:nvPicPr>
          <p:cNvPr id="8" name="Content Placeholder 7" descr="211.png"/>
          <p:cNvPicPr>
            <a:picLocks noGrp="1" noChangeAspect="1"/>
          </p:cNvPicPr>
          <p:nvPr>
            <p:ph idx="1"/>
          </p:nvPr>
        </p:nvPicPr>
        <p:blipFill>
          <a:blip r:embed="rId3" cstate="print"/>
          <a:stretch>
            <a:fillRect/>
          </a:stretch>
        </p:blipFill>
        <p:spPr>
          <a:xfrm>
            <a:off x="4283968" y="4869160"/>
            <a:ext cx="1807600" cy="16561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Rounded Rectangle 8"/>
          <p:cNvSpPr/>
          <p:nvPr/>
        </p:nvSpPr>
        <p:spPr>
          <a:xfrm>
            <a:off x="251520" y="1196752"/>
            <a:ext cx="3528392" cy="52565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solidFill>
                  <a:schemeClr val="bg2">
                    <a:lumMod val="10000"/>
                  </a:schemeClr>
                </a:solidFill>
                <a:cs typeface="2  Titr" pitchFamily="2" charset="-78"/>
              </a:rPr>
              <a:t>همانا مؤمنان کسانی هستند که وقتی یاد خدا شود دلهایشان ترسان است </a:t>
            </a:r>
            <a:r>
              <a:rPr lang="fa-IR" sz="3600" dirty="0" err="1" smtClean="0">
                <a:solidFill>
                  <a:schemeClr val="bg2">
                    <a:lumMod val="10000"/>
                  </a:schemeClr>
                </a:solidFill>
                <a:cs typeface="2  Titr" pitchFamily="2" charset="-78"/>
              </a:rPr>
              <a:t>وچون</a:t>
            </a:r>
            <a:r>
              <a:rPr lang="fa-IR" sz="3600" dirty="0" smtClean="0">
                <a:solidFill>
                  <a:schemeClr val="bg2">
                    <a:lumMod val="10000"/>
                  </a:schemeClr>
                </a:solidFill>
                <a:cs typeface="2  Titr" pitchFamily="2" charset="-78"/>
              </a:rPr>
              <a:t> آیات  خدا بر آنها تلاوت شود </a:t>
            </a:r>
            <a:r>
              <a:rPr lang="fa-IR" sz="3600" dirty="0" err="1" smtClean="0">
                <a:solidFill>
                  <a:schemeClr val="bg2">
                    <a:lumMod val="10000"/>
                  </a:schemeClr>
                </a:solidFill>
                <a:cs typeface="2  Titr" pitchFamily="2" charset="-78"/>
              </a:rPr>
              <a:t>ایمانشان</a:t>
            </a:r>
            <a:r>
              <a:rPr lang="fa-IR" sz="3600" dirty="0" smtClean="0">
                <a:solidFill>
                  <a:schemeClr val="bg2">
                    <a:lumMod val="10000"/>
                  </a:schemeClr>
                </a:solidFill>
                <a:cs typeface="2  Titr" pitchFamily="2" charset="-78"/>
              </a:rPr>
              <a:t> افزوده می گردد.</a:t>
            </a:r>
            <a:endParaRPr lang="fa-IR" sz="3600" dirty="0">
              <a:solidFill>
                <a:schemeClr val="bg2">
                  <a:lumMod val="10000"/>
                </a:schemeClr>
              </a:solidFill>
              <a:cs typeface="2  Titr"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586440"/>
          </a:xfrm>
          <a:effectLst>
            <a:glow rad="228600">
              <a:schemeClr val="accent6">
                <a:satMod val="175000"/>
                <a:alpha val="40000"/>
              </a:schemeClr>
            </a:glow>
          </a:effectLst>
          <a:scene3d>
            <a:camera prst="perspectiveLeft"/>
            <a:lightRig rig="threePt" dir="t"/>
          </a:scene3d>
        </p:spPr>
        <p:txBody>
          <a:bodyPr>
            <a:noAutofit/>
          </a:bodyPr>
          <a:lstStyle/>
          <a:p>
            <a:pPr algn="ctr"/>
            <a:r>
              <a:rPr lang="fa-IR" sz="4800" dirty="0" smtClean="0">
                <a:solidFill>
                  <a:schemeClr val="accent1">
                    <a:lumMod val="50000"/>
                  </a:schemeClr>
                </a:solidFill>
                <a:cs typeface="2  Titr" pitchFamily="2" charset="-78"/>
              </a:rPr>
              <a:t>پیامبر اکرم (صلی الله علیه </a:t>
            </a:r>
            <a:r>
              <a:rPr lang="fa-IR" sz="4800" dirty="0" err="1" smtClean="0">
                <a:solidFill>
                  <a:schemeClr val="accent1">
                    <a:lumMod val="50000"/>
                  </a:schemeClr>
                </a:solidFill>
                <a:cs typeface="2  Titr" pitchFamily="2" charset="-78"/>
              </a:rPr>
              <a:t>وآله</a:t>
            </a:r>
            <a:r>
              <a:rPr lang="fa-IR" sz="4800" dirty="0" smtClean="0">
                <a:solidFill>
                  <a:schemeClr val="accent1">
                    <a:lumMod val="50000"/>
                  </a:schemeClr>
                </a:solidFill>
                <a:cs typeface="2  Titr" pitchFamily="2" charset="-78"/>
              </a:rPr>
              <a:t> ) فرمودند:</a:t>
            </a:r>
            <a:endParaRPr lang="fa-IR" sz="4800" dirty="0">
              <a:solidFill>
                <a:schemeClr val="accent1">
                  <a:lumMod val="50000"/>
                </a:schemeClr>
              </a:solidFill>
              <a:cs typeface="2  Titr" pitchFamily="2" charset="-78"/>
            </a:endParaRPr>
          </a:p>
        </p:txBody>
      </p:sp>
      <p:sp>
        <p:nvSpPr>
          <p:cNvPr id="3" name="Content Placeholder 2"/>
          <p:cNvSpPr>
            <a:spLocks noGrp="1"/>
          </p:cNvSpPr>
          <p:nvPr>
            <p:ph idx="1"/>
          </p:nvPr>
        </p:nvSpPr>
        <p:spPr>
          <a:xfrm>
            <a:off x="457200" y="1935480"/>
            <a:ext cx="8229600" cy="3725768"/>
          </a:xfrm>
        </p:spPr>
        <p:txBody>
          <a:bodyPr>
            <a:noAutofit/>
          </a:bodyPr>
          <a:lstStyle/>
          <a:p>
            <a:pPr algn="ctr"/>
            <a:r>
              <a:rPr lang="fa-IR" sz="6000" b="1" dirty="0" smtClean="0">
                <a:solidFill>
                  <a:srgbClr val="7030A0"/>
                </a:solidFill>
                <a:cs typeface="2  Titr" pitchFamily="2" charset="-78"/>
              </a:rPr>
              <a:t>تا زمانی که مؤمن بر نمازهای پنج گانه در وقت آن محافظت کند، شیطان پیوسته از او در هراس است </a:t>
            </a:r>
            <a:r>
              <a:rPr lang="fa-IR" sz="6600" b="1" dirty="0" smtClean="0">
                <a:solidFill>
                  <a:srgbClr val="7030A0"/>
                </a:solidFill>
                <a:cs typeface="2  Titr" pitchFamily="2" charset="-78"/>
              </a:rPr>
              <a:t>.</a:t>
            </a:r>
            <a:endParaRPr lang="fa-IR" sz="6600" b="1" dirty="0">
              <a:solidFill>
                <a:srgbClr val="7030A0"/>
              </a:solidFill>
              <a:cs typeface="2  Titr" pitchFamily="2" charset="-78"/>
            </a:endParaRPr>
          </a:p>
        </p:txBody>
      </p:sp>
      <p:pic>
        <p:nvPicPr>
          <p:cNvPr id="4" name="Picture 3" descr="6.gif"/>
          <p:cNvPicPr>
            <a:picLocks noChangeAspect="1"/>
          </p:cNvPicPr>
          <p:nvPr/>
        </p:nvPicPr>
        <p:blipFill>
          <a:blip r:embed="rId2" cstate="print"/>
          <a:stretch>
            <a:fillRect/>
          </a:stretch>
        </p:blipFill>
        <p:spPr>
          <a:xfrm>
            <a:off x="2267744" y="5805264"/>
            <a:ext cx="4562475" cy="835918"/>
          </a:xfrm>
          <a:prstGeom prst="rect">
            <a:avLst/>
          </a:prstGeom>
          <a:ln>
            <a:noFill/>
          </a:ln>
          <a:effectLst>
            <a:softEdge rad="112500"/>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3">
                                            <p:txEl>
                                              <p:pRg st="0" end="0"/>
                                            </p:txEl>
                                          </p:spTgt>
                                        </p:tgtEl>
                                        <p:attrNameLst>
                                          <p:attrName>ppt_w</p:attrName>
                                        </p:attrNameLst>
                                      </p:cBhvr>
                                    </p:anim>
                                    <p:anim by="(#ppt_w*0.50)" calcmode="lin" valueType="num">
                                      <p:cBhvr>
                                        <p:cTn id="15" dur="500" decel="50000" autoRev="1" fill="hold">
                                          <p:stCondLst>
                                            <p:cond delay="0"/>
                                          </p:stCondLst>
                                        </p:cTn>
                                        <p:tgtEl>
                                          <p:spTgt spid="3">
                                            <p:txEl>
                                              <p:pRg st="0" end="0"/>
                                            </p:txEl>
                                          </p:spTgt>
                                        </p:tgtEl>
                                        <p:attrNameLst>
                                          <p:attrName>ppt_x</p:attrName>
                                        </p:attrNameLst>
                                      </p:cBhvr>
                                    </p:anim>
                                    <p:anim from="(-#ppt_h/2)" to="(#ppt_y)" calcmode="lin" valueType="num">
                                      <p:cBhvr>
                                        <p:cTn id="16" dur="1000" fill="hold">
                                          <p:stCondLst>
                                            <p:cond delay="0"/>
                                          </p:stCondLst>
                                        </p:cTn>
                                        <p:tgtEl>
                                          <p:spTgt spid="3">
                                            <p:txEl>
                                              <p:pRg st="0" end="0"/>
                                            </p:txEl>
                                          </p:spTgt>
                                        </p:tgtEl>
                                        <p:attrNameLst>
                                          <p:attrName>ppt_y</p:attrName>
                                        </p:attrNameLst>
                                      </p:cBhvr>
                                    </p:anim>
                                    <p:animRot by="21600000">
                                      <p:cBhvr>
                                        <p:cTn id="17"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Scroll 5"/>
          <p:cNvSpPr/>
          <p:nvPr/>
        </p:nvSpPr>
        <p:spPr>
          <a:xfrm>
            <a:off x="4211960" y="404664"/>
            <a:ext cx="4824536" cy="6120680"/>
          </a:xfrm>
          <a:prstGeom prst="verticalScroll">
            <a:avLst>
              <a:gd name="adj" fmla="val 9079"/>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4400" b="1" dirty="0" smtClean="0">
                <a:cs typeface="2  Titr" pitchFamily="2" charset="-78"/>
              </a:rPr>
              <a:t>3-انجام نیکی </a:t>
            </a:r>
            <a:r>
              <a:rPr lang="fa-IR" sz="4400" b="1" dirty="0" err="1" smtClean="0">
                <a:cs typeface="2  Titr" pitchFamily="2" charset="-78"/>
              </a:rPr>
              <a:t>هاو</a:t>
            </a:r>
            <a:r>
              <a:rPr lang="fa-IR" sz="4400" b="1" dirty="0" smtClean="0">
                <a:cs typeface="2  Titr" pitchFamily="2" charset="-78"/>
              </a:rPr>
              <a:t> </a:t>
            </a:r>
            <a:endParaRPr lang="en-US" sz="4400" b="1" dirty="0" smtClean="0">
              <a:cs typeface="2  Titr" pitchFamily="2" charset="-78"/>
            </a:endParaRPr>
          </a:p>
          <a:p>
            <a:pPr algn="ctr"/>
            <a:r>
              <a:rPr lang="fa-IR" sz="4400" b="1" dirty="0" smtClean="0">
                <a:cs typeface="2  Titr" pitchFamily="2" charset="-78"/>
              </a:rPr>
              <a:t>دوری از گناهان</a:t>
            </a:r>
            <a:r>
              <a:rPr lang="fa-IR" sz="2800" b="1" dirty="0" smtClean="0">
                <a:cs typeface="2  Nazanin" pitchFamily="2" charset="-78"/>
              </a:rPr>
              <a:t>.</a:t>
            </a:r>
            <a:endParaRPr lang="en-US" sz="2800" b="1" dirty="0" smtClean="0">
              <a:cs typeface="2  Nazanin" pitchFamily="2" charset="-78"/>
            </a:endParaRPr>
          </a:p>
          <a:p>
            <a:pPr algn="ctr"/>
            <a:endParaRPr lang="fa-IR" sz="2800" b="1" dirty="0" smtClean="0">
              <a:cs typeface="2  Nazanin" pitchFamily="2" charset="-78"/>
            </a:endParaRPr>
          </a:p>
          <a:p>
            <a:pPr algn="ctr"/>
            <a:r>
              <a:rPr lang="fa-IR" sz="2800" b="1" dirty="0" smtClean="0">
                <a:cs typeface="2  Nazanin" pitchFamily="2" charset="-78"/>
              </a:rPr>
              <a:t>رابطه ایمان </a:t>
            </a:r>
            <a:r>
              <a:rPr lang="fa-IR" sz="2800" b="1" dirty="0" err="1" smtClean="0">
                <a:cs typeface="2  Nazanin" pitchFamily="2" charset="-78"/>
              </a:rPr>
              <a:t>وعمل</a:t>
            </a:r>
            <a:r>
              <a:rPr lang="fa-IR" sz="2800" b="1" dirty="0" smtClean="0">
                <a:cs typeface="2  Nazanin" pitchFamily="2" charset="-78"/>
              </a:rPr>
              <a:t> یک رابطه </a:t>
            </a:r>
            <a:r>
              <a:rPr lang="fa-IR" sz="2800" b="1" dirty="0" err="1" smtClean="0">
                <a:cs typeface="2  Nazanin" pitchFamily="2" charset="-78"/>
              </a:rPr>
              <a:t>دوسویه</a:t>
            </a:r>
            <a:r>
              <a:rPr lang="fa-IR" sz="2800" b="1" dirty="0" smtClean="0">
                <a:cs typeface="2  Nazanin" pitchFamily="2" charset="-78"/>
              </a:rPr>
              <a:t> است .</a:t>
            </a:r>
            <a:r>
              <a:rPr lang="fa-IR" sz="2800" b="1" dirty="0" err="1" smtClean="0">
                <a:cs typeface="2  Nazanin" pitchFamily="2" charset="-78"/>
              </a:rPr>
              <a:t>وهرکدام</a:t>
            </a:r>
            <a:r>
              <a:rPr lang="fa-IR" sz="2800" b="1" dirty="0" smtClean="0">
                <a:cs typeface="2  Nazanin" pitchFamily="2" charset="-78"/>
              </a:rPr>
              <a:t> دیگری را تقویت می کند.</a:t>
            </a:r>
          </a:p>
          <a:p>
            <a:pPr algn="ctr"/>
            <a:endParaRPr lang="fa-IR" sz="2800" b="1" dirty="0" smtClean="0">
              <a:cs typeface="2  Nazanin" pitchFamily="2" charset="-78"/>
            </a:endParaRPr>
          </a:p>
          <a:p>
            <a:pPr algn="ctr"/>
            <a:r>
              <a:rPr lang="fa-IR" sz="2800" b="1" dirty="0" smtClean="0">
                <a:cs typeface="2  Nazanin" pitchFamily="2" charset="-78"/>
              </a:rPr>
              <a:t>نمونه ای از ایمان با عمل راهی بود که شهدای ما طی کردند .</a:t>
            </a:r>
            <a:endParaRPr lang="fa-IR" sz="2800" b="1" dirty="0">
              <a:cs typeface="2  Nazanin" pitchFamily="2" charset="-78"/>
            </a:endParaRPr>
          </a:p>
        </p:txBody>
      </p:sp>
      <p:pic>
        <p:nvPicPr>
          <p:cNvPr id="8" name="Content Placeholder 3" descr="111.png"/>
          <p:cNvPicPr>
            <a:picLocks noGrp="1" noChangeAspect="1"/>
          </p:cNvPicPr>
          <p:nvPr>
            <p:ph idx="1"/>
          </p:nvPr>
        </p:nvPicPr>
        <p:blipFill>
          <a:blip r:embed="rId2" cstate="print"/>
          <a:stretch>
            <a:fillRect/>
          </a:stretch>
        </p:blipFill>
        <p:spPr>
          <a:xfrm>
            <a:off x="323528" y="620688"/>
            <a:ext cx="3960440" cy="5904656"/>
          </a:xfrm>
          <a:prstGeom prst="rect">
            <a:avLst/>
          </a:prstGeom>
          <a:ln>
            <a:noFill/>
          </a:ln>
          <a:effectLst>
            <a:softEdge rad="112500"/>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36712"/>
            <a:ext cx="8363272" cy="2664296"/>
          </a:xfrm>
        </p:spPr>
        <p:txBody>
          <a:bodyPr>
            <a:noAutofit/>
          </a:bodyPr>
          <a:lstStyle/>
          <a:p>
            <a:pPr algn="ctr"/>
            <a:r>
              <a:rPr lang="fa-IR" sz="5400" dirty="0" smtClean="0">
                <a:solidFill>
                  <a:srgbClr val="002060"/>
                </a:solidFill>
                <a:cs typeface="2  Titr" pitchFamily="2" charset="-78"/>
              </a:rPr>
              <a:t>حضرت علی (علیه </a:t>
            </a:r>
            <a:r>
              <a:rPr lang="fa-IR" sz="5400" dirty="0" err="1" smtClean="0">
                <a:solidFill>
                  <a:srgbClr val="002060"/>
                </a:solidFill>
                <a:cs typeface="2  Titr" pitchFamily="2" charset="-78"/>
              </a:rPr>
              <a:t>السلام</a:t>
            </a:r>
            <a:r>
              <a:rPr lang="fa-IR" sz="5400" dirty="0" smtClean="0">
                <a:solidFill>
                  <a:srgbClr val="002060"/>
                </a:solidFill>
                <a:cs typeface="2  Titr" pitchFamily="2" charset="-78"/>
              </a:rPr>
              <a:t> ): هم نشینی با انسان های </a:t>
            </a:r>
            <a:r>
              <a:rPr lang="fa-IR" sz="5400" dirty="0" err="1" smtClean="0">
                <a:solidFill>
                  <a:srgbClr val="002060"/>
                </a:solidFill>
                <a:cs typeface="2  Titr" pitchFamily="2" charset="-78"/>
              </a:rPr>
              <a:t>هوسران</a:t>
            </a:r>
            <a:r>
              <a:rPr lang="fa-IR" sz="5400" dirty="0" smtClean="0">
                <a:solidFill>
                  <a:srgbClr val="002060"/>
                </a:solidFill>
                <a:cs typeface="2  Titr" pitchFamily="2" charset="-78"/>
              </a:rPr>
              <a:t>، موجب از یاد رفتن ایمان می شود .</a:t>
            </a:r>
            <a:endParaRPr lang="fa-IR" sz="5400" dirty="0">
              <a:solidFill>
                <a:srgbClr val="002060"/>
              </a:solidFill>
              <a:cs typeface="2  Titr" pitchFamily="2" charset="-78"/>
            </a:endParaRPr>
          </a:p>
        </p:txBody>
      </p:sp>
      <p:sp>
        <p:nvSpPr>
          <p:cNvPr id="3" name="Content Placeholder 2"/>
          <p:cNvSpPr>
            <a:spLocks noGrp="1"/>
          </p:cNvSpPr>
          <p:nvPr>
            <p:ph idx="1"/>
          </p:nvPr>
        </p:nvSpPr>
        <p:spPr>
          <a:xfrm>
            <a:off x="467544" y="3717032"/>
            <a:ext cx="8229600" cy="2736304"/>
          </a:xfrm>
          <a:solidFill>
            <a:schemeClr val="accent5">
              <a:lumMod val="40000"/>
              <a:lumOff val="60000"/>
            </a:schemeClr>
          </a:solidFill>
        </p:spPr>
        <p:txBody>
          <a:bodyPr>
            <a:normAutofit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rPr>
              <a:t>با توجه به این حدیث بیان کنید دوستی با افراد فاسد چگونه موجب از بین رفتن  ایمان می شود ؟</a:t>
            </a:r>
          </a:p>
          <a:p>
            <a:pPr algn="ctr"/>
            <a:r>
              <a:rPr lang="fa-I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rPr>
              <a:t>(مثال یک فرد معتاد )</a:t>
            </a:r>
            <a:endParaRPr lang="fa-I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endParaRPr>
          </a:p>
        </p:txBody>
      </p:sp>
      <p:pic>
        <p:nvPicPr>
          <p:cNvPr id="4" name="Picture 3" descr="--.gif"/>
          <p:cNvPicPr>
            <a:picLocks noChangeAspect="1"/>
          </p:cNvPicPr>
          <p:nvPr/>
        </p:nvPicPr>
        <p:blipFill>
          <a:blip r:embed="rId2" cstate="print"/>
          <a:stretch>
            <a:fillRect/>
          </a:stretch>
        </p:blipFill>
        <p:spPr>
          <a:xfrm>
            <a:off x="899592" y="-171400"/>
            <a:ext cx="7344816" cy="1152128"/>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1000" fill="hold"/>
                                        <p:tgtEl>
                                          <p:spTgt spid="3">
                                            <p:bg/>
                                          </p:spTgt>
                                        </p:tgtEl>
                                        <p:attrNameLst>
                                          <p:attrName>ppt_w</p:attrName>
                                        </p:attrNameLst>
                                      </p:cBhvr>
                                      <p:tavLst>
                                        <p:tav tm="0">
                                          <p:val>
                                            <p:fltVal val="0"/>
                                          </p:val>
                                        </p:tav>
                                        <p:tav tm="100000">
                                          <p:val>
                                            <p:strVal val="#ppt_w"/>
                                          </p:val>
                                        </p:tav>
                                      </p:tavLst>
                                    </p:anim>
                                    <p:anim calcmode="lin" valueType="num">
                                      <p:cBhvr>
                                        <p:cTn id="15" dur="1000" fill="hold"/>
                                        <p:tgtEl>
                                          <p:spTgt spid="3">
                                            <p:bg/>
                                          </p:spTgt>
                                        </p:tgtEl>
                                        <p:attrNameLst>
                                          <p:attrName>ppt_h</p:attrName>
                                        </p:attrNameLst>
                                      </p:cBhvr>
                                      <p:tavLst>
                                        <p:tav tm="0">
                                          <p:val>
                                            <p:fltVal val="0"/>
                                          </p:val>
                                        </p:tav>
                                        <p:tav tm="100000">
                                          <p:val>
                                            <p:strVal val="#ppt_h"/>
                                          </p:val>
                                        </p:tav>
                                      </p:tavLst>
                                    </p:anim>
                                    <p:anim calcmode="lin" valueType="num">
                                      <p:cBhvr>
                                        <p:cTn id="16" dur="1000" fill="hold"/>
                                        <p:tgtEl>
                                          <p:spTgt spid="3">
                                            <p:bg/>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2530624" cy="1152128"/>
          </a:xfrm>
          <a:scene3d>
            <a:camera prst="isometricOffAxis1Right"/>
            <a:lightRig rig="threePt" dir="t"/>
          </a:scene3d>
        </p:spPr>
        <p:txBody>
          <a:bodyPr>
            <a:noAutofit/>
          </a:bodyPr>
          <a:lstStyle/>
          <a:p>
            <a:pPr algn="ctr"/>
            <a:r>
              <a:rPr lang="fa-IR" sz="5400" dirty="0" smtClean="0">
                <a:solidFill>
                  <a:srgbClr val="22295E"/>
                </a:solidFill>
                <a:cs typeface="2  Titr" pitchFamily="2" charset="-78"/>
              </a:rPr>
              <a:t>آثار ایمان </a:t>
            </a:r>
            <a:endParaRPr lang="fa-IR" sz="5400" dirty="0">
              <a:solidFill>
                <a:srgbClr val="22295E"/>
              </a:solidFill>
              <a:cs typeface="2  Titr" pitchFamily="2" charset="-78"/>
            </a:endParaRPr>
          </a:p>
        </p:txBody>
      </p:sp>
      <p:pic>
        <p:nvPicPr>
          <p:cNvPr id="4" name="Content Placeholder 3" descr="333.png"/>
          <p:cNvPicPr>
            <a:picLocks noGrp="1" noChangeAspect="1"/>
          </p:cNvPicPr>
          <p:nvPr>
            <p:ph idx="1"/>
          </p:nvPr>
        </p:nvPicPr>
        <p:blipFill>
          <a:blip r:embed="rId2" cstate="print">
            <a:lum contrast="20000"/>
          </a:blip>
          <a:stretch>
            <a:fillRect/>
          </a:stretch>
        </p:blipFill>
        <p:spPr>
          <a:xfrm>
            <a:off x="395536" y="2420888"/>
            <a:ext cx="8496944" cy="4032448"/>
          </a:xfrm>
          <a:prstGeom prst="rect">
            <a:avLst/>
          </a:prstGeom>
          <a:ln>
            <a:noFill/>
          </a:ln>
          <a:effectLst>
            <a:softEdge rad="112500"/>
          </a:effectLst>
        </p:spPr>
      </p:pic>
      <p:sp>
        <p:nvSpPr>
          <p:cNvPr id="5" name="Rounded Rectangle 4"/>
          <p:cNvSpPr/>
          <p:nvPr/>
        </p:nvSpPr>
        <p:spPr>
          <a:xfrm>
            <a:off x="3059832" y="764704"/>
            <a:ext cx="5688632" cy="15841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rgbClr val="C00000"/>
                </a:solidFill>
                <a:cs typeface="2  Titr" pitchFamily="2" charset="-78"/>
              </a:rPr>
              <a:t>ورود ایمان </a:t>
            </a:r>
            <a:r>
              <a:rPr lang="fa-IR" sz="3200" dirty="0" err="1" smtClean="0">
                <a:solidFill>
                  <a:srgbClr val="C00000"/>
                </a:solidFill>
                <a:cs typeface="2  Titr" pitchFamily="2" charset="-78"/>
              </a:rPr>
              <a:t>درقلب</a:t>
            </a:r>
            <a:r>
              <a:rPr lang="fa-IR" sz="3200" dirty="0" smtClean="0">
                <a:solidFill>
                  <a:srgbClr val="C00000"/>
                </a:solidFill>
                <a:cs typeface="2  Titr" pitchFamily="2" charset="-78"/>
              </a:rPr>
              <a:t> انسان ،تحولی شگرف را ایجاد خواهد کرد که گویی </a:t>
            </a:r>
            <a:r>
              <a:rPr lang="fa-IR" sz="3200" dirty="0" err="1" smtClean="0">
                <a:solidFill>
                  <a:srgbClr val="C00000"/>
                </a:solidFill>
                <a:cs typeface="2  Titr" pitchFamily="2" charset="-78"/>
              </a:rPr>
              <a:t>تولدی</a:t>
            </a:r>
            <a:r>
              <a:rPr lang="fa-IR" sz="3200" dirty="0" smtClean="0">
                <a:solidFill>
                  <a:srgbClr val="C00000"/>
                </a:solidFill>
                <a:cs typeface="2  Titr" pitchFamily="2" charset="-78"/>
              </a:rPr>
              <a:t> دوباره صورت گرفته.</a:t>
            </a:r>
            <a:endParaRPr lang="fa-IR" sz="3200" dirty="0">
              <a:solidFill>
                <a:srgbClr val="C00000"/>
              </a:solidFill>
              <a:cs typeface="2  Titr" pitchFamily="2" charset="-78"/>
            </a:endParaRPr>
          </a:p>
        </p:txBody>
      </p:sp>
      <p:pic>
        <p:nvPicPr>
          <p:cNvPr id="6" name="Picture 5" descr="خخخ.gif"/>
          <p:cNvPicPr>
            <a:picLocks noChangeAspect="1"/>
          </p:cNvPicPr>
          <p:nvPr/>
        </p:nvPicPr>
        <p:blipFill>
          <a:blip r:embed="rId3" cstate="print"/>
          <a:stretch>
            <a:fillRect/>
          </a:stretch>
        </p:blipFill>
        <p:spPr>
          <a:xfrm rot="19583661">
            <a:off x="1650498" y="1376817"/>
            <a:ext cx="1212194" cy="997843"/>
          </a:xfrm>
          <a:prstGeom prst="rect">
            <a:avLst/>
          </a:prstGeom>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jpg"/>
          <p:cNvPicPr>
            <a:picLocks noChangeAspect="1"/>
          </p:cNvPicPr>
          <p:nvPr/>
        </p:nvPicPr>
        <p:blipFill>
          <a:blip r:embed="rId2" cstate="print"/>
          <a:stretch>
            <a:fillRect/>
          </a:stretch>
        </p:blipFill>
        <p:spPr>
          <a:xfrm>
            <a:off x="0" y="102230"/>
            <a:ext cx="9144000" cy="6755770"/>
          </a:xfrm>
          <a:prstGeom prst="rect">
            <a:avLst/>
          </a:prstGeom>
        </p:spPr>
      </p:pic>
      <p:pic>
        <p:nvPicPr>
          <p:cNvPr id="5" name="Picture 4" descr="97212104528488726238.gif"/>
          <p:cNvPicPr>
            <a:picLocks noChangeAspect="1"/>
          </p:cNvPicPr>
          <p:nvPr/>
        </p:nvPicPr>
        <p:blipFill>
          <a:blip r:embed="rId3" cstate="print">
            <a:duotone>
              <a:prstClr val="black"/>
              <a:schemeClr val="accent2">
                <a:tint val="45000"/>
                <a:satMod val="400000"/>
              </a:schemeClr>
            </a:duotone>
          </a:blip>
          <a:stretch>
            <a:fillRect/>
          </a:stretch>
        </p:blipFill>
        <p:spPr>
          <a:xfrm>
            <a:off x="2123728" y="116632"/>
            <a:ext cx="4286250" cy="685800"/>
          </a:xfrm>
          <a:prstGeom prst="rect">
            <a:avLst/>
          </a:prstGeom>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95536" y="1196752"/>
          <a:ext cx="835292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image042.gif"/>
          <p:cNvPicPr>
            <a:picLocks noChangeAspect="1"/>
          </p:cNvPicPr>
          <p:nvPr/>
        </p:nvPicPr>
        <p:blipFill>
          <a:blip r:embed="rId7" cstate="print"/>
          <a:stretch>
            <a:fillRect/>
          </a:stretch>
        </p:blipFill>
        <p:spPr>
          <a:xfrm>
            <a:off x="1115616" y="2852936"/>
            <a:ext cx="2486025" cy="1082427"/>
          </a:xfrm>
          <a:prstGeom prst="rect">
            <a:avLst/>
          </a:prstGeom>
        </p:spPr>
      </p:pic>
      <p:pic>
        <p:nvPicPr>
          <p:cNvPr id="7" name="Picture 6" descr="image042.gif"/>
          <p:cNvPicPr>
            <a:picLocks noChangeAspect="1"/>
          </p:cNvPicPr>
          <p:nvPr/>
        </p:nvPicPr>
        <p:blipFill>
          <a:blip r:embed="rId7" cstate="print"/>
          <a:stretch>
            <a:fillRect/>
          </a:stretch>
        </p:blipFill>
        <p:spPr>
          <a:xfrm>
            <a:off x="5508104" y="2852936"/>
            <a:ext cx="2486025" cy="1082427"/>
          </a:xfrm>
          <a:prstGeom prst="rect">
            <a:avLst/>
          </a:prstGeom>
        </p:spPr>
      </p:pic>
      <p:sp>
        <p:nvSpPr>
          <p:cNvPr id="9" name="Down Arrow Callout 8"/>
          <p:cNvSpPr/>
          <p:nvPr/>
        </p:nvSpPr>
        <p:spPr>
          <a:xfrm>
            <a:off x="2699792" y="116632"/>
            <a:ext cx="3528392" cy="1008112"/>
          </a:xfrm>
          <a:prstGeom prst="downArrowCallout">
            <a:avLst/>
          </a:prstGeom>
          <a:solidFill>
            <a:schemeClr val="accent3">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rgbClr val="7030A0"/>
                </a:solidFill>
                <a:cs typeface="2  Titr" pitchFamily="2" charset="-78"/>
              </a:rPr>
              <a:t>اثر ایمان در زندگی</a:t>
            </a:r>
            <a:endParaRPr lang="fa-IR" sz="3200" dirty="0">
              <a:solidFill>
                <a:srgbClr val="7030A0"/>
              </a:solidFill>
              <a:cs typeface="2  Titr" pitchFamily="2" charset="-78"/>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Scale>
                                      <p:cBhvr>
                                        <p:cTn id="13"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9"/>
                                        </p:tgtEl>
                                        <p:attrNameLst>
                                          <p:attrName>ppt_x</p:attrName>
                                          <p:attrName>ppt_y</p:attrName>
                                        </p:attrNameLst>
                                      </p:cBhvr>
                                    </p:animMotion>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1"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4.png"/>
          <p:cNvPicPr>
            <a:picLocks noChangeAspect="1"/>
          </p:cNvPicPr>
          <p:nvPr/>
        </p:nvPicPr>
        <p:blipFill>
          <a:blip r:embed="rId2" cstate="print"/>
          <a:stretch>
            <a:fillRect/>
          </a:stretch>
        </p:blipFill>
        <p:spPr>
          <a:xfrm>
            <a:off x="179512" y="116632"/>
            <a:ext cx="8892480" cy="3168352"/>
          </a:xfrm>
          <a:prstGeom prst="rect">
            <a:avLst/>
          </a:prstGeom>
          <a:ln>
            <a:noFill/>
          </a:ln>
          <a:effectLst>
            <a:softEdge rad="112500"/>
          </a:effectLst>
        </p:spPr>
      </p:pic>
      <p:pic>
        <p:nvPicPr>
          <p:cNvPr id="5" name="Picture 4" descr="888.png"/>
          <p:cNvPicPr>
            <a:picLocks noChangeAspect="1"/>
          </p:cNvPicPr>
          <p:nvPr/>
        </p:nvPicPr>
        <p:blipFill>
          <a:blip r:embed="rId3" cstate="print"/>
          <a:stretch>
            <a:fillRect/>
          </a:stretch>
        </p:blipFill>
        <p:spPr>
          <a:xfrm>
            <a:off x="323528" y="3284984"/>
            <a:ext cx="8554645" cy="3242873"/>
          </a:xfrm>
          <a:prstGeom prst="rect">
            <a:avLst/>
          </a:prstGeom>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style.rotation</p:attrName>
                                        </p:attrNameLst>
                                      </p:cBhvr>
                                      <p:tavLst>
                                        <p:tav tm="0">
                                          <p:val>
                                            <p:fltVal val="720"/>
                                          </p:val>
                                        </p:tav>
                                        <p:tav tm="100000">
                                          <p:val>
                                            <p:fltVal val="0"/>
                                          </p:val>
                                        </p:tav>
                                      </p:tavLst>
                                    </p:anim>
                                    <p:anim calcmode="lin" valueType="num">
                                      <p:cBhvr>
                                        <p:cTn id="19" dur="2000" fill="hold"/>
                                        <p:tgtEl>
                                          <p:spTgt spid="5"/>
                                        </p:tgtEl>
                                        <p:attrNameLst>
                                          <p:attrName>ppt_h</p:attrName>
                                        </p:attrNameLst>
                                      </p:cBhvr>
                                      <p:tavLst>
                                        <p:tav tm="0">
                                          <p:val>
                                            <p:fltVal val="0"/>
                                          </p:val>
                                        </p:tav>
                                        <p:tav tm="100000">
                                          <p:val>
                                            <p:strVal val="#ppt_h"/>
                                          </p:val>
                                        </p:tav>
                                      </p:tavLst>
                                    </p:anim>
                                    <p:anim calcmode="lin" valueType="num">
                                      <p:cBhvr>
                                        <p:cTn id="2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3).jpg"/>
          <p:cNvPicPr>
            <a:picLocks noChangeAspect="1"/>
          </p:cNvPicPr>
          <p:nvPr/>
        </p:nvPicPr>
        <p:blipFill>
          <a:blip r:embed="rId2" cstate="print"/>
          <a:stretch>
            <a:fillRect/>
          </a:stretch>
        </p:blipFill>
        <p:spPr>
          <a:xfrm>
            <a:off x="323528" y="202227"/>
            <a:ext cx="8568952" cy="6467133"/>
          </a:xfrm>
          <a:prstGeom prst="rect">
            <a:avLst/>
          </a:prstGeom>
        </p:spPr>
      </p:pic>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Z:\newtek\_backgrounds_1.02\Ryan\PP Template 11\leaves_falling.gif"/>
          <p:cNvPicPr>
            <a:picLocks noChangeAspect="1" noChangeArrowheads="1" noCrop="1"/>
          </p:cNvPicPr>
          <p:nvPr/>
        </p:nvPicPr>
        <p:blipFill>
          <a:blip r:embed="rId2" cstate="print"/>
          <a:srcRect/>
          <a:stretch>
            <a:fillRect/>
          </a:stretch>
        </p:blipFill>
        <p:spPr bwMode="auto">
          <a:xfrm>
            <a:off x="0" y="0"/>
            <a:ext cx="3491880" cy="6858000"/>
          </a:xfrm>
          <a:prstGeom prst="rect">
            <a:avLst/>
          </a:prstGeom>
          <a:noFill/>
        </p:spPr>
      </p:pic>
      <p:sp>
        <p:nvSpPr>
          <p:cNvPr id="3" name="Rounded Rectangle 2"/>
          <p:cNvSpPr/>
          <p:nvPr/>
        </p:nvSpPr>
        <p:spPr bwMode="auto">
          <a:xfrm>
            <a:off x="3635896" y="260648"/>
            <a:ext cx="5256584" cy="5544616"/>
          </a:xfrm>
          <a:prstGeom prst="roundRect">
            <a:avLst/>
          </a:prstGeom>
          <a:solidFill>
            <a:srgbClr val="FFC000"/>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solidFill>
                  <a:schemeClr val="tx1"/>
                </a:solidFill>
                <a:effectLst/>
                <a:latin typeface="Times New Roman" charset="0"/>
                <a:cs typeface="2  Nazanin" pitchFamily="2" charset="-78"/>
              </a:rPr>
              <a:t>در این درس دانش آموزان به پاسخ</a:t>
            </a:r>
            <a:r>
              <a:rPr kumimoji="0" lang="fa-IR" sz="3200" b="1" i="0" u="none" strike="noStrike" cap="none" normalizeH="0" dirty="0" smtClean="0">
                <a:ln>
                  <a:noFill/>
                </a:ln>
                <a:solidFill>
                  <a:schemeClr val="tx1"/>
                </a:solidFill>
                <a:effectLst/>
                <a:latin typeface="Times New Roman" charset="0"/>
                <a:cs typeface="2  Nazanin" pitchFamily="2" charset="-78"/>
              </a:rPr>
              <a:t> برخی از سئوالهای خود دست می یابند</a:t>
            </a:r>
            <a:r>
              <a:rPr lang="fa-IR" sz="3200" b="1" dirty="0" smtClean="0">
                <a:solidFill>
                  <a:schemeClr val="tx1"/>
                </a:solidFill>
                <a:latin typeface="Times New Roman" charset="0"/>
                <a:cs typeface="2  Nazanin" pitchFamily="2" charset="-78"/>
              </a:rPr>
              <a:t>.</a:t>
            </a:r>
            <a:r>
              <a:rPr kumimoji="0" lang="fa-IR" sz="3200" b="1" i="0" u="none" strike="noStrike" cap="none" normalizeH="0" dirty="0" smtClean="0">
                <a:ln>
                  <a:noFill/>
                </a:ln>
                <a:solidFill>
                  <a:schemeClr val="tx1"/>
                </a:solidFill>
                <a:effectLst/>
                <a:latin typeface="Times New Roman" charset="0"/>
                <a:cs typeface="2  Nazanin" pitchFamily="2" charset="-78"/>
              </a:rPr>
              <a:t>مثل:</a:t>
            </a:r>
          </a:p>
          <a:p>
            <a:pPr marL="0" marR="0" indent="0" algn="r" defTabSz="914400" rtl="0" eaLnBrk="1" fontAlgn="base" latinLnBrk="0" hangingPunct="1">
              <a:lnSpc>
                <a:spcPct val="100000"/>
              </a:lnSpc>
              <a:spcBef>
                <a:spcPct val="0"/>
              </a:spcBef>
              <a:spcAft>
                <a:spcPct val="0"/>
              </a:spcAft>
              <a:buClrTx/>
              <a:buSzTx/>
              <a:buFontTx/>
              <a:buNone/>
              <a:tabLst/>
            </a:pPr>
            <a:r>
              <a:rPr lang="fa-IR" sz="3200" b="1" dirty="0" smtClean="0">
                <a:solidFill>
                  <a:schemeClr val="tx1"/>
                </a:solidFill>
                <a:latin typeface="Times New Roman" charset="0"/>
                <a:cs typeface="2  Nazanin" pitchFamily="2" charset="-78"/>
              </a:rPr>
              <a:t>تعریف ایمان؟</a:t>
            </a:r>
          </a:p>
          <a:p>
            <a:pPr marL="0" marR="0" indent="0" algn="r" defTabSz="914400" rtl="0" eaLnBrk="1" fontAlgn="base" latinLnBrk="0" hangingPunct="1">
              <a:lnSpc>
                <a:spcPct val="100000"/>
              </a:lnSpc>
              <a:spcBef>
                <a:spcPct val="0"/>
              </a:spcBef>
              <a:spcAft>
                <a:spcPct val="0"/>
              </a:spcAft>
              <a:buClrTx/>
              <a:buSzTx/>
              <a:buFontTx/>
              <a:buNone/>
              <a:tabLst/>
            </a:pPr>
            <a:r>
              <a:rPr lang="fa-IR" sz="3200" b="1" dirty="0" smtClean="0">
                <a:solidFill>
                  <a:schemeClr val="tx1"/>
                </a:solidFill>
                <a:latin typeface="Times New Roman" charset="0"/>
                <a:cs typeface="2  Nazanin" pitchFamily="2" charset="-78"/>
              </a:rPr>
              <a:t>تأثیر ایمان ؟</a:t>
            </a:r>
          </a:p>
          <a:p>
            <a:pPr marL="0" marR="0" indent="0" algn="r" defTabSz="914400" rtl="0" eaLnBrk="1" fontAlgn="base" latinLnBrk="0" hangingPunct="1">
              <a:lnSpc>
                <a:spcPct val="100000"/>
              </a:lnSpc>
              <a:spcBef>
                <a:spcPct val="0"/>
              </a:spcBef>
              <a:spcAft>
                <a:spcPct val="0"/>
              </a:spcAft>
              <a:buClrTx/>
              <a:buSzTx/>
              <a:buFontTx/>
              <a:buNone/>
              <a:tabLst/>
            </a:pPr>
            <a:r>
              <a:rPr lang="fa-IR" sz="3200" b="1" dirty="0" smtClean="0">
                <a:solidFill>
                  <a:schemeClr val="tx1"/>
                </a:solidFill>
                <a:latin typeface="Times New Roman" charset="0"/>
                <a:cs typeface="2  Nazanin" pitchFamily="2" charset="-78"/>
              </a:rPr>
              <a:t>چرا برخی از افراد که فایده ی بسیاری از کارها را می دانند آن را انجام </a:t>
            </a:r>
            <a:r>
              <a:rPr lang="fa-IR" sz="3200" b="1" dirty="0" err="1" smtClean="0">
                <a:solidFill>
                  <a:schemeClr val="tx1"/>
                </a:solidFill>
                <a:latin typeface="Times New Roman" charset="0"/>
                <a:cs typeface="2  Nazanin" pitchFamily="2" charset="-78"/>
              </a:rPr>
              <a:t>نمی</a:t>
            </a:r>
            <a:r>
              <a:rPr lang="fa-IR" sz="3200" b="1" dirty="0" smtClean="0">
                <a:solidFill>
                  <a:schemeClr val="tx1"/>
                </a:solidFill>
                <a:latin typeface="Times New Roman" charset="0"/>
                <a:cs typeface="2  Nazanin" pitchFamily="2" charset="-78"/>
              </a:rPr>
              <a:t> دهند؟</a:t>
            </a:r>
          </a:p>
          <a:p>
            <a:pPr marL="0" marR="0" indent="0" algn="r" defTabSz="914400" rtl="0" eaLnBrk="1" fontAlgn="base" latinLnBrk="0" hangingPunct="1">
              <a:lnSpc>
                <a:spcPct val="100000"/>
              </a:lnSpc>
              <a:spcBef>
                <a:spcPct val="0"/>
              </a:spcBef>
              <a:spcAft>
                <a:spcPct val="0"/>
              </a:spcAft>
              <a:buClrTx/>
              <a:buSzTx/>
              <a:buFontTx/>
              <a:buNone/>
              <a:tabLst/>
            </a:pPr>
            <a:r>
              <a:rPr lang="fa-IR" sz="3200" b="1" dirty="0" smtClean="0">
                <a:solidFill>
                  <a:schemeClr val="tx1"/>
                </a:solidFill>
                <a:latin typeface="Times New Roman" charset="0"/>
                <a:cs typeface="2  Nazanin" pitchFamily="2" charset="-78"/>
              </a:rPr>
              <a:t>آیا می شود ایمان به خدا داشت ولی به دستورات خدا عمل نکرد؟</a:t>
            </a:r>
          </a:p>
          <a:p>
            <a:pPr marL="0" marR="0" indent="0" algn="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dirty="0" smtClean="0">
              <a:ln>
                <a:noFill/>
              </a:ln>
              <a:solidFill>
                <a:schemeClr val="tx1"/>
              </a:solidFill>
              <a:effectLst/>
              <a:latin typeface="Times New Roman" charset="0"/>
              <a:cs typeface="2  Nazanin" pitchFamily="2" charset="-78"/>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4.png"/>
          <p:cNvPicPr>
            <a:picLocks noChangeAspect="1"/>
          </p:cNvPicPr>
          <p:nvPr/>
        </p:nvPicPr>
        <p:blipFill>
          <a:blip r:embed="rId2" cstate="print"/>
          <a:stretch>
            <a:fillRect/>
          </a:stretch>
        </p:blipFill>
        <p:spPr>
          <a:xfrm>
            <a:off x="251520" y="1008112"/>
            <a:ext cx="4032448" cy="5661248"/>
          </a:xfrm>
          <a:prstGeom prst="rect">
            <a:avLst/>
          </a:prstGeom>
          <a:ln>
            <a:noFill/>
          </a:ln>
          <a:effectLst>
            <a:softEdge rad="112500"/>
          </a:effectLst>
        </p:spPr>
      </p:pic>
      <p:sp useBgFill="1">
        <p:nvSpPr>
          <p:cNvPr id="4" name="Heart 3"/>
          <p:cNvSpPr/>
          <p:nvPr/>
        </p:nvSpPr>
        <p:spPr>
          <a:xfrm>
            <a:off x="4499992" y="260648"/>
            <a:ext cx="4499992" cy="633670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800" dirty="0" smtClean="0">
              <a:solidFill>
                <a:srgbClr val="C00000"/>
              </a:solidFill>
              <a:cs typeface="2  Titr" pitchFamily="2" charset="-78"/>
            </a:endParaRPr>
          </a:p>
          <a:p>
            <a:pPr algn="ctr"/>
            <a:endParaRPr lang="en-US" sz="2800" dirty="0" smtClean="0">
              <a:solidFill>
                <a:srgbClr val="C00000"/>
              </a:solidFill>
              <a:cs typeface="2  Titr" pitchFamily="2" charset="-78"/>
            </a:endParaRPr>
          </a:p>
          <a:p>
            <a:pPr algn="ctr"/>
            <a:r>
              <a:rPr lang="fa-IR" sz="2800" dirty="0" smtClean="0">
                <a:solidFill>
                  <a:srgbClr val="C00000"/>
                </a:solidFill>
                <a:cs typeface="2  Titr" pitchFamily="2" charset="-78"/>
              </a:rPr>
              <a:t>قلب انسان را به پنجره ای تشبیه کرده که نور ایمان     به آن می تابد </a:t>
            </a:r>
            <a:r>
              <a:rPr lang="fa-IR" sz="2800" dirty="0" err="1" smtClean="0">
                <a:solidFill>
                  <a:srgbClr val="C00000"/>
                </a:solidFill>
                <a:cs typeface="2  Titr" pitchFamily="2" charset="-78"/>
              </a:rPr>
              <a:t>وخارج</a:t>
            </a:r>
            <a:r>
              <a:rPr lang="fa-IR" sz="2800" dirty="0" smtClean="0">
                <a:solidFill>
                  <a:srgbClr val="C00000"/>
                </a:solidFill>
                <a:cs typeface="2  Titr" pitchFamily="2" charset="-78"/>
              </a:rPr>
              <a:t> میشود </a:t>
            </a:r>
            <a:r>
              <a:rPr lang="fa-IR" sz="2800" dirty="0" err="1" smtClean="0">
                <a:solidFill>
                  <a:srgbClr val="C00000"/>
                </a:solidFill>
                <a:cs typeface="2  Titr" pitchFamily="2" charset="-78"/>
              </a:rPr>
              <a:t>واین</a:t>
            </a:r>
            <a:r>
              <a:rPr lang="fa-IR" sz="2800" dirty="0" smtClean="0">
                <a:solidFill>
                  <a:srgbClr val="C00000"/>
                </a:solidFill>
                <a:cs typeface="2  Titr" pitchFamily="2" charset="-78"/>
              </a:rPr>
              <a:t> نور با اعمال انسان کم </a:t>
            </a:r>
            <a:r>
              <a:rPr lang="fa-IR" sz="2800" dirty="0" err="1" smtClean="0">
                <a:solidFill>
                  <a:srgbClr val="C00000"/>
                </a:solidFill>
                <a:cs typeface="2  Titr" pitchFamily="2" charset="-78"/>
              </a:rPr>
              <a:t>وزیاد</a:t>
            </a:r>
            <a:r>
              <a:rPr lang="fa-IR" sz="2800" dirty="0" smtClean="0">
                <a:solidFill>
                  <a:srgbClr val="C00000"/>
                </a:solidFill>
                <a:cs typeface="2  Titr" pitchFamily="2" charset="-78"/>
              </a:rPr>
              <a:t> می شود.  جایگاه ایمان قلب </a:t>
            </a:r>
          </a:p>
          <a:p>
            <a:pPr algn="ctr"/>
            <a:r>
              <a:rPr lang="fa-IR" sz="2800" dirty="0" smtClean="0">
                <a:solidFill>
                  <a:srgbClr val="C00000"/>
                </a:solidFill>
                <a:cs typeface="2  Titr" pitchFamily="2" charset="-78"/>
              </a:rPr>
              <a:t>است. </a:t>
            </a:r>
            <a:endParaRPr lang="fa-IR" sz="2800" dirty="0">
              <a:solidFill>
                <a:srgbClr val="C00000"/>
              </a:solidFill>
              <a:cs typeface="2  Titr" pitchFamily="2" charset="-78"/>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31640" y="980728"/>
            <a:ext cx="6984776" cy="3744416"/>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fa-IR" sz="5400" dirty="0" smtClean="0">
                <a:solidFill>
                  <a:srgbClr val="002060"/>
                </a:solidFill>
                <a:cs typeface="2  Titr" pitchFamily="2" charset="-78"/>
              </a:rPr>
              <a:t>تا حالا دقت کردید گاهی اوقات آدمها، بدی بعضی کارهای را می </a:t>
            </a:r>
            <a:r>
              <a:rPr lang="fa-IR" sz="5400" dirty="0" err="1" smtClean="0">
                <a:solidFill>
                  <a:srgbClr val="002060"/>
                </a:solidFill>
                <a:cs typeface="2  Titr" pitchFamily="2" charset="-78"/>
              </a:rPr>
              <a:t>دونند</a:t>
            </a:r>
            <a:r>
              <a:rPr lang="fa-IR" sz="5400" dirty="0" smtClean="0">
                <a:solidFill>
                  <a:srgbClr val="002060"/>
                </a:solidFill>
                <a:cs typeface="2  Titr" pitchFamily="2" charset="-78"/>
              </a:rPr>
              <a:t> ولی بازهم </a:t>
            </a:r>
            <a:r>
              <a:rPr lang="fa-IR" sz="5400" dirty="0" err="1" smtClean="0">
                <a:solidFill>
                  <a:srgbClr val="002060"/>
                </a:solidFill>
                <a:cs typeface="2  Titr" pitchFamily="2" charset="-78"/>
              </a:rPr>
              <a:t>انجامش</a:t>
            </a:r>
            <a:r>
              <a:rPr lang="fa-IR" sz="5400" dirty="0" smtClean="0">
                <a:solidFill>
                  <a:srgbClr val="002060"/>
                </a:solidFill>
                <a:cs typeface="2  Titr" pitchFamily="2" charset="-78"/>
              </a:rPr>
              <a:t> می دهند ؟</a:t>
            </a:r>
            <a:endParaRPr lang="fa-IR" sz="5400" dirty="0">
              <a:solidFill>
                <a:srgbClr val="002060"/>
              </a:solidFill>
              <a:cs typeface="2  Titr" pitchFamily="2" charset="-78"/>
            </a:endParaRPr>
          </a:p>
        </p:txBody>
      </p:sp>
      <p:sp>
        <p:nvSpPr>
          <p:cNvPr id="3" name="Flowchart: Punched Tape 2"/>
          <p:cNvSpPr/>
          <p:nvPr/>
        </p:nvSpPr>
        <p:spPr>
          <a:xfrm>
            <a:off x="1115616" y="4869160"/>
            <a:ext cx="7344816" cy="122413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smtClean="0">
                <a:solidFill>
                  <a:srgbClr val="002060"/>
                </a:solidFill>
                <a:cs typeface="2  Titr" pitchFamily="2" charset="-78"/>
              </a:rPr>
              <a:t>می </a:t>
            </a:r>
            <a:r>
              <a:rPr lang="fa-IR" sz="4000" dirty="0" err="1" smtClean="0">
                <a:solidFill>
                  <a:srgbClr val="002060"/>
                </a:solidFill>
                <a:cs typeface="2  Titr" pitchFamily="2" charset="-78"/>
              </a:rPr>
              <a:t>تونید</a:t>
            </a:r>
            <a:r>
              <a:rPr lang="fa-IR" sz="4000" dirty="0" smtClean="0">
                <a:solidFill>
                  <a:srgbClr val="002060"/>
                </a:solidFill>
                <a:cs typeface="2  Titr" pitchFamily="2" charset="-78"/>
              </a:rPr>
              <a:t> مثال بزنید:</a:t>
            </a:r>
            <a:endParaRPr lang="fa-IR" sz="4000" dirty="0">
              <a:solidFill>
                <a:srgbClr val="002060"/>
              </a:solidFill>
              <a:cs typeface="2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by="(-#ppt_w*2)" calcmode="lin" valueType="num">
                                      <p:cBhvr rctx="PPT">
                                        <p:cTn id="14" dur="500" autoRev="1" fill="hold">
                                          <p:stCondLst>
                                            <p:cond delay="0"/>
                                          </p:stCondLst>
                                        </p:cTn>
                                        <p:tgtEl>
                                          <p:spTgt spid="3"/>
                                        </p:tgtEl>
                                        <p:attrNameLst>
                                          <p:attrName>ppt_w</p:attrName>
                                        </p:attrNameLst>
                                      </p:cBhvr>
                                    </p:anim>
                                    <p:anim by="(#ppt_w*0.50)" calcmode="lin" valueType="num">
                                      <p:cBhvr>
                                        <p:cTn id="15" dur="500" decel="50000" autoRev="1" fill="hold">
                                          <p:stCondLst>
                                            <p:cond delay="0"/>
                                          </p:stCondLst>
                                        </p:cTn>
                                        <p:tgtEl>
                                          <p:spTgt spid="3"/>
                                        </p:tgtEl>
                                        <p:attrNameLst>
                                          <p:attrName>ppt_x</p:attrName>
                                        </p:attrNameLst>
                                      </p:cBhvr>
                                    </p:anim>
                                    <p:anim from="(-#ppt_h/2)" to="(#ppt_y)" calcmode="lin" valueType="num">
                                      <p:cBhvr>
                                        <p:cTn id="16" dur="1000" fill="hold">
                                          <p:stCondLst>
                                            <p:cond delay="0"/>
                                          </p:stCondLst>
                                        </p:cTn>
                                        <p:tgtEl>
                                          <p:spTgt spid="3"/>
                                        </p:tgtEl>
                                        <p:attrNameLst>
                                          <p:attrName>ppt_y</p:attrName>
                                        </p:attrNameLst>
                                      </p:cBhvr>
                                    </p:anim>
                                    <p:animRot by="21600000">
                                      <p:cBhvr>
                                        <p:cTn id="17"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47664" y="980728"/>
            <a:ext cx="6624736" cy="201622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sz="4000" b="1" dirty="0" smtClean="0">
                <a:solidFill>
                  <a:srgbClr val="C00000"/>
                </a:solidFill>
                <a:cs typeface="2  Nazanin" pitchFamily="2" charset="-78"/>
              </a:rPr>
              <a:t>چند کار </a:t>
            </a:r>
            <a:r>
              <a:rPr lang="fa-IR" sz="4000" b="1" dirty="0" err="1" smtClean="0">
                <a:solidFill>
                  <a:srgbClr val="C00000"/>
                </a:solidFill>
                <a:cs typeface="2  Nazanin" pitchFamily="2" charset="-78"/>
              </a:rPr>
              <a:t>رانام</a:t>
            </a:r>
            <a:r>
              <a:rPr lang="fa-IR" sz="4000" b="1" dirty="0" smtClean="0">
                <a:solidFill>
                  <a:srgbClr val="C00000"/>
                </a:solidFill>
                <a:cs typeface="2  Nazanin" pitchFamily="2" charset="-78"/>
              </a:rPr>
              <a:t> ببرید که فایده ی آن را می دانیم ولی </a:t>
            </a:r>
            <a:r>
              <a:rPr lang="fa-IR" sz="4000" b="1" dirty="0" err="1" smtClean="0">
                <a:solidFill>
                  <a:srgbClr val="C00000"/>
                </a:solidFill>
                <a:cs typeface="2  Nazanin" pitchFamily="2" charset="-78"/>
              </a:rPr>
              <a:t>انجامش</a:t>
            </a:r>
            <a:r>
              <a:rPr lang="fa-IR" sz="4000" b="1" dirty="0" smtClean="0">
                <a:solidFill>
                  <a:srgbClr val="C00000"/>
                </a:solidFill>
                <a:cs typeface="2  Nazanin" pitchFamily="2" charset="-78"/>
              </a:rPr>
              <a:t> </a:t>
            </a:r>
            <a:r>
              <a:rPr lang="fa-IR" sz="4000" b="1" dirty="0" err="1" smtClean="0">
                <a:solidFill>
                  <a:srgbClr val="C00000"/>
                </a:solidFill>
                <a:cs typeface="2  Nazanin" pitchFamily="2" charset="-78"/>
              </a:rPr>
              <a:t>نمی</a:t>
            </a:r>
            <a:r>
              <a:rPr lang="fa-IR" sz="4000" b="1" dirty="0" smtClean="0">
                <a:solidFill>
                  <a:srgbClr val="C00000"/>
                </a:solidFill>
                <a:cs typeface="2  Nazanin" pitchFamily="2" charset="-78"/>
              </a:rPr>
              <a:t> دهیم ؟</a:t>
            </a:r>
            <a:endParaRPr lang="fa-IR" sz="4000" b="1" dirty="0">
              <a:solidFill>
                <a:srgbClr val="C00000"/>
              </a:solidFill>
              <a:cs typeface="2  Nazanin" pitchFamily="2" charset="-78"/>
            </a:endParaRPr>
          </a:p>
        </p:txBody>
      </p:sp>
      <p:sp>
        <p:nvSpPr>
          <p:cNvPr id="3" name="Teardrop 2"/>
          <p:cNvSpPr/>
          <p:nvPr/>
        </p:nvSpPr>
        <p:spPr>
          <a:xfrm>
            <a:off x="683568" y="3356992"/>
            <a:ext cx="1944216" cy="2880320"/>
          </a:xfrm>
          <a:prstGeom prst="teardrop">
            <a:avLst>
              <a:gd name="adj" fmla="val 12575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smtClean="0">
                <a:cs typeface="2  Nazanin" pitchFamily="2" charset="-78"/>
              </a:rPr>
              <a:t>ورزش کردن </a:t>
            </a:r>
            <a:endParaRPr lang="fa-IR" sz="4400" b="1" dirty="0">
              <a:cs typeface="2  Nazanin" pitchFamily="2" charset="-78"/>
            </a:endParaRPr>
          </a:p>
        </p:txBody>
      </p:sp>
      <p:sp>
        <p:nvSpPr>
          <p:cNvPr id="4" name="Teardrop 3"/>
          <p:cNvSpPr/>
          <p:nvPr/>
        </p:nvSpPr>
        <p:spPr>
          <a:xfrm>
            <a:off x="3059832" y="3356992"/>
            <a:ext cx="2160240" cy="2880320"/>
          </a:xfrm>
          <a:prstGeom prst="teardrop">
            <a:avLst>
              <a:gd name="adj" fmla="val 125758"/>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3600" b="1" dirty="0" smtClean="0">
                <a:solidFill>
                  <a:srgbClr val="C00000"/>
                </a:solidFill>
                <a:cs typeface="2  Nazanin" pitchFamily="2" charset="-78"/>
              </a:rPr>
              <a:t>زود خوابیدن در شب</a:t>
            </a:r>
            <a:endParaRPr lang="fa-IR" sz="3600" b="1" dirty="0">
              <a:solidFill>
                <a:srgbClr val="C00000"/>
              </a:solidFill>
              <a:cs typeface="2  Nazanin" pitchFamily="2" charset="-78"/>
            </a:endParaRPr>
          </a:p>
        </p:txBody>
      </p:sp>
      <p:sp>
        <p:nvSpPr>
          <p:cNvPr id="5" name="Teardrop 4"/>
          <p:cNvSpPr/>
          <p:nvPr/>
        </p:nvSpPr>
        <p:spPr>
          <a:xfrm>
            <a:off x="5652120" y="3429000"/>
            <a:ext cx="1944216" cy="2880320"/>
          </a:xfrm>
          <a:prstGeom prst="teardrop">
            <a:avLst>
              <a:gd name="adj" fmla="val 12575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smtClean="0">
                <a:cs typeface="2  Nazanin" pitchFamily="2" charset="-78"/>
              </a:rPr>
              <a:t>سحرخیز بودن </a:t>
            </a:r>
            <a:endParaRPr lang="fa-IR" sz="4400" b="1" dirty="0">
              <a:cs typeface="2  Nazanin" pitchFamily="2" charset="-78"/>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800" decel="100000"/>
                                        <p:tgtEl>
                                          <p:spTgt spid="5"/>
                                        </p:tgtEl>
                                      </p:cBhvr>
                                    </p:animEffect>
                                    <p:anim calcmode="lin" valueType="num">
                                      <p:cBhvr>
                                        <p:cTn id="15" dur="800" decel="100000" fill="hold"/>
                                        <p:tgtEl>
                                          <p:spTgt spid="5"/>
                                        </p:tgtEl>
                                        <p:attrNameLst>
                                          <p:attrName>style.rotation</p:attrName>
                                        </p:attrNameLst>
                                      </p:cBhvr>
                                      <p:tavLst>
                                        <p:tav tm="0">
                                          <p:val>
                                            <p:fltVal val="-90"/>
                                          </p:val>
                                        </p:tav>
                                        <p:tav tm="100000">
                                          <p:val>
                                            <p:fltVal val="0"/>
                                          </p:val>
                                        </p:tav>
                                      </p:tavLst>
                                    </p:anim>
                                    <p:anim calcmode="lin" valueType="num">
                                      <p:cBhvr>
                                        <p:cTn id="16" dur="800" decel="100000" fill="hold"/>
                                        <p:tgtEl>
                                          <p:spTgt spid="5"/>
                                        </p:tgtEl>
                                        <p:attrNameLst>
                                          <p:attrName>ppt_x</p:attrName>
                                        </p:attrNameLst>
                                      </p:cBhvr>
                                      <p:tavLst>
                                        <p:tav tm="0">
                                          <p:val>
                                            <p:strVal val="#ppt_x+0.4"/>
                                          </p:val>
                                        </p:tav>
                                        <p:tav tm="100000">
                                          <p:val>
                                            <p:strVal val="#ppt_x-0.05"/>
                                          </p:val>
                                        </p:tav>
                                      </p:tavLst>
                                    </p:anim>
                                    <p:anim calcmode="lin" valueType="num">
                                      <p:cBhvr>
                                        <p:cTn id="17" dur="800" decel="100000" fill="hold"/>
                                        <p:tgtEl>
                                          <p:spTgt spid="5"/>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800" decel="100000"/>
                                        <p:tgtEl>
                                          <p:spTgt spid="4"/>
                                        </p:tgtEl>
                                      </p:cBhvr>
                                    </p:animEffect>
                                    <p:anim calcmode="lin" valueType="num">
                                      <p:cBhvr>
                                        <p:cTn id="25" dur="800" decel="100000" fill="hold"/>
                                        <p:tgtEl>
                                          <p:spTgt spid="4"/>
                                        </p:tgtEl>
                                        <p:attrNameLst>
                                          <p:attrName>style.rotation</p:attrName>
                                        </p:attrNameLst>
                                      </p:cBhvr>
                                      <p:tavLst>
                                        <p:tav tm="0">
                                          <p:val>
                                            <p:fltVal val="-90"/>
                                          </p:val>
                                        </p:tav>
                                        <p:tav tm="100000">
                                          <p:val>
                                            <p:fltVal val="0"/>
                                          </p:val>
                                        </p:tav>
                                      </p:tavLst>
                                    </p:anim>
                                    <p:anim calcmode="lin" valueType="num">
                                      <p:cBhvr>
                                        <p:cTn id="26" dur="800" decel="100000" fill="hold"/>
                                        <p:tgtEl>
                                          <p:spTgt spid="4"/>
                                        </p:tgtEl>
                                        <p:attrNameLst>
                                          <p:attrName>ppt_x</p:attrName>
                                        </p:attrNameLst>
                                      </p:cBhvr>
                                      <p:tavLst>
                                        <p:tav tm="0">
                                          <p:val>
                                            <p:strVal val="#ppt_x+0.4"/>
                                          </p:val>
                                        </p:tav>
                                        <p:tav tm="100000">
                                          <p:val>
                                            <p:strVal val="#ppt_x-0.05"/>
                                          </p:val>
                                        </p:tav>
                                      </p:tavLst>
                                    </p:anim>
                                    <p:anim calcmode="lin" valueType="num">
                                      <p:cBhvr>
                                        <p:cTn id="27" dur="800" decel="100000" fill="hold"/>
                                        <p:tgtEl>
                                          <p:spTgt spid="4"/>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800" decel="100000"/>
                                        <p:tgtEl>
                                          <p:spTgt spid="3"/>
                                        </p:tgtEl>
                                      </p:cBhvr>
                                    </p:animEffect>
                                    <p:anim calcmode="lin" valueType="num">
                                      <p:cBhvr>
                                        <p:cTn id="35" dur="800" decel="100000" fill="hold"/>
                                        <p:tgtEl>
                                          <p:spTgt spid="3"/>
                                        </p:tgtEl>
                                        <p:attrNameLst>
                                          <p:attrName>style.rotation</p:attrName>
                                        </p:attrNameLst>
                                      </p:cBhvr>
                                      <p:tavLst>
                                        <p:tav tm="0">
                                          <p:val>
                                            <p:fltVal val="-90"/>
                                          </p:val>
                                        </p:tav>
                                        <p:tav tm="100000">
                                          <p:val>
                                            <p:fltVal val="0"/>
                                          </p:val>
                                        </p:tav>
                                      </p:tavLst>
                                    </p:anim>
                                    <p:anim calcmode="lin" valueType="num">
                                      <p:cBhvr>
                                        <p:cTn id="36" dur="800" decel="100000" fill="hold"/>
                                        <p:tgtEl>
                                          <p:spTgt spid="3"/>
                                        </p:tgtEl>
                                        <p:attrNameLst>
                                          <p:attrName>ppt_x</p:attrName>
                                        </p:attrNameLst>
                                      </p:cBhvr>
                                      <p:tavLst>
                                        <p:tav tm="0">
                                          <p:val>
                                            <p:strVal val="#ppt_x+0.4"/>
                                          </p:val>
                                        </p:tav>
                                        <p:tav tm="100000">
                                          <p:val>
                                            <p:strVal val="#ppt_x-0.05"/>
                                          </p:val>
                                        </p:tav>
                                      </p:tavLst>
                                    </p:anim>
                                    <p:anim calcmode="lin" valueType="num">
                                      <p:cBhvr>
                                        <p:cTn id="37" dur="800" decel="100000" fill="hold"/>
                                        <p:tgtEl>
                                          <p:spTgt spid="3"/>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ame Side Corner Rectangle 1"/>
          <p:cNvSpPr/>
          <p:nvPr/>
        </p:nvSpPr>
        <p:spPr>
          <a:xfrm>
            <a:off x="323528" y="1268760"/>
            <a:ext cx="8568952" cy="5040560"/>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sz="4800" dirty="0" smtClean="0">
                <a:solidFill>
                  <a:srgbClr val="002060"/>
                </a:solidFill>
                <a:cs typeface="2  Titr" pitchFamily="2" charset="-78"/>
              </a:rPr>
              <a:t>پس نتیجه می گیریم که شناخت به تنهایی کافی نیست .</a:t>
            </a:r>
          </a:p>
          <a:p>
            <a:pPr algn="ctr"/>
            <a:r>
              <a:rPr lang="fa-IR" sz="4800" dirty="0" smtClean="0">
                <a:solidFill>
                  <a:srgbClr val="002060"/>
                </a:solidFill>
                <a:cs typeface="2  Titr" pitchFamily="2" charset="-78"/>
              </a:rPr>
              <a:t>چون آدمها گاهی فایده </a:t>
            </a:r>
            <a:r>
              <a:rPr lang="fa-IR" sz="4800" dirty="0" err="1" smtClean="0">
                <a:solidFill>
                  <a:srgbClr val="002060"/>
                </a:solidFill>
                <a:cs typeface="2  Titr" pitchFamily="2" charset="-78"/>
              </a:rPr>
              <a:t>وضرر</a:t>
            </a:r>
            <a:r>
              <a:rPr lang="fa-IR" sz="4800" dirty="0" smtClean="0">
                <a:solidFill>
                  <a:srgbClr val="002060"/>
                </a:solidFill>
                <a:cs typeface="2  Titr" pitchFamily="2" charset="-78"/>
              </a:rPr>
              <a:t> برخی از کارها را به خوبی میدانند ولی به آن اهمیت </a:t>
            </a:r>
            <a:r>
              <a:rPr lang="fa-IR" sz="4800" dirty="0" err="1" smtClean="0">
                <a:solidFill>
                  <a:srgbClr val="002060"/>
                </a:solidFill>
                <a:cs typeface="2  Titr" pitchFamily="2" charset="-78"/>
              </a:rPr>
              <a:t>نمی</a:t>
            </a:r>
            <a:r>
              <a:rPr lang="fa-IR" sz="4800" dirty="0" smtClean="0">
                <a:solidFill>
                  <a:srgbClr val="002060"/>
                </a:solidFill>
                <a:cs typeface="2  Titr" pitchFamily="2" charset="-78"/>
              </a:rPr>
              <a:t> دهند .</a:t>
            </a:r>
            <a:endParaRPr lang="fa-IR" sz="4800" dirty="0">
              <a:solidFill>
                <a:srgbClr val="002060"/>
              </a:solidFill>
              <a:cs typeface="2  Titr"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23528" y="1556792"/>
            <a:ext cx="8568952" cy="4320480"/>
          </a:xfrm>
          <a:prstGeom prst="cloudCallou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fa-IR" sz="4000" dirty="0" smtClean="0">
                <a:solidFill>
                  <a:srgbClr val="002060"/>
                </a:solidFill>
                <a:cs typeface="2  Titr" pitchFamily="2" charset="-78"/>
              </a:rPr>
              <a:t>به نظر شما اون حلقه </a:t>
            </a:r>
            <a:r>
              <a:rPr lang="fa-IR" sz="4000" dirty="0" err="1" smtClean="0">
                <a:solidFill>
                  <a:srgbClr val="002060"/>
                </a:solidFill>
                <a:cs typeface="2  Titr" pitchFamily="2" charset="-78"/>
              </a:rPr>
              <a:t>مفقوده</a:t>
            </a:r>
            <a:r>
              <a:rPr lang="fa-IR" sz="4000" dirty="0" smtClean="0">
                <a:solidFill>
                  <a:srgbClr val="002060"/>
                </a:solidFill>
                <a:cs typeface="2  Titr" pitchFamily="2" charset="-78"/>
              </a:rPr>
              <a:t> چیه ؟</a:t>
            </a:r>
          </a:p>
          <a:p>
            <a:pPr algn="ctr"/>
            <a:r>
              <a:rPr lang="fa-IR" sz="4000" dirty="0" smtClean="0">
                <a:solidFill>
                  <a:srgbClr val="002060"/>
                </a:solidFill>
                <a:cs typeface="2  Titr" pitchFamily="2" charset="-78"/>
              </a:rPr>
              <a:t>چرا به دانسته </a:t>
            </a:r>
            <a:r>
              <a:rPr lang="fa-IR" sz="4000" dirty="0" err="1" smtClean="0">
                <a:solidFill>
                  <a:srgbClr val="002060"/>
                </a:solidFill>
                <a:cs typeface="2  Titr" pitchFamily="2" charset="-78"/>
              </a:rPr>
              <a:t>هاشون</a:t>
            </a:r>
            <a:r>
              <a:rPr lang="fa-IR" sz="4000" dirty="0" smtClean="0">
                <a:solidFill>
                  <a:srgbClr val="002060"/>
                </a:solidFill>
                <a:cs typeface="2  Titr" pitchFamily="2" charset="-78"/>
              </a:rPr>
              <a:t> اهمیت </a:t>
            </a:r>
            <a:r>
              <a:rPr lang="fa-IR" sz="4000" dirty="0" err="1" smtClean="0">
                <a:solidFill>
                  <a:srgbClr val="002060"/>
                </a:solidFill>
                <a:cs typeface="2  Titr" pitchFamily="2" charset="-78"/>
              </a:rPr>
              <a:t>نمی</a:t>
            </a:r>
            <a:r>
              <a:rPr lang="fa-IR" sz="4000" dirty="0" smtClean="0">
                <a:solidFill>
                  <a:srgbClr val="002060"/>
                </a:solidFill>
                <a:cs typeface="2  Titr" pitchFamily="2" charset="-78"/>
              </a:rPr>
              <a:t> دهند ؟</a:t>
            </a:r>
            <a:endParaRPr lang="fa-IR" sz="4000" dirty="0">
              <a:solidFill>
                <a:srgbClr val="002060"/>
              </a:solidFill>
              <a:cs typeface="2  Titr" pitchFamily="2" charset="-78"/>
            </a:endParaRPr>
          </a:p>
        </p:txBody>
      </p:sp>
      <p:pic>
        <p:nvPicPr>
          <p:cNvPr id="3" name="Picture 2" descr="images (13).jpg"/>
          <p:cNvPicPr>
            <a:picLocks noChangeAspect="1"/>
          </p:cNvPicPr>
          <p:nvPr/>
        </p:nvPicPr>
        <p:blipFill>
          <a:blip r:embed="rId2" cstate="print"/>
          <a:stretch>
            <a:fillRect/>
          </a:stretch>
        </p:blipFill>
        <p:spPr>
          <a:xfrm>
            <a:off x="7524328" y="4941168"/>
            <a:ext cx="1371600" cy="1600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395536" y="764704"/>
            <a:ext cx="8496944" cy="2376264"/>
          </a:xfrm>
          <a:prstGeom prst="wedgeRoundRectCallout">
            <a:avLst>
              <a:gd name="adj1" fmla="val -21390"/>
              <a:gd name="adj2" fmla="val 74506"/>
              <a:gd name="adj3" fmla="val 16667"/>
            </a:avLst>
          </a:prstGeom>
        </p:spPr>
        <p:style>
          <a:lnRef idx="1">
            <a:schemeClr val="accent5"/>
          </a:lnRef>
          <a:fillRef idx="3">
            <a:schemeClr val="accent5"/>
          </a:fillRef>
          <a:effectRef idx="2">
            <a:schemeClr val="accent5"/>
          </a:effectRef>
          <a:fontRef idx="minor">
            <a:schemeClr val="lt1"/>
          </a:fontRef>
        </p:style>
        <p:txBody>
          <a:bodyPr rtlCol="1" anchor="ctr"/>
          <a:lstStyle/>
          <a:p>
            <a:pPr algn="ctr"/>
            <a:r>
              <a:rPr lang="fa-IR" sz="3600" dirty="0" smtClean="0">
                <a:solidFill>
                  <a:srgbClr val="C00000"/>
                </a:solidFill>
                <a:cs typeface="2  Titr" pitchFamily="2" charset="-78"/>
              </a:rPr>
              <a:t>به نظر شما چرا با اینکه می دانیم برخی کارها نتیجه و ثمرات خوبی دارد اما به آن عمل </a:t>
            </a:r>
            <a:r>
              <a:rPr lang="fa-IR" sz="3600" dirty="0" err="1" smtClean="0">
                <a:solidFill>
                  <a:srgbClr val="C00000"/>
                </a:solidFill>
                <a:cs typeface="2  Titr" pitchFamily="2" charset="-78"/>
              </a:rPr>
              <a:t>نمی</a:t>
            </a:r>
            <a:r>
              <a:rPr lang="fa-IR" sz="3600" dirty="0" smtClean="0">
                <a:solidFill>
                  <a:srgbClr val="C00000"/>
                </a:solidFill>
                <a:cs typeface="2  Titr" pitchFamily="2" charset="-78"/>
              </a:rPr>
              <a:t> کنیم </a:t>
            </a:r>
            <a:r>
              <a:rPr lang="fa-IR" sz="3600" dirty="0" err="1" smtClean="0">
                <a:solidFill>
                  <a:srgbClr val="C00000"/>
                </a:solidFill>
                <a:cs typeface="2  Titr" pitchFamily="2" charset="-78"/>
              </a:rPr>
              <a:t>ویا</a:t>
            </a:r>
            <a:r>
              <a:rPr lang="fa-IR" sz="3600" dirty="0" smtClean="0">
                <a:solidFill>
                  <a:srgbClr val="C00000"/>
                </a:solidFill>
                <a:cs typeface="2  Titr" pitchFamily="2" charset="-78"/>
              </a:rPr>
              <a:t> بعضی کارها رامی دانیم برایمان مضر است ولی </a:t>
            </a:r>
            <a:r>
              <a:rPr lang="fa-IR" sz="3600" dirty="0" err="1" smtClean="0">
                <a:solidFill>
                  <a:srgbClr val="C00000"/>
                </a:solidFill>
                <a:cs typeface="2  Titr" pitchFamily="2" charset="-78"/>
              </a:rPr>
              <a:t>انجامش</a:t>
            </a:r>
            <a:r>
              <a:rPr lang="fa-IR" sz="3600" dirty="0" smtClean="0">
                <a:solidFill>
                  <a:srgbClr val="C00000"/>
                </a:solidFill>
                <a:cs typeface="2  Titr" pitchFamily="2" charset="-78"/>
              </a:rPr>
              <a:t> می دهیم ؟</a:t>
            </a:r>
            <a:endParaRPr lang="fa-IR" sz="3600" dirty="0">
              <a:solidFill>
                <a:srgbClr val="C00000"/>
              </a:solidFill>
              <a:cs typeface="2  Titr" pitchFamily="2" charset="-78"/>
            </a:endParaRPr>
          </a:p>
        </p:txBody>
      </p:sp>
      <p:sp>
        <p:nvSpPr>
          <p:cNvPr id="3" name="Up Arrow Callout 2"/>
          <p:cNvSpPr/>
          <p:nvPr/>
        </p:nvSpPr>
        <p:spPr>
          <a:xfrm>
            <a:off x="683568" y="3717032"/>
            <a:ext cx="7920880" cy="2880320"/>
          </a:xfrm>
          <a:prstGeom prst="upArrowCallout">
            <a:avLst>
              <a:gd name="adj1" fmla="val 19661"/>
              <a:gd name="adj2" fmla="val 23279"/>
              <a:gd name="adj3" fmla="val 8110"/>
              <a:gd name="adj4" fmla="val 9125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3200" dirty="0" smtClean="0">
              <a:solidFill>
                <a:srgbClr val="FFFF00"/>
              </a:solidFill>
              <a:cs typeface="2  Titr" pitchFamily="2" charset="-78"/>
            </a:endParaRPr>
          </a:p>
          <a:p>
            <a:pPr algn="ctr"/>
            <a:endParaRPr lang="fa-IR" sz="3200" dirty="0">
              <a:solidFill>
                <a:srgbClr val="FFFF00"/>
              </a:solidFill>
              <a:cs typeface="2  Titr" pitchFamily="2" charset="-78"/>
            </a:endParaRPr>
          </a:p>
          <a:p>
            <a:pPr algn="ctr"/>
            <a:r>
              <a:rPr lang="fa-IR" sz="3200" dirty="0" smtClean="0">
                <a:solidFill>
                  <a:srgbClr val="FFFF00"/>
                </a:solidFill>
                <a:cs typeface="2  Titr" pitchFamily="2" charset="-78"/>
              </a:rPr>
              <a:t>اعتقاد درونی و قلبی نسبت به آن نداریم</a:t>
            </a:r>
            <a:endParaRPr lang="en-US" sz="3200" dirty="0" smtClean="0">
              <a:solidFill>
                <a:srgbClr val="FFFF00"/>
              </a:solidFill>
              <a:cs typeface="2  Titr" pitchFamily="2" charset="-78"/>
            </a:endParaRPr>
          </a:p>
          <a:p>
            <a:pPr algn="ctr"/>
            <a:r>
              <a:rPr lang="fa-IR" sz="3200" dirty="0" smtClean="0">
                <a:solidFill>
                  <a:srgbClr val="FFFF00"/>
                </a:solidFill>
                <a:cs typeface="2  Titr" pitchFamily="2" charset="-78"/>
              </a:rPr>
              <a:t>باورش نکرده ایم</a:t>
            </a:r>
            <a:endParaRPr lang="en-US" sz="3200" dirty="0" smtClean="0">
              <a:solidFill>
                <a:srgbClr val="FFFF00"/>
              </a:solidFill>
              <a:cs typeface="2  Titr" pitchFamily="2" charset="-78"/>
            </a:endParaRPr>
          </a:p>
          <a:p>
            <a:pPr algn="ctr"/>
            <a:r>
              <a:rPr lang="fa-IR" sz="3200" dirty="0" smtClean="0">
                <a:solidFill>
                  <a:srgbClr val="FFFF00"/>
                </a:solidFill>
                <a:cs typeface="2  Titr" pitchFamily="2" charset="-78"/>
              </a:rPr>
              <a:t>اعتماد پیدا نکردیم</a:t>
            </a:r>
          </a:p>
          <a:p>
            <a:pPr algn="ctr"/>
            <a:r>
              <a:rPr lang="fa-IR" sz="3200" dirty="0" smtClean="0">
                <a:solidFill>
                  <a:srgbClr val="FFFF00"/>
                </a:solidFill>
                <a:cs typeface="2  Titr" pitchFamily="2" charset="-78"/>
              </a:rPr>
              <a:t>انگیزه نداریم</a:t>
            </a:r>
          </a:p>
          <a:p>
            <a:pPr algn="ctr"/>
            <a:r>
              <a:rPr lang="fa-IR" sz="3200" dirty="0" smtClean="0">
                <a:solidFill>
                  <a:srgbClr val="FFFF00"/>
                </a:solidFill>
                <a:cs typeface="2  Titr" pitchFamily="2" charset="-78"/>
              </a:rPr>
              <a:t> </a:t>
            </a:r>
          </a:p>
          <a:p>
            <a:pPr algn="ctr"/>
            <a:endParaRPr lang="fa-IR" sz="3200" dirty="0">
              <a:solidFill>
                <a:srgbClr val="FFFF00"/>
              </a:solidFill>
              <a:cs typeface="2  Titr"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243</TotalTime>
  <Words>836</Words>
  <Application>Microsoft Office PowerPoint</Application>
  <PresentationFormat>On-screen Show (4:3)</PresentationFormat>
  <Paragraphs>84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پیام های آسمان نهم  درس دوم: درپناه ایمان</vt:lpstr>
      <vt:lpstr>ضرورت : دانش آموزان در درس گذشته با صفات خدا آشنا شدندواورا به عنوان خالقی مهربان ،توبه پذیر...شاختند.در این درس میخواهند بفهمنداگرچه شناخت خدا لازم است ،ولی کافی نیست ونیاز به حقیقت دیگری است  که ایمان است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از کوزه همان برون تراود که در اوست .</vt:lpstr>
      <vt:lpstr>حقیقت ایمان </vt:lpstr>
      <vt:lpstr>توجه </vt:lpstr>
      <vt:lpstr>راه های دستیابی  وتقویت ایمان  به خدا</vt:lpstr>
      <vt:lpstr>PowerPoint Presentation</vt:lpstr>
      <vt:lpstr>ویژگیهای مؤمنان</vt:lpstr>
      <vt:lpstr>پیامبر اکرم (صلی الله علیه وآله ) فرمودند:</vt:lpstr>
      <vt:lpstr>PowerPoint Presentation</vt:lpstr>
      <vt:lpstr>حضرت علی (علیه السلام ): هم نشینی با انسان های هوسران، موجب از یاد رفتن ایمان می شود .</vt:lpstr>
      <vt:lpstr>آثار ایمان </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پیام های آسمان نهم  درس دوم: درپناه ایمان</dc:title>
  <dc:creator>WwW.P30HeX.Com</dc:creator>
  <cp:lastModifiedBy>nasir5</cp:lastModifiedBy>
  <cp:revision>16</cp:revision>
  <dcterms:created xsi:type="dcterms:W3CDTF">2015-08-25T12:18:18Z</dcterms:created>
  <dcterms:modified xsi:type="dcterms:W3CDTF">2016-08-02T05:45:42Z</dcterms:modified>
</cp:coreProperties>
</file>