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72" autoAdjust="0"/>
    <p:restoredTop sz="94660"/>
  </p:normalViewPr>
  <p:slideViewPr>
    <p:cSldViewPr>
      <p:cViewPr varScale="1">
        <p:scale>
          <a:sx n="60" d="100"/>
          <a:sy n="60" d="100"/>
        </p:scale>
        <p:origin x="8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7B3C-B65C-498B-8B1E-DB37ED2AAB30}" type="datetimeFigureOut">
              <a:rPr lang="fa-IR" smtClean="0"/>
              <a:pPr/>
              <a:t>06/27/1443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D8DC-1500-4B25-8387-BCDAECAA4AB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7B3C-B65C-498B-8B1E-DB37ED2AAB30}" type="datetimeFigureOut">
              <a:rPr lang="fa-IR" smtClean="0"/>
              <a:pPr/>
              <a:t>06/27/1443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D8DC-1500-4B25-8387-BCDAECAA4AB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7B3C-B65C-498B-8B1E-DB37ED2AAB30}" type="datetimeFigureOut">
              <a:rPr lang="fa-IR" smtClean="0"/>
              <a:pPr/>
              <a:t>06/27/1443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D8DC-1500-4B25-8387-BCDAECAA4AB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7B3C-B65C-498B-8B1E-DB37ED2AAB30}" type="datetimeFigureOut">
              <a:rPr lang="fa-IR" smtClean="0"/>
              <a:pPr/>
              <a:t>06/27/1443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D8DC-1500-4B25-8387-BCDAECAA4AB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7B3C-B65C-498B-8B1E-DB37ED2AAB30}" type="datetimeFigureOut">
              <a:rPr lang="fa-IR" smtClean="0"/>
              <a:pPr/>
              <a:t>06/27/1443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D8DC-1500-4B25-8387-BCDAECAA4AB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7B3C-B65C-498B-8B1E-DB37ED2AAB30}" type="datetimeFigureOut">
              <a:rPr lang="fa-IR" smtClean="0"/>
              <a:pPr/>
              <a:t>06/27/1443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D8DC-1500-4B25-8387-BCDAECAA4AB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7B3C-B65C-498B-8B1E-DB37ED2AAB30}" type="datetimeFigureOut">
              <a:rPr lang="fa-IR" smtClean="0"/>
              <a:pPr/>
              <a:t>06/27/1443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D8DC-1500-4B25-8387-BCDAECAA4AB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7B3C-B65C-498B-8B1E-DB37ED2AAB30}" type="datetimeFigureOut">
              <a:rPr lang="fa-IR" smtClean="0"/>
              <a:pPr/>
              <a:t>06/27/1443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D8DC-1500-4B25-8387-BCDAECAA4AB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7B3C-B65C-498B-8B1E-DB37ED2AAB30}" type="datetimeFigureOut">
              <a:rPr lang="fa-IR" smtClean="0"/>
              <a:pPr/>
              <a:t>06/27/1443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D8DC-1500-4B25-8387-BCDAECAA4AB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7B3C-B65C-498B-8B1E-DB37ED2AAB30}" type="datetimeFigureOut">
              <a:rPr lang="fa-IR" smtClean="0"/>
              <a:pPr/>
              <a:t>06/27/1443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D8DC-1500-4B25-8387-BCDAECAA4AB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7B3C-B65C-498B-8B1E-DB37ED2AAB30}" type="datetimeFigureOut">
              <a:rPr lang="fa-IR" smtClean="0"/>
              <a:pPr/>
              <a:t>06/27/1443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D8DC-1500-4B25-8387-BCDAECAA4AB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37B3C-B65C-498B-8B1E-DB37ED2AAB30}" type="datetimeFigureOut">
              <a:rPr lang="fa-IR" smtClean="0"/>
              <a:pPr/>
              <a:t>06/27/1443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DD8DC-1500-4B25-8387-BCDAECAA4AB4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000240"/>
            <a:ext cx="7772400" cy="147002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sz="7200" dirty="0" smtClean="0"/>
              <a:t>لایه </a:t>
            </a:r>
            <a:r>
              <a:rPr lang="fa-IR" sz="7200" dirty="0" smtClean="0"/>
              <a:t>های</a:t>
            </a:r>
            <a:r>
              <a:rPr lang="en-US" sz="7200" smtClean="0"/>
              <a:t> </a:t>
            </a:r>
            <a:r>
              <a:rPr lang="fa-IR" sz="7200" smtClean="0"/>
              <a:t> </a:t>
            </a:r>
            <a:r>
              <a:rPr lang="fa-IR" sz="7200" dirty="0" smtClean="0"/>
              <a:t>درونی زمین</a:t>
            </a:r>
            <a:endParaRPr lang="fa-IR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4800" dirty="0" smtClean="0">
                <a:solidFill>
                  <a:schemeClr val="accent3">
                    <a:lumMod val="50000"/>
                  </a:schemeClr>
                </a:solidFill>
              </a:rPr>
              <a:t>علوم تجربی ششم ابتدایی</a:t>
            </a:r>
          </a:p>
          <a:p>
            <a:r>
              <a:rPr lang="fa-IR" sz="4800" dirty="0" smtClean="0">
                <a:solidFill>
                  <a:schemeClr val="accent3">
                    <a:lumMod val="50000"/>
                  </a:schemeClr>
                </a:solidFill>
              </a:rPr>
              <a:t>صفحه 32و33</a:t>
            </a:r>
            <a:endParaRPr lang="fa-IR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/>
          </a:bodyPr>
          <a:lstStyle/>
          <a:p>
            <a:r>
              <a:rPr lang="fa-IR" sz="5400" dirty="0" smtClean="0"/>
              <a:t>پایان</a:t>
            </a:r>
            <a:endParaRPr lang="fa-I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2530" name="Picture 2" descr="http://3tare.com/wp-content/uploads/2012/04/a391_wave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358246" cy="5181601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28596" y="5929330"/>
            <a:ext cx="3286116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http://6sheshom6.blogfa.com/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لايه های درونی زمين</a:t>
            </a:r>
            <a:endParaRPr lang="fa-IR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/>
              <a:t>در </a:t>
            </a:r>
            <a:r>
              <a:rPr lang="fa-IR" b="1" dirty="0"/>
              <a:t>سال گذشته خوانديد که ساختمان درونی </a:t>
            </a:r>
            <a:r>
              <a:rPr lang="fa-IR" b="1" dirty="0" smtClean="0"/>
              <a:t>زمين،براساس </a:t>
            </a:r>
            <a:r>
              <a:rPr lang="fa-IR" b="1" dirty="0"/>
              <a:t>ترکيب شيميايی و جنس موادّ </a:t>
            </a:r>
            <a:r>
              <a:rPr lang="fa-IR" b="1" dirty="0" smtClean="0"/>
              <a:t>تشکيل دهنده</a:t>
            </a:r>
            <a:r>
              <a:rPr lang="fa-IR" b="1" dirty="0"/>
              <a:t>، به سه لايه ی</a:t>
            </a:r>
          </a:p>
          <a:p>
            <a:r>
              <a:rPr lang="fa-I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پوسته</a:t>
            </a:r>
            <a:r>
              <a:rPr lang="fa-IR" b="1" dirty="0"/>
              <a:t>، </a:t>
            </a:r>
            <a:r>
              <a:rPr lang="fa-IR" b="1" dirty="0">
                <a:solidFill>
                  <a:schemeClr val="accent2">
                    <a:lumMod val="75000"/>
                  </a:schemeClr>
                </a:solidFill>
              </a:rPr>
              <a:t>گوشته</a:t>
            </a:r>
            <a:r>
              <a:rPr lang="fa-IR" b="1" dirty="0"/>
              <a:t> و </a:t>
            </a:r>
            <a:r>
              <a:rPr lang="fa-IR" b="1" dirty="0">
                <a:solidFill>
                  <a:srgbClr val="FF0000"/>
                </a:solidFill>
              </a:rPr>
              <a:t>هسته</a:t>
            </a:r>
            <a:r>
              <a:rPr lang="fa-IR" b="1" dirty="0"/>
              <a:t> تقسيم بندی می شوند.</a:t>
            </a:r>
          </a:p>
          <a:p>
            <a:pPr>
              <a:buNone/>
            </a:pPr>
            <a:endParaRPr lang="fa-IR" b="1" dirty="0"/>
          </a:p>
        </p:txBody>
      </p:sp>
      <p:pic>
        <p:nvPicPr>
          <p:cNvPr id="3074" name="Picture 2" descr="http://www.seyed-ghotb.com/wp-content/blogs.dir/12/files/2010/08/roloum2_7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357562"/>
            <a:ext cx="4786346" cy="3286148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715140" y="4572008"/>
            <a:ext cx="642942" cy="35719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 smtClean="0"/>
              <a:t>هسته</a:t>
            </a:r>
            <a:endParaRPr lang="fa-IR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6143636" y="3786190"/>
            <a:ext cx="142876" cy="2857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1</a:t>
            </a:r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6286512" y="4071942"/>
            <a:ext cx="214314" cy="3571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2</a:t>
            </a:r>
            <a:endParaRPr lang="fa-IR" dirty="0"/>
          </a:p>
        </p:txBody>
      </p:sp>
      <p:sp>
        <p:nvSpPr>
          <p:cNvPr id="8" name="Rectangle 7"/>
          <p:cNvSpPr/>
          <p:nvPr/>
        </p:nvSpPr>
        <p:spPr>
          <a:xfrm>
            <a:off x="7358082" y="4500570"/>
            <a:ext cx="214314" cy="4286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3</a:t>
            </a:r>
            <a:endParaRPr lang="fa-IR" dirty="0"/>
          </a:p>
        </p:txBody>
      </p:sp>
      <p:cxnSp>
        <p:nvCxnSpPr>
          <p:cNvPr id="10" name="Shape 9"/>
          <p:cNvCxnSpPr>
            <a:stCxn id="5" idx="4"/>
          </p:cNvCxnSpPr>
          <p:nvPr/>
        </p:nvCxnSpPr>
        <p:spPr>
          <a:xfrm rot="5400000" flipH="1">
            <a:off x="5554273" y="3446860"/>
            <a:ext cx="142876" cy="2821801"/>
          </a:xfrm>
          <a:prstGeom prst="bentConnector4">
            <a:avLst>
              <a:gd name="adj1" fmla="val -159999"/>
              <a:gd name="adj2" fmla="val 556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11"/>
          <p:cNvCxnSpPr>
            <a:stCxn id="5" idx="0"/>
          </p:cNvCxnSpPr>
          <p:nvPr/>
        </p:nvCxnSpPr>
        <p:spPr>
          <a:xfrm rot="16200000" flipV="1">
            <a:off x="5768587" y="3303983"/>
            <a:ext cx="71438" cy="246461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715008" y="6143644"/>
            <a:ext cx="3286116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http://6sheshom6.blogfa.com/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000" b="1" dirty="0" smtClean="0"/>
              <a:t>امّا براساس حالت موادّ تشکيل دهنده (جامد، مايع و خميری) لايه های درونی زمين به پنج بخش زير تقسيم بندی می شوند:</a:t>
            </a:r>
            <a:endParaRPr lang="fa-IR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8786842" cy="50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7158" y="2357430"/>
            <a:ext cx="214314" cy="3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1</a:t>
            </a:r>
            <a:endParaRPr lang="fa-IR" dirty="0"/>
          </a:p>
        </p:txBody>
      </p:sp>
      <p:sp>
        <p:nvSpPr>
          <p:cNvPr id="6" name="Rectangle 5"/>
          <p:cNvSpPr/>
          <p:nvPr/>
        </p:nvSpPr>
        <p:spPr>
          <a:xfrm>
            <a:off x="642910" y="2643182"/>
            <a:ext cx="21431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2</a:t>
            </a:r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642910" y="3500438"/>
            <a:ext cx="21431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3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0166" y="4572008"/>
            <a:ext cx="214314" cy="5000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4</a:t>
            </a:r>
            <a:endParaRPr lang="fa-IR" dirty="0"/>
          </a:p>
        </p:txBody>
      </p:sp>
      <p:sp>
        <p:nvSpPr>
          <p:cNvPr id="9" name="Rectangle 8"/>
          <p:cNvSpPr/>
          <p:nvPr/>
        </p:nvSpPr>
        <p:spPr>
          <a:xfrm>
            <a:off x="2428860" y="5643578"/>
            <a:ext cx="21431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5</a:t>
            </a:r>
            <a:endParaRPr lang="fa-IR" dirty="0"/>
          </a:p>
        </p:txBody>
      </p:sp>
      <p:sp>
        <p:nvSpPr>
          <p:cNvPr id="10" name="Rounded Rectangle 9"/>
          <p:cNvSpPr/>
          <p:nvPr/>
        </p:nvSpPr>
        <p:spPr>
          <a:xfrm>
            <a:off x="5643570" y="6143644"/>
            <a:ext cx="3286116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http://6sheshom6.blogfa.com/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400" b="1" dirty="0" smtClean="0"/>
              <a:t>1- </a:t>
            </a:r>
            <a:r>
              <a:rPr lang="fa-IR" sz="2400" b="1" dirty="0"/>
              <a:t>سنگ کره: اين بخش شامل پوسته و قسمت جامد بالايی گوشته است. ضخامت اين بخش حدود ۱۰۰ کيلومتر</a:t>
            </a:r>
            <a:br>
              <a:rPr lang="fa-IR" sz="2400" b="1" dirty="0"/>
            </a:br>
            <a:r>
              <a:rPr lang="fa-IR" sz="2400" b="1" dirty="0"/>
              <a:t>است و روی قسمت خميرکره حرکت می کند.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92971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214678" y="5429264"/>
            <a:ext cx="1285884" cy="2857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100" b="1" dirty="0" smtClean="0"/>
              <a:t>سنک کره100 کیلو متر</a:t>
            </a:r>
            <a:endParaRPr lang="fa-IR" sz="1100" b="1" dirty="0"/>
          </a:p>
        </p:txBody>
      </p:sp>
      <p:sp>
        <p:nvSpPr>
          <p:cNvPr id="9" name="Rectangle 8"/>
          <p:cNvSpPr/>
          <p:nvPr/>
        </p:nvSpPr>
        <p:spPr>
          <a:xfrm>
            <a:off x="3286116" y="6000768"/>
            <a:ext cx="1571636" cy="2143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خمیر کره</a:t>
            </a:r>
            <a:endParaRPr lang="fa-IR" dirty="0"/>
          </a:p>
        </p:txBody>
      </p:sp>
      <p:sp>
        <p:nvSpPr>
          <p:cNvPr id="10" name="Rounded Rectangle 9"/>
          <p:cNvSpPr/>
          <p:nvPr/>
        </p:nvSpPr>
        <p:spPr>
          <a:xfrm>
            <a:off x="5643570" y="6143644"/>
            <a:ext cx="3286116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http://6sheshom6.blogfa.com/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714512"/>
          </a:xfrm>
        </p:spPr>
        <p:txBody>
          <a:bodyPr>
            <a:noAutofit/>
          </a:bodyPr>
          <a:lstStyle/>
          <a:p>
            <a:r>
              <a:rPr lang="fa-IR" sz="2800" b="1" dirty="0" smtClean="0"/>
              <a:t>۲ خميرکره: اين بخش از کره ی زمين،</a:t>
            </a:r>
            <a:r>
              <a:rPr lang="fa-IR" sz="2800" b="1" dirty="0" smtClean="0">
                <a:solidFill>
                  <a:schemeClr val="accent1"/>
                </a:solidFill>
              </a:rPr>
              <a:t>حالت خميری </a:t>
            </a:r>
            <a:r>
              <a:rPr lang="fa-IR" sz="2800" b="1" dirty="0" smtClean="0"/>
              <a:t>دارد و از زير سنگ کره شروع می شود و تا عمق حدود ۳۵۰ کيلومتری ادامه دارد.منشأ بيش تر آتش فشان ها و زمين لرزه ها مربوط به اين قسمت می باشد.</a:t>
            </a:r>
            <a:endParaRPr lang="fa-I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21536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5643570" y="6143644"/>
            <a:ext cx="3286116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http://6sheshom6.blogfa.com/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600" b="1" dirty="0" smtClean="0"/>
              <a:t>۳- گوشته ی زيرين: اين بخش که حالت جامد دارد، از زير خميرکره تا ابتدای هسته ی خارجی ادامه دارد.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800105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eft Arrow 5"/>
          <p:cNvSpPr/>
          <p:nvPr/>
        </p:nvSpPr>
        <p:spPr>
          <a:xfrm rot="2187660">
            <a:off x="4433672" y="4678730"/>
            <a:ext cx="3286148" cy="857256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/>
              <a:t>گوشته زیرین</a:t>
            </a:r>
            <a:endParaRPr lang="fa-IR" sz="3200" dirty="0"/>
          </a:p>
        </p:txBody>
      </p:sp>
      <p:sp>
        <p:nvSpPr>
          <p:cNvPr id="7" name="Up-Down Arrow 6"/>
          <p:cNvSpPr/>
          <p:nvPr/>
        </p:nvSpPr>
        <p:spPr>
          <a:xfrm rot="2715526">
            <a:off x="4539676" y="3540010"/>
            <a:ext cx="248990" cy="812531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smtClean="0"/>
              <a:t>۴-هسته ی خارجی: اين بخش حالت مايع دارد و از گوشته ی زيرين تا هسته ی داخلی ادامه دارد.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807249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Up-Down Arrow 8"/>
          <p:cNvSpPr/>
          <p:nvPr/>
        </p:nvSpPr>
        <p:spPr>
          <a:xfrm>
            <a:off x="3643306" y="3929066"/>
            <a:ext cx="71438" cy="4286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Left Arrow 9"/>
          <p:cNvSpPr/>
          <p:nvPr/>
        </p:nvSpPr>
        <p:spPr>
          <a:xfrm>
            <a:off x="3857620" y="3929066"/>
            <a:ext cx="3071834" cy="64294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/>
              <a:t>هسته ی خارجی</a:t>
            </a:r>
            <a:endParaRPr lang="fa-IR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5643570" y="6143644"/>
            <a:ext cx="3286116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http://6sheshom6.blogfa.com/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 smtClean="0"/>
              <a:t>5- هسته ی داخلی: اين بخش حالت جامد دارد و مرکز زمين را تشکيل می دهد.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86808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 Arrow 4"/>
          <p:cNvSpPr/>
          <p:nvPr/>
        </p:nvSpPr>
        <p:spPr>
          <a:xfrm>
            <a:off x="3643306" y="4500570"/>
            <a:ext cx="3714776" cy="71438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rgbClr val="FFFF00"/>
                </a:solidFill>
              </a:rPr>
              <a:t>هسته ی داخلی</a:t>
            </a:r>
            <a:endParaRPr lang="fa-IR" sz="28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43570" y="6143644"/>
            <a:ext cx="3286116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http://6sheshom6.blogfa.com/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5643570" y="6143644"/>
            <a:ext cx="3286116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http://6sheshom6.blogfa.com/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آموزشی لایه های درونی زمین علوم ششم ابتدایی صفحه های 32 و33</Template>
  <TotalTime>0</TotalTime>
  <Words>252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لایه های  درونی زمین</vt:lpstr>
      <vt:lpstr>لايه های درونی زمين</vt:lpstr>
      <vt:lpstr>امّا براساس حالت موادّ تشکيل دهنده (جامد، مايع و خميری) لايه های درونی زمين به پنج بخش زير تقسيم بندی می شوند:</vt:lpstr>
      <vt:lpstr>1- سنگ کره: اين بخش شامل پوسته و قسمت جامد بالايی گوشته است. ضخامت اين بخش حدود ۱۰۰ کيلومتر است و روی قسمت خميرکره حرکت می کند.</vt:lpstr>
      <vt:lpstr>۲ خميرکره: اين بخش از کره ی زمين،حالت خميری دارد و از زير سنگ کره شروع می شود و تا عمق حدود ۳۵۰ کيلومتری ادامه دارد.منشأ بيش تر آتش فشان ها و زمين لرزه ها مربوط به اين قسمت می باشد.</vt:lpstr>
      <vt:lpstr>۳- گوشته ی زيرين: اين بخش که حالت جامد دارد، از زير خميرکره تا ابتدای هسته ی خارجی ادامه دارد.</vt:lpstr>
      <vt:lpstr>۴-هسته ی خارجی: اين بخش حالت مايع دارد و از گوشته ی زيرين تا هسته ی داخلی ادامه دارد.</vt:lpstr>
      <vt:lpstr>5- هسته ی داخلی: اين بخش حالت جامد دارد و مرکز زمين را تشکيل می دهد.</vt:lpstr>
      <vt:lpstr>PowerPoint Presentation</vt:lpstr>
      <vt:lpstr>پایان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لایه های  درونی زمین</dc:title>
  <dc:creator>omid arzi</dc:creator>
  <cp:lastModifiedBy>omid arzi</cp:lastModifiedBy>
  <cp:revision>1</cp:revision>
  <dcterms:created xsi:type="dcterms:W3CDTF">2022-01-31T07:39:49Z</dcterms:created>
  <dcterms:modified xsi:type="dcterms:W3CDTF">2022-01-31T07:40:01Z</dcterms:modified>
</cp:coreProperties>
</file>