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609600"/>
            <a:ext cx="655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5400" dirty="0" smtClean="0">
                <a:solidFill>
                  <a:srgbClr val="FF0000"/>
                </a:solidFill>
              </a:rPr>
              <a:t>        سفر به اعماق زمین</a:t>
            </a:r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1027" name="Picture 3" descr="C:\Documents and Settings\dell\Desktop\journey-center-ear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3810000" cy="3581400"/>
          </a:xfrm>
          <a:prstGeom prst="rect">
            <a:avLst/>
          </a:prstGeom>
          <a:noFill/>
        </p:spPr>
      </p:pic>
      <p:pic>
        <p:nvPicPr>
          <p:cNvPr id="1030" name="Picture 6" descr="C:\Documents and Settings\dell\Desktop\hearth-of-eart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1600200"/>
            <a:ext cx="3476625" cy="35052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143000" y="5042118"/>
            <a:ext cx="6934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4000" dirty="0" smtClean="0"/>
              <a:t>آیا واقعا میتوان به اعماق زمین سفر کرد یا این داستان خیالی است</a:t>
            </a:r>
            <a:r>
              <a:rPr lang="fa-IR" sz="7200" dirty="0" smtClean="0"/>
              <a:t>؟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dell\Desktop\126952536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810000" cy="3714750"/>
          </a:xfrm>
          <a:prstGeom prst="rect">
            <a:avLst/>
          </a:prstGeom>
          <a:noFill/>
        </p:spPr>
      </p:pic>
      <p:pic>
        <p:nvPicPr>
          <p:cNvPr id="1027" name="Picture 3" descr="C:\Documents and Settings\dell\Desktop\20101206153345767_submari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43475" y="0"/>
            <a:ext cx="4200525" cy="37338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04800" y="4038600"/>
            <a:ext cx="3505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5400" dirty="0" smtClean="0"/>
              <a:t>سفر با سفینه؟</a:t>
            </a:r>
            <a:endParaRPr lang="en-US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4953000" y="4114800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4800" dirty="0" smtClean="0"/>
              <a:t>سفر با زیر دریایی؟</a:t>
            </a:r>
            <a:endParaRPr lang="en-US" sz="4800" dirty="0"/>
          </a:p>
        </p:txBody>
      </p:sp>
      <p:cxnSp>
        <p:nvCxnSpPr>
          <p:cNvPr id="7" name="Straight Connector 6"/>
          <p:cNvCxnSpPr/>
          <p:nvPr/>
        </p:nvCxnSpPr>
        <p:spPr>
          <a:xfrm rot="10800000" flipV="1">
            <a:off x="0" y="0"/>
            <a:ext cx="3810000" cy="3733800"/>
          </a:xfrm>
          <a:prstGeom prst="line">
            <a:avLst/>
          </a:prstGeom>
          <a:ln w="101600" cap="sq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 flipH="1">
            <a:off x="0" y="0"/>
            <a:ext cx="3733800" cy="3733800"/>
          </a:xfrm>
          <a:prstGeom prst="line">
            <a:avLst/>
          </a:prstGeom>
          <a:ln w="101600" cap="sq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 flipV="1">
            <a:off x="5029200" y="0"/>
            <a:ext cx="3810000" cy="3733800"/>
          </a:xfrm>
          <a:prstGeom prst="line">
            <a:avLst/>
          </a:prstGeom>
          <a:ln w="101600" cap="sq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105400" y="0"/>
            <a:ext cx="3810000" cy="3733800"/>
          </a:xfrm>
          <a:prstGeom prst="line">
            <a:avLst/>
          </a:prstGeom>
          <a:ln w="101600" cap="sq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loud Callout 18"/>
          <p:cNvSpPr/>
          <p:nvPr/>
        </p:nvSpPr>
        <p:spPr>
          <a:xfrm>
            <a:off x="2819400" y="5181600"/>
            <a:ext cx="4572000" cy="16764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 smtClean="0">
                <a:solidFill>
                  <a:srgbClr val="FF0000"/>
                </a:solidFill>
              </a:rPr>
              <a:t>سفر به درون زمین با...........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0"/>
            <a:ext cx="792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امواج لرزه ای</a:t>
            </a:r>
            <a:endParaRPr lang="en-US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5400" y="1066800"/>
            <a:ext cx="6324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4000" dirty="0" smtClean="0"/>
              <a:t>به امواجی که در اثر شکستن </a:t>
            </a:r>
            <a:r>
              <a:rPr lang="fa-IR" sz="4000" dirty="0" smtClean="0">
                <a:solidFill>
                  <a:srgbClr val="FF0000"/>
                </a:solidFill>
              </a:rPr>
              <a:t>ناگهانی</a:t>
            </a:r>
            <a:r>
              <a:rPr lang="fa-IR" sz="4000" dirty="0" smtClean="0"/>
              <a:t> </a:t>
            </a:r>
            <a:r>
              <a:rPr lang="fa-IR" sz="4000" dirty="0" smtClean="0">
                <a:solidFill>
                  <a:srgbClr val="FFC000"/>
                </a:solidFill>
              </a:rPr>
              <a:t>سنگ های درون زمین </a:t>
            </a:r>
            <a:r>
              <a:rPr lang="fa-IR" sz="4000" dirty="0" smtClean="0"/>
              <a:t>در اثر زمین لرزه ایجاد می شوند امواج لرزه ای می گویند</a:t>
            </a:r>
            <a:endParaRPr lang="en-US" sz="4000" dirty="0"/>
          </a:p>
        </p:txBody>
      </p:sp>
      <p:pic>
        <p:nvPicPr>
          <p:cNvPr id="1026" name="Picture 2" descr="C:\Documents and Settings\dell\Desktop\wav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905250"/>
            <a:ext cx="3924300" cy="29527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34000" y="3733800"/>
            <a:ext cx="3429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b="1" dirty="0" smtClean="0"/>
              <a:t>امواج لرزه ای وسیله ای هستند که سفر </a:t>
            </a:r>
            <a:r>
              <a:rPr lang="fa-IR" sz="2800" b="1" dirty="0" smtClean="0">
                <a:solidFill>
                  <a:srgbClr val="FF0000"/>
                </a:solidFill>
              </a:rPr>
              <a:t>واقعی</a:t>
            </a:r>
            <a:r>
              <a:rPr lang="fa-IR" sz="2800" b="1" dirty="0" smtClean="0"/>
              <a:t> به درون زمین را می توانند انجام دهند و </a:t>
            </a:r>
            <a:r>
              <a:rPr lang="fa-IR" sz="2800" b="1" dirty="0" smtClean="0">
                <a:solidFill>
                  <a:srgbClr val="002060"/>
                </a:solidFill>
              </a:rPr>
              <a:t>از سنگ های مختلف </a:t>
            </a:r>
            <a:r>
              <a:rPr lang="fa-IR" sz="2800" b="1" dirty="0" smtClean="0"/>
              <a:t>عبور میکنند</a:t>
            </a:r>
            <a:endParaRPr lang="en-US" sz="2800" b="1" dirty="0"/>
          </a:p>
        </p:txBody>
      </p:sp>
      <p:pic>
        <p:nvPicPr>
          <p:cNvPr id="3" name="Picture 2" descr="C:\Documents and Settings\dell\Desktop\zelzele4_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6000750"/>
            <a:ext cx="1238250" cy="85725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12 -0.02397  0.033 -0.0586  0.058 -0.0586  C 0.095 -0.0586  0.125 -0.02264  0.125 0.02264  C 0.125 0.03729  0.122 0.05061  0.116 0.06259  C 0.117 0.06259  0 0.24239  0 0.24372  C 0 0.24239  -0.117 0.06259  -0.116 0.06259  C -0.122 0.05061  -0.125 0.03729  -0.125 0.02264  C -0.125 -0.02264  -0.095 -0.0586  -0.057 -0.0586  C -0.033 -0.0586  -0.012 -0.02397 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dell\Desktop\New Folder (2)\Picture8f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0"/>
            <a:ext cx="4848225" cy="6858000"/>
          </a:xfrm>
          <a:prstGeom prst="rect">
            <a:avLst/>
          </a:prstGeom>
          <a:noFill/>
        </p:spPr>
      </p:pic>
      <p:pic>
        <p:nvPicPr>
          <p:cNvPr id="1027" name="Picture 3" descr="C:\Documents and Settings\dell\Desktop\New Folder (2)\Picture7f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56028" y="0"/>
            <a:ext cx="4867275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dell\Desktop\New Folder (2)\Picture9f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39</TotalTime>
  <Words>84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Apex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</dc:creator>
  <cp:lastModifiedBy>a</cp:lastModifiedBy>
  <cp:revision>10</cp:revision>
  <dcterms:created xsi:type="dcterms:W3CDTF">2006-08-16T00:00:00Z</dcterms:created>
  <dcterms:modified xsi:type="dcterms:W3CDTF">2015-07-29T06:20:50Z</dcterms:modified>
</cp:coreProperties>
</file>