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99" r:id="rId3"/>
    <p:sldMasterId id="2147483711" r:id="rId4"/>
    <p:sldMasterId id="2147483726" r:id="rId5"/>
    <p:sldMasterId id="2147483738" r:id="rId6"/>
    <p:sldMasterId id="2147483750" r:id="rId7"/>
    <p:sldMasterId id="2147483762" r:id="rId8"/>
  </p:sldMasterIdLst>
  <p:notesMasterIdLst>
    <p:notesMasterId r:id="rId33"/>
  </p:notesMasterIdLst>
  <p:sldIdLst>
    <p:sldId id="259" r:id="rId9"/>
    <p:sldId id="256" r:id="rId10"/>
    <p:sldId id="260" r:id="rId11"/>
    <p:sldId id="261" r:id="rId12"/>
    <p:sldId id="263" r:id="rId13"/>
    <p:sldId id="265" r:id="rId14"/>
    <p:sldId id="266" r:id="rId15"/>
    <p:sldId id="268" r:id="rId16"/>
    <p:sldId id="269" r:id="rId17"/>
    <p:sldId id="270" r:id="rId18"/>
    <p:sldId id="272" r:id="rId19"/>
    <p:sldId id="271" r:id="rId20"/>
    <p:sldId id="273" r:id="rId21"/>
    <p:sldId id="275" r:id="rId22"/>
    <p:sldId id="276" r:id="rId23"/>
    <p:sldId id="277" r:id="rId24"/>
    <p:sldId id="278" r:id="rId25"/>
    <p:sldId id="279" r:id="rId26"/>
    <p:sldId id="281" r:id="rId27"/>
    <p:sldId id="280" r:id="rId28"/>
    <p:sldId id="283" r:id="rId29"/>
    <p:sldId id="282" r:id="rId30"/>
    <p:sldId id="284"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7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24A79C-DF4A-46D5-9AB5-5567CDDCABDF}" type="doc">
      <dgm:prSet loTypeId="urn:microsoft.com/office/officeart/2005/8/layout/orgChart1" loCatId="hierarchy" qsTypeId="urn:microsoft.com/office/officeart/2005/8/quickstyle/3d3" qsCatId="3D" csTypeId="urn:microsoft.com/office/officeart/2005/8/colors/accent1_2" csCatId="accent1" phldr="1"/>
      <dgm:spPr/>
    </dgm:pt>
    <dgm:pt modelId="{A13E7182-0346-4EC3-8815-421ED93020AD}">
      <dgm:prSet/>
      <dgm:spPr>
        <a:xfrm>
          <a:off x="2248145" y="670071"/>
          <a:ext cx="3712671" cy="1856335"/>
        </a:xfrm>
        <a:prstGeom prst="rect">
          <a:avLst/>
        </a:prstGeom>
        <a:solidFill>
          <a:srgbClr val="C00000"/>
        </a:solidFill>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b="0" i="0" u="none" strike="noStrike" cap="none" normalizeH="0" baseline="0" dirty="0" smtClean="0">
              <a:ln/>
              <a:effectLst/>
              <a:latin typeface="Arial" pitchFamily="34" charset="0"/>
              <a:ea typeface="+mn-ea"/>
              <a:cs typeface="Arial" pitchFamily="34" charset="0"/>
            </a:rPr>
            <a:t>دو تمرین زیر را نیز امتحان کنید تا به شما در روشن کردن ویژن تان کمک کنند.</a:t>
          </a:r>
          <a:endParaRPr kumimoji="0" lang="en-US" altLang="fa-IR" b="1" i="0" u="none" strike="noStrike" cap="none" normalizeH="0" baseline="0" dirty="0" smtClean="0">
            <a:ln/>
            <a:effectLst/>
            <a:latin typeface="Arial" pitchFamily="34" charset="0"/>
            <a:ea typeface="+mn-ea"/>
            <a:cs typeface="Arial" pitchFamily="34" charset="0"/>
          </a:endParaRPr>
        </a:p>
      </dgm:t>
    </dgm:pt>
    <dgm:pt modelId="{00D3E4E9-40FE-45DA-86FD-5D188650DD69}" type="parTrans" cxnId="{88726D74-FF1A-4CFF-8CE5-060DF21F6114}">
      <dgm:prSet/>
      <dgm:spPr/>
      <dgm:t>
        <a:bodyPr/>
        <a:lstStyle/>
        <a:p>
          <a:pPr rtl="1"/>
          <a:endParaRPr lang="fa-IR"/>
        </a:p>
      </dgm:t>
    </dgm:pt>
    <dgm:pt modelId="{FC2B80D5-936A-4D0A-BB13-472200C53B65}" type="sibTrans" cxnId="{88726D74-FF1A-4CFF-8CE5-060DF21F6114}">
      <dgm:prSet/>
      <dgm:spPr/>
      <dgm:t>
        <a:bodyPr/>
        <a:lstStyle/>
        <a:p>
          <a:pPr rtl="1"/>
          <a:endParaRPr lang="fa-IR"/>
        </a:p>
      </dgm:t>
    </dgm:pt>
    <dgm:pt modelId="{F5DEE5BD-7472-49EA-971E-A4A2578D7A1C}">
      <dgm:prSet/>
      <dgm:spPr>
        <a:xfrm>
          <a:off x="1979" y="3306068"/>
          <a:ext cx="3712671" cy="1856335"/>
        </a:xfrm>
        <a:prstGeom prst="rect">
          <a:avLst/>
        </a:prstGeom>
        <a:solidFill>
          <a:srgbClr val="92D050"/>
        </a:solidFill>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b="0" i="0" u="none" strike="noStrike" cap="none" normalizeH="0" baseline="0" dirty="0" smtClean="0">
              <a:ln/>
              <a:effectLst/>
              <a:latin typeface="Arial" pitchFamily="34" charset="0"/>
              <a:ea typeface="+mn-ea"/>
              <a:cs typeface="Arial" pitchFamily="34" charset="0"/>
            </a:rPr>
            <a:t>آمادگی برای مایندفولنس.</a:t>
          </a:r>
          <a:endParaRPr kumimoji="0" lang="en-US" altLang="fa-IR" b="0" i="0" u="none" strike="noStrike" cap="none" normalizeH="0" baseline="0" dirty="0" smtClean="0">
            <a:ln/>
            <a:effectLst/>
            <a:latin typeface="Arial" pitchFamily="34" charset="0"/>
            <a:ea typeface="+mn-ea"/>
            <a:cs typeface="Arial" pitchFamily="34" charset="0"/>
          </a:endParaRPr>
        </a:p>
      </dgm:t>
    </dgm:pt>
    <dgm:pt modelId="{363EB487-EE43-4B1D-9AA5-664C9087B85F}" type="parTrans" cxnId="{50BC63A9-3B94-4760-BF74-F4CBE97CD65B}">
      <dgm:prSet/>
      <dgm:spPr>
        <a:xfrm>
          <a:off x="1858315" y="2526406"/>
          <a:ext cx="2246166" cy="779661"/>
        </a:xfrm>
        <a:custGeom>
          <a:avLst/>
          <a:gdLst/>
          <a:ahLst/>
          <a:cxnLst/>
          <a:rect l="0" t="0" r="0" b="0"/>
          <a:pathLst>
            <a:path>
              <a:moveTo>
                <a:pt x="2246166" y="0"/>
              </a:moveTo>
              <a:lnTo>
                <a:pt x="2246166" y="389830"/>
              </a:lnTo>
              <a:lnTo>
                <a:pt x="0" y="389830"/>
              </a:lnTo>
              <a:lnTo>
                <a:pt x="0" y="779661"/>
              </a:lnTo>
            </a:path>
          </a:pathLst>
        </a:custGeom>
      </dgm:spPr>
      <dgm:t>
        <a:bodyPr/>
        <a:lstStyle/>
        <a:p>
          <a:pPr rtl="1"/>
          <a:endParaRPr lang="fa-IR"/>
        </a:p>
      </dgm:t>
    </dgm:pt>
    <dgm:pt modelId="{EDA40164-67F9-4196-B097-9458B595354F}" type="sibTrans" cxnId="{50BC63A9-3B94-4760-BF74-F4CBE97CD65B}">
      <dgm:prSet/>
      <dgm:spPr/>
      <dgm:t>
        <a:bodyPr/>
        <a:lstStyle/>
        <a:p>
          <a:pPr rtl="1"/>
          <a:endParaRPr lang="fa-IR"/>
        </a:p>
      </dgm:t>
    </dgm:pt>
    <dgm:pt modelId="{F6CAFA75-711E-40BF-8304-340F37F9DBBB}">
      <dgm:prSet/>
      <dgm:spPr>
        <a:xfrm>
          <a:off x="4494312" y="3306068"/>
          <a:ext cx="3712671" cy="1856335"/>
        </a:xfrm>
        <a:prstGeom prst="rect">
          <a:avLst/>
        </a:prstGeom>
        <a:solidFill>
          <a:srgbClr val="92D050"/>
        </a:solidFill>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b="0" i="0" u="none" strike="noStrike" cap="none" normalizeH="0" baseline="0" dirty="0" smtClean="0">
              <a:ln/>
              <a:effectLst/>
              <a:latin typeface="Arial" pitchFamily="34" charset="0"/>
              <a:ea typeface="+mn-ea"/>
              <a:cs typeface="Arial" pitchFamily="34" charset="0"/>
            </a:rPr>
            <a:t>نامه ای به خودتان در آینده بنویسید</a:t>
          </a:r>
          <a:endParaRPr kumimoji="0" lang="en-US" altLang="fa-IR" b="0" i="0" u="none" strike="noStrike" cap="none" normalizeH="0" baseline="0" dirty="0" smtClean="0">
            <a:ln/>
            <a:effectLst/>
            <a:latin typeface="Arial" pitchFamily="34" charset="0"/>
            <a:ea typeface="+mn-ea"/>
            <a:cs typeface="Arial" pitchFamily="34" charset="0"/>
          </a:endParaRPr>
        </a:p>
      </dgm:t>
    </dgm:pt>
    <dgm:pt modelId="{76F4661B-2F58-461B-9F9B-83D4C60BDB02}" type="parTrans" cxnId="{67E0A0CE-B3DC-4663-B5B3-04C32644240A}">
      <dgm:prSet/>
      <dgm:spPr>
        <a:xfrm>
          <a:off x="4104481" y="2526406"/>
          <a:ext cx="2246166" cy="779661"/>
        </a:xfrm>
        <a:custGeom>
          <a:avLst/>
          <a:gdLst/>
          <a:ahLst/>
          <a:cxnLst/>
          <a:rect l="0" t="0" r="0" b="0"/>
          <a:pathLst>
            <a:path>
              <a:moveTo>
                <a:pt x="0" y="0"/>
              </a:moveTo>
              <a:lnTo>
                <a:pt x="0" y="389830"/>
              </a:lnTo>
              <a:lnTo>
                <a:pt x="2246166" y="389830"/>
              </a:lnTo>
              <a:lnTo>
                <a:pt x="2246166" y="779661"/>
              </a:lnTo>
            </a:path>
          </a:pathLst>
        </a:custGeom>
      </dgm:spPr>
      <dgm:t>
        <a:bodyPr/>
        <a:lstStyle/>
        <a:p>
          <a:pPr rtl="1"/>
          <a:endParaRPr lang="fa-IR"/>
        </a:p>
      </dgm:t>
    </dgm:pt>
    <dgm:pt modelId="{E833E366-6285-40D0-A642-55DD74240B7C}" type="sibTrans" cxnId="{67E0A0CE-B3DC-4663-B5B3-04C32644240A}">
      <dgm:prSet/>
      <dgm:spPr/>
      <dgm:t>
        <a:bodyPr/>
        <a:lstStyle/>
        <a:p>
          <a:pPr rtl="1"/>
          <a:endParaRPr lang="fa-IR"/>
        </a:p>
      </dgm:t>
    </dgm:pt>
    <dgm:pt modelId="{57EA5E56-0294-4D05-BA6E-ADB8368C163D}" type="pres">
      <dgm:prSet presAssocID="{E624A79C-DF4A-46D5-9AB5-5567CDDCABDF}" presName="hierChild1" presStyleCnt="0">
        <dgm:presLayoutVars>
          <dgm:orgChart val="1"/>
          <dgm:chPref val="1"/>
          <dgm:dir/>
          <dgm:animOne val="branch"/>
          <dgm:animLvl val="lvl"/>
          <dgm:resizeHandles/>
        </dgm:presLayoutVars>
      </dgm:prSet>
      <dgm:spPr/>
    </dgm:pt>
    <dgm:pt modelId="{D3D76B20-6F33-4F9E-AB69-82E45FC28F5C}" type="pres">
      <dgm:prSet presAssocID="{A13E7182-0346-4EC3-8815-421ED93020AD}" presName="hierRoot1" presStyleCnt="0">
        <dgm:presLayoutVars>
          <dgm:hierBranch/>
        </dgm:presLayoutVars>
      </dgm:prSet>
      <dgm:spPr/>
    </dgm:pt>
    <dgm:pt modelId="{DC0E48E3-CB90-4E33-84F2-64098E9008A1}" type="pres">
      <dgm:prSet presAssocID="{A13E7182-0346-4EC3-8815-421ED93020AD}" presName="rootComposite1" presStyleCnt="0"/>
      <dgm:spPr/>
    </dgm:pt>
    <dgm:pt modelId="{11EBF7DB-56B7-4ACA-BB29-22E6DB666B1C}" type="pres">
      <dgm:prSet presAssocID="{A13E7182-0346-4EC3-8815-421ED93020AD}" presName="rootText1" presStyleLbl="node0" presStyleIdx="0" presStyleCnt="1">
        <dgm:presLayoutVars>
          <dgm:chPref val="3"/>
        </dgm:presLayoutVars>
      </dgm:prSet>
      <dgm:spPr/>
      <dgm:t>
        <a:bodyPr/>
        <a:lstStyle/>
        <a:p>
          <a:pPr rtl="1"/>
          <a:endParaRPr lang="fa-IR"/>
        </a:p>
      </dgm:t>
    </dgm:pt>
    <dgm:pt modelId="{9F4A88DF-C588-4758-A112-82983DC63844}" type="pres">
      <dgm:prSet presAssocID="{A13E7182-0346-4EC3-8815-421ED93020AD}" presName="rootConnector1" presStyleLbl="node1" presStyleIdx="0" presStyleCnt="0"/>
      <dgm:spPr/>
    </dgm:pt>
    <dgm:pt modelId="{725E7262-D1C1-428A-9F1E-3F405F14A564}" type="pres">
      <dgm:prSet presAssocID="{A13E7182-0346-4EC3-8815-421ED93020AD}" presName="hierChild2" presStyleCnt="0"/>
      <dgm:spPr/>
    </dgm:pt>
    <dgm:pt modelId="{DF348790-4722-46D2-9E5F-E7ACBB814065}" type="pres">
      <dgm:prSet presAssocID="{363EB487-EE43-4B1D-9AA5-664C9087B85F}" presName="Name35" presStyleLbl="parChTrans1D2" presStyleIdx="0" presStyleCnt="2"/>
      <dgm:spPr/>
    </dgm:pt>
    <dgm:pt modelId="{7DFE8F1A-6CFD-4903-8201-422BD05CDE27}" type="pres">
      <dgm:prSet presAssocID="{F5DEE5BD-7472-49EA-971E-A4A2578D7A1C}" presName="hierRoot2" presStyleCnt="0">
        <dgm:presLayoutVars>
          <dgm:hierBranch/>
        </dgm:presLayoutVars>
      </dgm:prSet>
      <dgm:spPr/>
    </dgm:pt>
    <dgm:pt modelId="{683E476E-DBBB-4414-9381-D4E80770C3C0}" type="pres">
      <dgm:prSet presAssocID="{F5DEE5BD-7472-49EA-971E-A4A2578D7A1C}" presName="rootComposite" presStyleCnt="0"/>
      <dgm:spPr/>
    </dgm:pt>
    <dgm:pt modelId="{8CE58C34-467C-4C8F-A7E8-B49C4CF44A33}" type="pres">
      <dgm:prSet presAssocID="{F5DEE5BD-7472-49EA-971E-A4A2578D7A1C}" presName="rootText" presStyleLbl="node2" presStyleIdx="0" presStyleCnt="2">
        <dgm:presLayoutVars>
          <dgm:chPref val="3"/>
        </dgm:presLayoutVars>
      </dgm:prSet>
      <dgm:spPr/>
      <dgm:t>
        <a:bodyPr/>
        <a:lstStyle/>
        <a:p>
          <a:pPr rtl="1"/>
          <a:endParaRPr lang="fa-IR"/>
        </a:p>
      </dgm:t>
    </dgm:pt>
    <dgm:pt modelId="{76614746-6E85-40F8-9967-577649FCF0D8}" type="pres">
      <dgm:prSet presAssocID="{F5DEE5BD-7472-49EA-971E-A4A2578D7A1C}" presName="rootConnector" presStyleLbl="node2" presStyleIdx="0" presStyleCnt="2"/>
      <dgm:spPr/>
    </dgm:pt>
    <dgm:pt modelId="{0D535395-128B-4437-B961-D74C319BF142}" type="pres">
      <dgm:prSet presAssocID="{F5DEE5BD-7472-49EA-971E-A4A2578D7A1C}" presName="hierChild4" presStyleCnt="0"/>
      <dgm:spPr/>
    </dgm:pt>
    <dgm:pt modelId="{82E76F83-AFA2-4E0E-94A7-D34769E28EFD}" type="pres">
      <dgm:prSet presAssocID="{F5DEE5BD-7472-49EA-971E-A4A2578D7A1C}" presName="hierChild5" presStyleCnt="0"/>
      <dgm:spPr/>
    </dgm:pt>
    <dgm:pt modelId="{DE31A17E-CA66-4DA1-8A7A-678C5AB9A1BD}" type="pres">
      <dgm:prSet presAssocID="{76F4661B-2F58-461B-9F9B-83D4C60BDB02}" presName="Name35" presStyleLbl="parChTrans1D2" presStyleIdx="1" presStyleCnt="2"/>
      <dgm:spPr/>
    </dgm:pt>
    <dgm:pt modelId="{B769C952-3DCA-4CF3-9E25-18EBEB83A2F1}" type="pres">
      <dgm:prSet presAssocID="{F6CAFA75-711E-40BF-8304-340F37F9DBBB}" presName="hierRoot2" presStyleCnt="0">
        <dgm:presLayoutVars>
          <dgm:hierBranch/>
        </dgm:presLayoutVars>
      </dgm:prSet>
      <dgm:spPr/>
    </dgm:pt>
    <dgm:pt modelId="{4A79213A-6C5A-4ABA-BE98-E496796753B6}" type="pres">
      <dgm:prSet presAssocID="{F6CAFA75-711E-40BF-8304-340F37F9DBBB}" presName="rootComposite" presStyleCnt="0"/>
      <dgm:spPr/>
    </dgm:pt>
    <dgm:pt modelId="{F9A6A396-6CF8-4241-8FB8-743F32C5FB43}" type="pres">
      <dgm:prSet presAssocID="{F6CAFA75-711E-40BF-8304-340F37F9DBBB}" presName="rootText" presStyleLbl="node2" presStyleIdx="1" presStyleCnt="2">
        <dgm:presLayoutVars>
          <dgm:chPref val="3"/>
        </dgm:presLayoutVars>
      </dgm:prSet>
      <dgm:spPr/>
      <dgm:t>
        <a:bodyPr/>
        <a:lstStyle/>
        <a:p>
          <a:pPr rtl="1"/>
          <a:endParaRPr lang="fa-IR"/>
        </a:p>
      </dgm:t>
    </dgm:pt>
    <dgm:pt modelId="{BEDDE052-A658-4133-A781-B1DA1F0B698B}" type="pres">
      <dgm:prSet presAssocID="{F6CAFA75-711E-40BF-8304-340F37F9DBBB}" presName="rootConnector" presStyleLbl="node2" presStyleIdx="1" presStyleCnt="2"/>
      <dgm:spPr/>
    </dgm:pt>
    <dgm:pt modelId="{254447B5-8DD9-497F-897B-BBA1A1E0747C}" type="pres">
      <dgm:prSet presAssocID="{F6CAFA75-711E-40BF-8304-340F37F9DBBB}" presName="hierChild4" presStyleCnt="0"/>
      <dgm:spPr/>
    </dgm:pt>
    <dgm:pt modelId="{43AD4AF2-8F39-4C62-A747-9B1D20FC4969}" type="pres">
      <dgm:prSet presAssocID="{F6CAFA75-711E-40BF-8304-340F37F9DBBB}" presName="hierChild5" presStyleCnt="0"/>
      <dgm:spPr/>
    </dgm:pt>
    <dgm:pt modelId="{E7A14AEF-68D0-4D9D-B996-A3A575BA8FC6}" type="pres">
      <dgm:prSet presAssocID="{A13E7182-0346-4EC3-8815-421ED93020AD}" presName="hierChild3" presStyleCnt="0"/>
      <dgm:spPr/>
    </dgm:pt>
  </dgm:ptLst>
  <dgm:cxnLst>
    <dgm:cxn modelId="{2E0FCD1E-EFFD-4FB7-9278-F30647B42BEB}" type="presOf" srcId="{E624A79C-DF4A-46D5-9AB5-5567CDDCABDF}" destId="{57EA5E56-0294-4D05-BA6E-ADB8368C163D}" srcOrd="0" destOrd="0" presId="urn:microsoft.com/office/officeart/2005/8/layout/orgChart1"/>
    <dgm:cxn modelId="{67E0A0CE-B3DC-4663-B5B3-04C32644240A}" srcId="{A13E7182-0346-4EC3-8815-421ED93020AD}" destId="{F6CAFA75-711E-40BF-8304-340F37F9DBBB}" srcOrd="1" destOrd="0" parTransId="{76F4661B-2F58-461B-9F9B-83D4C60BDB02}" sibTransId="{E833E366-6285-40D0-A642-55DD74240B7C}"/>
    <dgm:cxn modelId="{D7EC6D66-76DA-4AF0-B098-C2E7DC856CA5}" type="presOf" srcId="{76F4661B-2F58-461B-9F9B-83D4C60BDB02}" destId="{DE31A17E-CA66-4DA1-8A7A-678C5AB9A1BD}" srcOrd="0" destOrd="0" presId="urn:microsoft.com/office/officeart/2005/8/layout/orgChart1"/>
    <dgm:cxn modelId="{CF7F91CB-78D3-4A84-8309-E53FB48777C6}" type="presOf" srcId="{A13E7182-0346-4EC3-8815-421ED93020AD}" destId="{9F4A88DF-C588-4758-A112-82983DC63844}" srcOrd="1" destOrd="0" presId="urn:microsoft.com/office/officeart/2005/8/layout/orgChart1"/>
    <dgm:cxn modelId="{D13F8C7A-5CB3-4CD6-ABC0-0313F19E2BC1}" type="presOf" srcId="{363EB487-EE43-4B1D-9AA5-664C9087B85F}" destId="{DF348790-4722-46D2-9E5F-E7ACBB814065}" srcOrd="0" destOrd="0" presId="urn:microsoft.com/office/officeart/2005/8/layout/orgChart1"/>
    <dgm:cxn modelId="{65E2351C-C232-4F26-8731-D7B9FBAA7DB3}" type="presOf" srcId="{F5DEE5BD-7472-49EA-971E-A4A2578D7A1C}" destId="{76614746-6E85-40F8-9967-577649FCF0D8}" srcOrd="1" destOrd="0" presId="urn:microsoft.com/office/officeart/2005/8/layout/orgChart1"/>
    <dgm:cxn modelId="{0174F189-4BEF-4116-854D-1BDF3980F5B3}" type="presOf" srcId="{A13E7182-0346-4EC3-8815-421ED93020AD}" destId="{11EBF7DB-56B7-4ACA-BB29-22E6DB666B1C}" srcOrd="0" destOrd="0" presId="urn:microsoft.com/office/officeart/2005/8/layout/orgChart1"/>
    <dgm:cxn modelId="{207F164B-FEAE-4BDC-BA1E-0D23E459F839}" type="presOf" srcId="{F6CAFA75-711E-40BF-8304-340F37F9DBBB}" destId="{F9A6A396-6CF8-4241-8FB8-743F32C5FB43}" srcOrd="0" destOrd="0" presId="urn:microsoft.com/office/officeart/2005/8/layout/orgChart1"/>
    <dgm:cxn modelId="{C4AC45EC-BE77-4F63-8C7D-79917B9024F5}" type="presOf" srcId="{F6CAFA75-711E-40BF-8304-340F37F9DBBB}" destId="{BEDDE052-A658-4133-A781-B1DA1F0B698B}" srcOrd="1" destOrd="0" presId="urn:microsoft.com/office/officeart/2005/8/layout/orgChart1"/>
    <dgm:cxn modelId="{50BC63A9-3B94-4760-BF74-F4CBE97CD65B}" srcId="{A13E7182-0346-4EC3-8815-421ED93020AD}" destId="{F5DEE5BD-7472-49EA-971E-A4A2578D7A1C}" srcOrd="0" destOrd="0" parTransId="{363EB487-EE43-4B1D-9AA5-664C9087B85F}" sibTransId="{EDA40164-67F9-4196-B097-9458B595354F}"/>
    <dgm:cxn modelId="{E159CB7F-906D-4B2D-8A23-9AA255DE78FB}" type="presOf" srcId="{F5DEE5BD-7472-49EA-971E-A4A2578D7A1C}" destId="{8CE58C34-467C-4C8F-A7E8-B49C4CF44A33}" srcOrd="0" destOrd="0" presId="urn:microsoft.com/office/officeart/2005/8/layout/orgChart1"/>
    <dgm:cxn modelId="{88726D74-FF1A-4CFF-8CE5-060DF21F6114}" srcId="{E624A79C-DF4A-46D5-9AB5-5567CDDCABDF}" destId="{A13E7182-0346-4EC3-8815-421ED93020AD}" srcOrd="0" destOrd="0" parTransId="{00D3E4E9-40FE-45DA-86FD-5D188650DD69}" sibTransId="{FC2B80D5-936A-4D0A-BB13-472200C53B65}"/>
    <dgm:cxn modelId="{BABFDE2B-401C-43A0-9105-20A3E9B0BDE4}" type="presParOf" srcId="{57EA5E56-0294-4D05-BA6E-ADB8368C163D}" destId="{D3D76B20-6F33-4F9E-AB69-82E45FC28F5C}" srcOrd="0" destOrd="0" presId="urn:microsoft.com/office/officeart/2005/8/layout/orgChart1"/>
    <dgm:cxn modelId="{15578BC4-A400-459E-9F68-958F3D3F435E}" type="presParOf" srcId="{D3D76B20-6F33-4F9E-AB69-82E45FC28F5C}" destId="{DC0E48E3-CB90-4E33-84F2-64098E9008A1}" srcOrd="0" destOrd="0" presId="urn:microsoft.com/office/officeart/2005/8/layout/orgChart1"/>
    <dgm:cxn modelId="{A083C497-DDCD-4FAB-9A38-D1779977A5DB}" type="presParOf" srcId="{DC0E48E3-CB90-4E33-84F2-64098E9008A1}" destId="{11EBF7DB-56B7-4ACA-BB29-22E6DB666B1C}" srcOrd="0" destOrd="0" presId="urn:microsoft.com/office/officeart/2005/8/layout/orgChart1"/>
    <dgm:cxn modelId="{4645591B-D772-4AC1-8D39-6F27429AA1E5}" type="presParOf" srcId="{DC0E48E3-CB90-4E33-84F2-64098E9008A1}" destId="{9F4A88DF-C588-4758-A112-82983DC63844}" srcOrd="1" destOrd="0" presId="urn:microsoft.com/office/officeart/2005/8/layout/orgChart1"/>
    <dgm:cxn modelId="{5222F83D-C14C-4652-B9A4-5860CFD453F3}" type="presParOf" srcId="{D3D76B20-6F33-4F9E-AB69-82E45FC28F5C}" destId="{725E7262-D1C1-428A-9F1E-3F405F14A564}" srcOrd="1" destOrd="0" presId="urn:microsoft.com/office/officeart/2005/8/layout/orgChart1"/>
    <dgm:cxn modelId="{8678914D-1A0F-4332-927F-4BEAEE3409F2}" type="presParOf" srcId="{725E7262-D1C1-428A-9F1E-3F405F14A564}" destId="{DF348790-4722-46D2-9E5F-E7ACBB814065}" srcOrd="0" destOrd="0" presId="urn:microsoft.com/office/officeart/2005/8/layout/orgChart1"/>
    <dgm:cxn modelId="{1CAFE941-97AE-45B3-835C-83B8D5C196A3}" type="presParOf" srcId="{725E7262-D1C1-428A-9F1E-3F405F14A564}" destId="{7DFE8F1A-6CFD-4903-8201-422BD05CDE27}" srcOrd="1" destOrd="0" presId="urn:microsoft.com/office/officeart/2005/8/layout/orgChart1"/>
    <dgm:cxn modelId="{19B31AD2-547A-41FC-99E9-B715AB973080}" type="presParOf" srcId="{7DFE8F1A-6CFD-4903-8201-422BD05CDE27}" destId="{683E476E-DBBB-4414-9381-D4E80770C3C0}" srcOrd="0" destOrd="0" presId="urn:microsoft.com/office/officeart/2005/8/layout/orgChart1"/>
    <dgm:cxn modelId="{9B35F031-271E-48B1-870B-7DACB8F6FD10}" type="presParOf" srcId="{683E476E-DBBB-4414-9381-D4E80770C3C0}" destId="{8CE58C34-467C-4C8F-A7E8-B49C4CF44A33}" srcOrd="0" destOrd="0" presId="urn:microsoft.com/office/officeart/2005/8/layout/orgChart1"/>
    <dgm:cxn modelId="{011C6CFA-61B5-424A-B379-30A02EA1E31A}" type="presParOf" srcId="{683E476E-DBBB-4414-9381-D4E80770C3C0}" destId="{76614746-6E85-40F8-9967-577649FCF0D8}" srcOrd="1" destOrd="0" presId="urn:microsoft.com/office/officeart/2005/8/layout/orgChart1"/>
    <dgm:cxn modelId="{16AE228E-E748-41F4-B6BB-E0B99CF25F10}" type="presParOf" srcId="{7DFE8F1A-6CFD-4903-8201-422BD05CDE27}" destId="{0D535395-128B-4437-B961-D74C319BF142}" srcOrd="1" destOrd="0" presId="urn:microsoft.com/office/officeart/2005/8/layout/orgChart1"/>
    <dgm:cxn modelId="{CC1D0147-45E0-46A3-8971-A8E0296BC927}" type="presParOf" srcId="{7DFE8F1A-6CFD-4903-8201-422BD05CDE27}" destId="{82E76F83-AFA2-4E0E-94A7-D34769E28EFD}" srcOrd="2" destOrd="0" presId="urn:microsoft.com/office/officeart/2005/8/layout/orgChart1"/>
    <dgm:cxn modelId="{8FE41C5E-1FDF-4D38-8B20-D672C864D6E7}" type="presParOf" srcId="{725E7262-D1C1-428A-9F1E-3F405F14A564}" destId="{DE31A17E-CA66-4DA1-8A7A-678C5AB9A1BD}" srcOrd="2" destOrd="0" presId="urn:microsoft.com/office/officeart/2005/8/layout/orgChart1"/>
    <dgm:cxn modelId="{F330FB16-0CC5-4D20-902E-43CF2A98B4B8}" type="presParOf" srcId="{725E7262-D1C1-428A-9F1E-3F405F14A564}" destId="{B769C952-3DCA-4CF3-9E25-18EBEB83A2F1}" srcOrd="3" destOrd="0" presId="urn:microsoft.com/office/officeart/2005/8/layout/orgChart1"/>
    <dgm:cxn modelId="{FFD0A6A1-D4E2-456F-8DD3-41A840E93D6A}" type="presParOf" srcId="{B769C952-3DCA-4CF3-9E25-18EBEB83A2F1}" destId="{4A79213A-6C5A-4ABA-BE98-E496796753B6}" srcOrd="0" destOrd="0" presId="urn:microsoft.com/office/officeart/2005/8/layout/orgChart1"/>
    <dgm:cxn modelId="{94BF212D-5D5A-41D2-BF34-EEED28DE3A2C}" type="presParOf" srcId="{4A79213A-6C5A-4ABA-BE98-E496796753B6}" destId="{F9A6A396-6CF8-4241-8FB8-743F32C5FB43}" srcOrd="0" destOrd="0" presId="urn:microsoft.com/office/officeart/2005/8/layout/orgChart1"/>
    <dgm:cxn modelId="{3E7FA59F-8E92-4AF6-976C-28E26C0F15A7}" type="presParOf" srcId="{4A79213A-6C5A-4ABA-BE98-E496796753B6}" destId="{BEDDE052-A658-4133-A781-B1DA1F0B698B}" srcOrd="1" destOrd="0" presId="urn:microsoft.com/office/officeart/2005/8/layout/orgChart1"/>
    <dgm:cxn modelId="{20C32EF5-8BF3-401D-B807-A9B34491FBCC}" type="presParOf" srcId="{B769C952-3DCA-4CF3-9E25-18EBEB83A2F1}" destId="{254447B5-8DD9-497F-897B-BBA1A1E0747C}" srcOrd="1" destOrd="0" presId="urn:microsoft.com/office/officeart/2005/8/layout/orgChart1"/>
    <dgm:cxn modelId="{85A81910-CFBA-426B-8B75-C8BD1AA31FB6}" type="presParOf" srcId="{B769C952-3DCA-4CF3-9E25-18EBEB83A2F1}" destId="{43AD4AF2-8F39-4C62-A747-9B1D20FC4969}" srcOrd="2" destOrd="0" presId="urn:microsoft.com/office/officeart/2005/8/layout/orgChart1"/>
    <dgm:cxn modelId="{C46562E9-FA64-461C-B2F0-BE0EAA77A977}" type="presParOf" srcId="{D3D76B20-6F33-4F9E-AB69-82E45FC28F5C}" destId="{E7A14AEF-68D0-4D9D-B996-A3A575BA8FC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1A17E-CA66-4DA1-8A7A-678C5AB9A1BD}">
      <dsp:nvSpPr>
        <dsp:cNvPr id="0" name=""/>
        <dsp:cNvSpPr/>
      </dsp:nvSpPr>
      <dsp:spPr>
        <a:xfrm>
          <a:off x="4104481" y="2526406"/>
          <a:ext cx="2246166" cy="779661"/>
        </a:xfrm>
        <a:custGeom>
          <a:avLst/>
          <a:gdLst/>
          <a:ahLst/>
          <a:cxnLst/>
          <a:rect l="0" t="0" r="0" b="0"/>
          <a:pathLst>
            <a:path>
              <a:moveTo>
                <a:pt x="0" y="0"/>
              </a:moveTo>
              <a:lnTo>
                <a:pt x="0" y="389830"/>
              </a:lnTo>
              <a:lnTo>
                <a:pt x="2246166" y="389830"/>
              </a:lnTo>
              <a:lnTo>
                <a:pt x="2246166" y="779661"/>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F348790-4722-46D2-9E5F-E7ACBB814065}">
      <dsp:nvSpPr>
        <dsp:cNvPr id="0" name=""/>
        <dsp:cNvSpPr/>
      </dsp:nvSpPr>
      <dsp:spPr>
        <a:xfrm>
          <a:off x="1858315" y="2526406"/>
          <a:ext cx="2246166" cy="779661"/>
        </a:xfrm>
        <a:custGeom>
          <a:avLst/>
          <a:gdLst/>
          <a:ahLst/>
          <a:cxnLst/>
          <a:rect l="0" t="0" r="0" b="0"/>
          <a:pathLst>
            <a:path>
              <a:moveTo>
                <a:pt x="2246166" y="0"/>
              </a:moveTo>
              <a:lnTo>
                <a:pt x="2246166" y="389830"/>
              </a:lnTo>
              <a:lnTo>
                <a:pt x="0" y="389830"/>
              </a:lnTo>
              <a:lnTo>
                <a:pt x="0" y="779661"/>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1EBF7DB-56B7-4ACA-BB29-22E6DB666B1C}">
      <dsp:nvSpPr>
        <dsp:cNvPr id="0" name=""/>
        <dsp:cNvSpPr/>
      </dsp:nvSpPr>
      <dsp:spPr>
        <a:xfrm>
          <a:off x="2248145" y="670071"/>
          <a:ext cx="3712671" cy="1856335"/>
        </a:xfrm>
        <a:prstGeom prst="rect">
          <a:avLst/>
        </a:prstGeom>
        <a:solidFill>
          <a:srgbClr val="C00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3100" b="0" i="0" u="none" strike="noStrike" kern="1200" cap="none" normalizeH="0" baseline="0" dirty="0" smtClean="0">
              <a:ln/>
              <a:effectLst/>
              <a:latin typeface="Arial" pitchFamily="34" charset="0"/>
              <a:ea typeface="+mn-ea"/>
              <a:cs typeface="Arial" pitchFamily="34" charset="0"/>
            </a:rPr>
            <a:t>دو تمرین زیر را نیز امتحان کنید تا به شما در روشن کردن ویژن تان کمک کنند.</a:t>
          </a:r>
          <a:endParaRPr kumimoji="0" lang="en-US" altLang="fa-IR" sz="3100" b="1" i="0" u="none" strike="noStrike" kern="1200" cap="none" normalizeH="0" baseline="0" dirty="0" smtClean="0">
            <a:ln/>
            <a:effectLst/>
            <a:latin typeface="Arial" pitchFamily="34" charset="0"/>
            <a:ea typeface="+mn-ea"/>
            <a:cs typeface="Arial" pitchFamily="34" charset="0"/>
          </a:endParaRPr>
        </a:p>
      </dsp:txBody>
      <dsp:txXfrm>
        <a:off x="2248145" y="670071"/>
        <a:ext cx="3712671" cy="1856335"/>
      </dsp:txXfrm>
    </dsp:sp>
    <dsp:sp modelId="{8CE58C34-467C-4C8F-A7E8-B49C4CF44A33}">
      <dsp:nvSpPr>
        <dsp:cNvPr id="0" name=""/>
        <dsp:cNvSpPr/>
      </dsp:nvSpPr>
      <dsp:spPr>
        <a:xfrm>
          <a:off x="1979" y="3306068"/>
          <a:ext cx="3712671" cy="1856335"/>
        </a:xfrm>
        <a:prstGeom prst="rect">
          <a:avLst/>
        </a:prstGeom>
        <a:solidFill>
          <a:srgbClr val="92D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3100" b="0" i="0" u="none" strike="noStrike" kern="1200" cap="none" normalizeH="0" baseline="0" dirty="0" smtClean="0">
              <a:ln/>
              <a:effectLst/>
              <a:latin typeface="Arial" pitchFamily="34" charset="0"/>
              <a:ea typeface="+mn-ea"/>
              <a:cs typeface="Arial" pitchFamily="34" charset="0"/>
            </a:rPr>
            <a:t>آمادگی برای مایندفولنس.</a:t>
          </a:r>
          <a:endParaRPr kumimoji="0" lang="en-US" altLang="fa-IR" sz="3100" b="0" i="0" u="none" strike="noStrike" kern="1200" cap="none" normalizeH="0" baseline="0" dirty="0" smtClean="0">
            <a:ln/>
            <a:effectLst/>
            <a:latin typeface="Arial" pitchFamily="34" charset="0"/>
            <a:ea typeface="+mn-ea"/>
            <a:cs typeface="Arial" pitchFamily="34" charset="0"/>
          </a:endParaRPr>
        </a:p>
      </dsp:txBody>
      <dsp:txXfrm>
        <a:off x="1979" y="3306068"/>
        <a:ext cx="3712671" cy="1856335"/>
      </dsp:txXfrm>
    </dsp:sp>
    <dsp:sp modelId="{F9A6A396-6CF8-4241-8FB8-743F32C5FB43}">
      <dsp:nvSpPr>
        <dsp:cNvPr id="0" name=""/>
        <dsp:cNvSpPr/>
      </dsp:nvSpPr>
      <dsp:spPr>
        <a:xfrm>
          <a:off x="4494312" y="3306068"/>
          <a:ext cx="3712671" cy="1856335"/>
        </a:xfrm>
        <a:prstGeom prst="rect">
          <a:avLst/>
        </a:prstGeom>
        <a:solidFill>
          <a:srgbClr val="92D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3100" b="0" i="0" u="none" strike="noStrike" kern="1200" cap="none" normalizeH="0" baseline="0" dirty="0" smtClean="0">
              <a:ln/>
              <a:effectLst/>
              <a:latin typeface="Arial" pitchFamily="34" charset="0"/>
              <a:ea typeface="+mn-ea"/>
              <a:cs typeface="Arial" pitchFamily="34" charset="0"/>
            </a:rPr>
            <a:t>نامه ای به خودتان در آینده بنویسید</a:t>
          </a:r>
          <a:endParaRPr kumimoji="0" lang="en-US" altLang="fa-IR" sz="3100" b="0" i="0" u="none" strike="noStrike" kern="1200" cap="none" normalizeH="0" baseline="0" dirty="0" smtClean="0">
            <a:ln/>
            <a:effectLst/>
            <a:latin typeface="Arial" pitchFamily="34" charset="0"/>
            <a:ea typeface="+mn-ea"/>
            <a:cs typeface="Arial" pitchFamily="34" charset="0"/>
          </a:endParaRPr>
        </a:p>
      </dsp:txBody>
      <dsp:txXfrm>
        <a:off x="4494312" y="3306068"/>
        <a:ext cx="3712671" cy="185633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7CF2ADC-3776-48F4-8EB2-47BC49F36404}" type="datetimeFigureOut">
              <a:rPr lang="fa-IR" smtClean="0"/>
              <a:t>09/08/1436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FD74B54-1485-47E8-ACDC-7943B63E1BE3}" type="slidenum">
              <a:rPr lang="fa-IR" smtClean="0"/>
              <a:t>‹#›</a:t>
            </a:fld>
            <a:endParaRPr lang="fa-IR"/>
          </a:p>
        </p:txBody>
      </p:sp>
    </p:spTree>
    <p:extLst>
      <p:ext uri="{BB962C8B-B14F-4D97-AF65-F5344CB8AC3E}">
        <p14:creationId xmlns:p14="http://schemas.microsoft.com/office/powerpoint/2010/main" val="394128071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776BE5-647F-4B64-8503-3552CE5CE1C6}" type="datetimeFigureOut">
              <a:rPr lang="en-US" smtClean="0"/>
              <a:pPr/>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4A7F5-D5EC-4083-82BE-211500B268E1}" type="slidenum">
              <a:rPr lang="en-US" smtClean="0"/>
              <a:pPr/>
              <a:t>‹#›</a:t>
            </a:fld>
            <a:endParaRPr lang="en-US"/>
          </a:p>
        </p:txBody>
      </p:sp>
    </p:spTree>
    <p:extLst>
      <p:ext uri="{BB962C8B-B14F-4D97-AF65-F5344CB8AC3E}">
        <p14:creationId xmlns:p14="http://schemas.microsoft.com/office/powerpoint/2010/main" val="3301022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76BE5-647F-4B64-8503-3552CE5CE1C6}" type="datetimeFigureOut">
              <a:rPr lang="en-US" smtClean="0"/>
              <a:pPr/>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4A7F5-D5EC-4083-82BE-211500B268E1}" type="slidenum">
              <a:rPr lang="en-US" smtClean="0"/>
              <a:pPr/>
              <a:t>‹#›</a:t>
            </a:fld>
            <a:endParaRPr lang="en-US"/>
          </a:p>
        </p:txBody>
      </p:sp>
    </p:spTree>
    <p:extLst>
      <p:ext uri="{BB962C8B-B14F-4D97-AF65-F5344CB8AC3E}">
        <p14:creationId xmlns:p14="http://schemas.microsoft.com/office/powerpoint/2010/main" val="686881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76BE5-647F-4B64-8503-3552CE5CE1C6}" type="datetimeFigureOut">
              <a:rPr lang="en-US" smtClean="0"/>
              <a:pPr/>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4A7F5-D5EC-4083-82BE-211500B268E1}" type="slidenum">
              <a:rPr lang="en-US" smtClean="0"/>
              <a:pPr/>
              <a:t>‹#›</a:t>
            </a:fld>
            <a:endParaRPr lang="en-US"/>
          </a:p>
        </p:txBody>
      </p:sp>
    </p:spTree>
    <p:extLst>
      <p:ext uri="{BB962C8B-B14F-4D97-AF65-F5344CB8AC3E}">
        <p14:creationId xmlns:p14="http://schemas.microsoft.com/office/powerpoint/2010/main" val="2721576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06B19CB-CA64-4FC6-9490-C7520B4826CD}" type="datetimeFigureOut">
              <a:rPr lang="en-US" smtClean="0"/>
              <a:pPr/>
              <a:t>5/27/2015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90206AA-44AF-4DA1-8C52-54AF5F77F718}" type="slidenum">
              <a:rPr lang="en-US" smtClean="0"/>
              <a:pPr/>
              <a:t>‹#›</a:t>
            </a:fld>
            <a:endParaRPr lang="en-US"/>
          </a:p>
        </p:txBody>
      </p:sp>
    </p:spTree>
    <p:extLst>
      <p:ext uri="{BB962C8B-B14F-4D97-AF65-F5344CB8AC3E}">
        <p14:creationId xmlns:p14="http://schemas.microsoft.com/office/powerpoint/2010/main" val="2575993662"/>
      </p:ext>
    </p:extLst>
  </p:cSld>
  <p:clrMapOvr>
    <a:masterClrMapping/>
  </p:clrMapOvr>
  <p:transition>
    <p:pull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6B19CB-CA64-4FC6-9490-C7520B4826CD}" type="datetimeFigureOut">
              <a:rPr lang="en-US" smtClean="0">
                <a:solidFill>
                  <a:prstClr val="black"/>
                </a:solidFill>
              </a:rPr>
              <a:pPr/>
              <a:t>5/27/2015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690206AA-44AF-4DA1-8C52-54AF5F77F718}"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165488252"/>
      </p:ext>
    </p:extLst>
  </p:cSld>
  <p:clrMapOvr>
    <a:masterClrMapping/>
  </p:clrMapOvr>
  <p:transition>
    <p:pull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06B19CB-CA64-4FC6-9490-C7520B4826CD}" type="datetimeFigureOut">
              <a:rPr lang="en-US" smtClean="0">
                <a:solidFill>
                  <a:prstClr val="white"/>
                </a:solidFill>
              </a:rPr>
              <a:pPr/>
              <a:t>5/27/2015</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690206AA-44AF-4DA1-8C52-54AF5F77F718}"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68743700"/>
      </p:ext>
    </p:extLst>
  </p:cSld>
  <p:clrMapOvr>
    <a:overrideClrMapping bg1="dk1" tx1="lt1" bg2="dk2" tx2="lt2" accent1="accent1" accent2="accent2" accent3="accent3" accent4="accent4" accent5="accent5" accent6="accent6" hlink="hlink" folHlink="folHlink"/>
  </p:clrMapOvr>
  <p:transition>
    <p:pull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06B19CB-CA64-4FC6-9490-C7520B4826CD}" type="datetimeFigureOut">
              <a:rPr lang="en-US" smtClean="0">
                <a:solidFill>
                  <a:prstClr val="white"/>
                </a:solidFill>
              </a:rPr>
              <a:pPr/>
              <a:t>5/27/2015</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690206AA-44AF-4DA1-8C52-54AF5F77F718}"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595882513"/>
      </p:ext>
    </p:extLst>
  </p:cSld>
  <p:clrMapOvr>
    <a:overrideClrMapping bg1="dk1" tx1="lt1" bg2="dk2" tx2="lt2" accent1="accent1" accent2="accent2" accent3="accent3" accent4="accent4" accent5="accent5" accent6="accent6" hlink="hlink" folHlink="folHlink"/>
  </p:clrMapOvr>
  <p:transition>
    <p:pull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06B19CB-CA64-4FC6-9490-C7520B4826CD}" type="datetimeFigureOut">
              <a:rPr lang="en-US" smtClean="0">
                <a:solidFill>
                  <a:prstClr val="black"/>
                </a:solidFill>
              </a:rPr>
              <a:pPr/>
              <a:t>5/27/2015</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690206AA-44AF-4DA1-8C52-54AF5F77F7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23399869"/>
      </p:ext>
    </p:extLst>
  </p:cSld>
  <p:clrMapOvr>
    <a:overrideClrMapping bg1="lt1" tx1="dk1" bg2="lt2" tx2="dk2" accent1="accent1" accent2="accent2" accent3="accent3" accent4="accent4" accent5="accent5" accent6="accent6" hlink="hlink" folHlink="folHlink"/>
  </p:clrMapOvr>
  <p:transition>
    <p:pull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06B19CB-CA64-4FC6-9490-C7520B4826CD}" type="datetimeFigureOut">
              <a:rPr lang="en-US" smtClean="0">
                <a:solidFill>
                  <a:prstClr val="white"/>
                </a:solidFill>
              </a:rPr>
              <a:pPr/>
              <a:t>5/27/2015</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690206AA-44AF-4DA1-8C52-54AF5F77F718}"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296584680"/>
      </p:ext>
    </p:extLst>
  </p:cSld>
  <p:clrMapOvr>
    <a:overrideClrMapping bg1="dk1" tx1="lt1" bg2="dk2" tx2="lt2" accent1="accent1" accent2="accent2" accent3="accent3" accent4="accent4" accent5="accent5" accent6="accent6" hlink="hlink" folHlink="folHlink"/>
  </p:clrMapOvr>
  <p:transition>
    <p:pull di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06B19CB-CA64-4FC6-9490-C7520B4826CD}" type="datetimeFigureOut">
              <a:rPr lang="en-US" smtClean="0">
                <a:solidFill>
                  <a:prstClr val="black"/>
                </a:solidFill>
              </a:rPr>
              <a:pPr/>
              <a:t>5/27/2015</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690206AA-44AF-4DA1-8C52-54AF5F77F7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67223881"/>
      </p:ext>
    </p:extLst>
  </p:cSld>
  <p:clrMapOvr>
    <a:masterClrMapping/>
  </p:clrMapOvr>
  <p:transition>
    <p:pull di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06B19CB-CA64-4FC6-9490-C7520B4826CD}" type="datetimeFigureOut">
              <a:rPr lang="en-US" smtClean="0">
                <a:solidFill>
                  <a:prstClr val="black"/>
                </a:solidFill>
              </a:rPr>
              <a:pPr/>
              <a:t>5/27/2015</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690206AA-44AF-4DA1-8C52-54AF5F77F7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72735630"/>
      </p:ext>
    </p:extLst>
  </p:cSld>
  <p:clrMapOvr>
    <a:overrideClrMapping bg1="lt1" tx1="dk1" bg2="lt2" tx2="dk2" accent1="accent1" accent2="accent2" accent3="accent3" accent4="accent4" accent5="accent5" accent6="accent6" hlink="hlink" folHlink="folHlink"/>
  </p:clrMapOvr>
  <p:transition>
    <p:pull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76BE5-647F-4B64-8503-3552CE5CE1C6}" type="datetimeFigureOut">
              <a:rPr lang="en-US" smtClean="0"/>
              <a:pPr/>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4A7F5-D5EC-4083-82BE-211500B268E1}" type="slidenum">
              <a:rPr lang="en-US" smtClean="0"/>
              <a:pPr/>
              <a:t>‹#›</a:t>
            </a:fld>
            <a:endParaRPr lang="en-US"/>
          </a:p>
        </p:txBody>
      </p:sp>
    </p:spTree>
    <p:extLst>
      <p:ext uri="{BB962C8B-B14F-4D97-AF65-F5344CB8AC3E}">
        <p14:creationId xmlns:p14="http://schemas.microsoft.com/office/powerpoint/2010/main" val="980088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06B19CB-CA64-4FC6-9490-C7520B4826CD}" type="datetimeFigureOut">
              <a:rPr lang="en-US" smtClean="0">
                <a:solidFill>
                  <a:prstClr val="white"/>
                </a:solidFill>
              </a:rPr>
              <a:pPr/>
              <a:t>5/27/2015</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90206AA-44AF-4DA1-8C52-54AF5F77F718}"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517620763"/>
      </p:ext>
    </p:extLst>
  </p:cSld>
  <p:clrMapOvr>
    <a:overrideClrMapping bg1="dk1" tx1="lt1" bg2="dk2" tx2="lt2" accent1="accent1" accent2="accent2" accent3="accent3" accent4="accent4" accent5="accent5" accent6="accent6" hlink="hlink" folHlink="folHlink"/>
  </p:clrMapOvr>
  <p:transition>
    <p:pull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6B19CB-CA64-4FC6-9490-C7520B4826CD}" type="datetimeFigureOut">
              <a:rPr lang="en-US" smtClean="0">
                <a:solidFill>
                  <a:prstClr val="black"/>
                </a:solidFill>
              </a:rPr>
              <a:pPr/>
              <a:t>5/27/2015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690206AA-44AF-4DA1-8C52-54AF5F77F7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13438745"/>
      </p:ext>
    </p:extLst>
  </p:cSld>
  <p:clrMapOvr>
    <a:masterClrMapping/>
  </p:clrMapOvr>
  <p:transition>
    <p:pull dir="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6B19CB-CA64-4FC6-9490-C7520B4826CD}" type="datetimeFigureOut">
              <a:rPr lang="en-US" smtClean="0">
                <a:solidFill>
                  <a:prstClr val="black"/>
                </a:solidFill>
              </a:rPr>
              <a:pPr/>
              <a:t>5/27/2015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690206AA-44AF-4DA1-8C52-54AF5F77F7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40979877"/>
      </p:ext>
    </p:extLst>
  </p:cSld>
  <p:clrMapOvr>
    <a:masterClrMapping/>
  </p:clrMapOvr>
  <p:transition>
    <p:pull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5BEC6B-6D42-4176-BFDD-18D218D77F89}"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477078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C7040-1FC0-45BD-B9DA-49D2A1885920}"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582131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199C8D-8B27-4632-A56D-F72D7E14D5CC}"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7901748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666C2A-43D9-4B2C-9665-4FCCC20FB2BD}"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729978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C7C796-57D9-4F65-A09B-0DB28D4CFC4C}"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401200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AED32F-B8EB-4D0F-96FE-47D955D171AB}"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063594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F1F9E28-23FF-4B8A-AC78-35D4EAF5CCB1}"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95331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776BE5-647F-4B64-8503-3552CE5CE1C6}" type="datetimeFigureOut">
              <a:rPr lang="en-US" smtClean="0"/>
              <a:pPr/>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4A7F5-D5EC-4083-82BE-211500B268E1}" type="slidenum">
              <a:rPr lang="en-US" smtClean="0"/>
              <a:pPr/>
              <a:t>‹#›</a:t>
            </a:fld>
            <a:endParaRPr lang="en-US"/>
          </a:p>
        </p:txBody>
      </p:sp>
    </p:spTree>
    <p:extLst>
      <p:ext uri="{BB962C8B-B14F-4D97-AF65-F5344CB8AC3E}">
        <p14:creationId xmlns:p14="http://schemas.microsoft.com/office/powerpoint/2010/main" val="2119932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AB5213-F092-49F0-A95B-254569753F23}"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8554746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B8A77D-50CF-42AC-918B-ECB301AB9F7C}"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999037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10CE49-B9F2-4F12-8CA8-7B02F0AACF0B}"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3906669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A67E46-AB7C-4F87-9025-48060AB44D79}"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085041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79EAA2A5-1436-43D1-84C3-707A9A38830D}" type="datetimeFigureOut">
              <a:rPr lang="fa-IR">
                <a:solidFill>
                  <a:prstClr val="black">
                    <a:tint val="75000"/>
                  </a:prstClr>
                </a:solidFill>
              </a:rPr>
              <a:pPr>
                <a:defRPr/>
              </a:pPr>
              <a:t>09/08/1436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2CBCE86-07ED-40DF-A1DD-416B690E897F}"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21605606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1010EDA-9F29-4CDA-B692-14978CDE0684}" type="datetimeFigureOut">
              <a:rPr lang="fa-IR">
                <a:solidFill>
                  <a:prstClr val="black">
                    <a:tint val="75000"/>
                  </a:prstClr>
                </a:solidFill>
              </a:rPr>
              <a:pPr>
                <a:defRPr/>
              </a:pPr>
              <a:t>09/08/1436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D22183-730F-4C98-A7C9-8614A685E2E3}"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1301923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fld id="{EC8659CF-1286-4405-9697-FC6785D3AE0D}" type="datetimeFigureOut">
              <a:rPr lang="fa-IR">
                <a:solidFill>
                  <a:prstClr val="black">
                    <a:tint val="75000"/>
                  </a:prstClr>
                </a:solidFill>
              </a:rPr>
              <a:pPr>
                <a:defRPr/>
              </a:pPr>
              <a:t>09/08/1436</a:t>
            </a:fld>
            <a:endParaRPr lang="fa-I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5B093E-3B6B-49D5-8359-EB222586865C}"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1608155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3"/>
          <p:cNvSpPr>
            <a:spLocks noGrp="1"/>
          </p:cNvSpPr>
          <p:nvPr>
            <p:ph type="dt" sz="half" idx="10"/>
          </p:nvPr>
        </p:nvSpPr>
        <p:spPr/>
        <p:txBody>
          <a:bodyPr/>
          <a:lstStyle>
            <a:lvl1pPr>
              <a:defRPr/>
            </a:lvl1pPr>
          </a:lstStyle>
          <a:p>
            <a:pPr>
              <a:defRPr/>
            </a:pPr>
            <a:fld id="{69821776-0A91-4419-8320-6FBA10D69AC0}" type="datetimeFigureOut">
              <a:rPr lang="fa-IR">
                <a:solidFill>
                  <a:prstClr val="black">
                    <a:tint val="75000"/>
                  </a:prstClr>
                </a:solidFill>
              </a:rPr>
              <a:pPr>
                <a:defRPr/>
              </a:pPr>
              <a:t>09/08/1436</a:t>
            </a:fld>
            <a:endParaRPr lang="fa-I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E3A83AF-A098-40F7-A1B8-206FE47BD374}"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3010022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3"/>
          <p:cNvSpPr>
            <a:spLocks noGrp="1"/>
          </p:cNvSpPr>
          <p:nvPr>
            <p:ph type="dt" sz="half" idx="10"/>
          </p:nvPr>
        </p:nvSpPr>
        <p:spPr/>
        <p:txBody>
          <a:bodyPr/>
          <a:lstStyle>
            <a:lvl1pPr>
              <a:defRPr/>
            </a:lvl1pPr>
          </a:lstStyle>
          <a:p>
            <a:pPr>
              <a:defRPr/>
            </a:pPr>
            <a:fld id="{C4A3C894-AF9D-4F51-919F-5E10CD6D3971}" type="datetimeFigureOut">
              <a:rPr lang="fa-IR">
                <a:solidFill>
                  <a:prstClr val="black">
                    <a:tint val="75000"/>
                  </a:prstClr>
                </a:solidFill>
              </a:rPr>
              <a:pPr>
                <a:defRPr/>
              </a:pPr>
              <a:t>09/08/1436</a:t>
            </a:fld>
            <a:endParaRPr lang="fa-I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98F71C4-D62C-4570-BBAD-FB1BC60F20CA}"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28752198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94697A-91B4-45F9-A0DE-F8378E55AB85}" type="datetimeFigureOut">
              <a:rPr lang="fa-IR">
                <a:solidFill>
                  <a:prstClr val="black">
                    <a:tint val="75000"/>
                  </a:prstClr>
                </a:solidFill>
              </a:rPr>
              <a:pPr>
                <a:defRPr/>
              </a:pPr>
              <a:t>09/08/1436</a:t>
            </a:fld>
            <a:endParaRPr lang="fa-IR">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91AF93C-D4F3-49B5-8075-2FA52482262E}"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206530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776BE5-647F-4B64-8503-3552CE5CE1C6}" type="datetimeFigureOut">
              <a:rPr lang="en-US" smtClean="0"/>
              <a:pPr/>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4A7F5-D5EC-4083-82BE-211500B268E1}" type="slidenum">
              <a:rPr lang="en-US" smtClean="0"/>
              <a:pPr/>
              <a:t>‹#›</a:t>
            </a:fld>
            <a:endParaRPr lang="en-US"/>
          </a:p>
        </p:txBody>
      </p:sp>
    </p:spTree>
    <p:extLst>
      <p:ext uri="{BB962C8B-B14F-4D97-AF65-F5344CB8AC3E}">
        <p14:creationId xmlns:p14="http://schemas.microsoft.com/office/powerpoint/2010/main" val="10462937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63AB9B-D56C-4FC7-938D-A61917FE57CA}" type="datetimeFigureOut">
              <a:rPr lang="fa-IR">
                <a:solidFill>
                  <a:prstClr val="black">
                    <a:tint val="75000"/>
                  </a:prstClr>
                </a:solidFill>
              </a:rPr>
              <a:pPr>
                <a:defRPr/>
              </a:pPr>
              <a:t>09/08/1436</a:t>
            </a:fld>
            <a:endParaRPr lang="fa-I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245824D-1680-4A33-9961-9D50BA6705D1}"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20400839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rtl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BB4622-BCFF-441C-8929-3465013AAB8E}" type="datetimeFigureOut">
              <a:rPr lang="fa-IR">
                <a:solidFill>
                  <a:prstClr val="black">
                    <a:tint val="75000"/>
                  </a:prstClr>
                </a:solidFill>
              </a:rPr>
              <a:pPr>
                <a:defRPr/>
              </a:pPr>
              <a:t>09/08/1436</a:t>
            </a:fld>
            <a:endParaRPr lang="fa-I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8F7E648-E4A6-4159-A197-D8CDB2810550}"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6138606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345940B9-99D6-49B8-9906-7B82EFEDD6EE}" type="datetimeFigureOut">
              <a:rPr lang="fa-IR">
                <a:solidFill>
                  <a:prstClr val="black">
                    <a:tint val="75000"/>
                  </a:prstClr>
                </a:solidFill>
              </a:rPr>
              <a:pPr>
                <a:defRPr/>
              </a:pPr>
              <a:t>09/08/1436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40DBA71-1A43-4111-A334-3015D4A34797}"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1999181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15B500A4-4939-4E9D-8DAC-675251BDD568}" type="datetimeFigureOut">
              <a:rPr lang="fa-IR">
                <a:solidFill>
                  <a:prstClr val="black">
                    <a:tint val="75000"/>
                  </a:prstClr>
                </a:solidFill>
              </a:rPr>
              <a:pPr>
                <a:defRPr/>
              </a:pPr>
              <a:t>09/08/1436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63689E-6EC0-4063-90FB-FE43B87C3BCE}"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1611567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fa-IR"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fld id="{8A8D8533-B227-4A3F-8478-1FE83D2B21B6}" type="datetimeFigureOut">
              <a:rPr lang="fa-IR">
                <a:solidFill>
                  <a:prstClr val="black">
                    <a:tint val="75000"/>
                  </a:prstClr>
                </a:solidFill>
              </a:rPr>
              <a:pPr>
                <a:defRPr/>
              </a:pPr>
              <a:t>09/08/1436</a:t>
            </a:fld>
            <a:endParaRPr lang="fa-IR">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91608B65-8BBD-4BE3-8D61-0454B70A8B3C}"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3807867384"/>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a:xfrm>
            <a:off x="6553200" y="6245225"/>
            <a:ext cx="2133600" cy="476250"/>
          </a:xfrm>
        </p:spPr>
        <p:txBody>
          <a:bodyPr/>
          <a:lstStyle>
            <a:lvl1pPr>
              <a:defRPr/>
            </a:lvl1pPr>
          </a:lstStyle>
          <a:p>
            <a:pPr>
              <a:defRPr/>
            </a:pPr>
            <a:fld id="{CD0B0F2A-CD93-4620-99F6-191EA18E4D80}" type="datetimeFigureOut">
              <a:rPr lang="fa-IR">
                <a:solidFill>
                  <a:prstClr val="black">
                    <a:tint val="75000"/>
                  </a:prstClr>
                </a:solidFill>
              </a:rPr>
              <a:pPr>
                <a:defRPr/>
              </a:pPr>
              <a:t>09/08/1436</a:t>
            </a:fld>
            <a:endParaRPr lang="fa-IR">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fa-IR">
              <a:solidFill>
                <a:prstClr val="black">
                  <a:tint val="75000"/>
                </a:prstClr>
              </a:solidFill>
            </a:endParaRPr>
          </a:p>
        </p:txBody>
      </p:sp>
      <p:sp>
        <p:nvSpPr>
          <p:cNvPr id="7" name="Slide Number Placeholder 6"/>
          <p:cNvSpPr>
            <a:spLocks noGrp="1"/>
          </p:cNvSpPr>
          <p:nvPr>
            <p:ph type="sldNum" sz="quarter" idx="12"/>
          </p:nvPr>
        </p:nvSpPr>
        <p:spPr>
          <a:xfrm>
            <a:off x="457200" y="6245225"/>
            <a:ext cx="2133600" cy="476250"/>
          </a:xfrm>
        </p:spPr>
        <p:txBody>
          <a:bodyPr/>
          <a:lstStyle>
            <a:lvl1pPr>
              <a:defRPr/>
            </a:lvl1pPr>
          </a:lstStyle>
          <a:p>
            <a:pPr>
              <a:defRPr/>
            </a:pPr>
            <a:fld id="{5EC1456E-39EE-481A-9D43-04B6F2BAD07F}"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279627154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lipArt Placeholder 3"/>
          <p:cNvSpPr>
            <a:spLocks noGrp="1"/>
          </p:cNvSpPr>
          <p:nvPr>
            <p:ph type="clipArt" sz="half" idx="2"/>
          </p:nvPr>
        </p:nvSpPr>
        <p:spPr>
          <a:xfrm>
            <a:off x="4648200" y="1600200"/>
            <a:ext cx="4038600" cy="4525963"/>
          </a:xfrm>
        </p:spPr>
        <p:txBody>
          <a:bodyPr/>
          <a:lstStyle/>
          <a:p>
            <a:endParaRPr lang="fa-IR"/>
          </a:p>
        </p:txBody>
      </p:sp>
      <p:sp>
        <p:nvSpPr>
          <p:cNvPr id="5" name="Date Placeholder 4"/>
          <p:cNvSpPr>
            <a:spLocks noGrp="1"/>
          </p:cNvSpPr>
          <p:nvPr>
            <p:ph type="dt" sz="half" idx="10"/>
          </p:nvPr>
        </p:nvSpPr>
        <p:spPr>
          <a:xfrm>
            <a:off x="6553200" y="6356350"/>
            <a:ext cx="2133600" cy="365125"/>
          </a:xfrm>
        </p:spPr>
        <p:txBody>
          <a:bodyPr/>
          <a:lstStyle>
            <a:lvl1pPr>
              <a:defRPr smtClean="0"/>
            </a:lvl1pPr>
          </a:lstStyle>
          <a:p>
            <a:pPr>
              <a:defRPr/>
            </a:pPr>
            <a:fld id="{3EC1FF82-25DF-4F92-885D-4233401211B2}" type="datetimeFigureOut">
              <a:rPr lang="fa-IR">
                <a:solidFill>
                  <a:prstClr val="black">
                    <a:tint val="75000"/>
                  </a:prstClr>
                </a:solidFill>
              </a:rPr>
              <a:pPr>
                <a:defRPr/>
              </a:pPr>
              <a:t>09/08/1436</a:t>
            </a:fld>
            <a:endParaRPr lang="fa-IR">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fa-IR">
              <a:solidFill>
                <a:prstClr val="black">
                  <a:tint val="75000"/>
                </a:prstClr>
              </a:solidFill>
            </a:endParaRPr>
          </a:p>
        </p:txBody>
      </p:sp>
      <p:sp>
        <p:nvSpPr>
          <p:cNvPr id="7" name="Slide Number Placeholder 6"/>
          <p:cNvSpPr>
            <a:spLocks noGrp="1"/>
          </p:cNvSpPr>
          <p:nvPr>
            <p:ph type="sldNum" sz="quarter" idx="12"/>
          </p:nvPr>
        </p:nvSpPr>
        <p:spPr>
          <a:xfrm>
            <a:off x="457200" y="6356350"/>
            <a:ext cx="2133600" cy="365125"/>
          </a:xfrm>
        </p:spPr>
        <p:txBody>
          <a:bodyPr/>
          <a:lstStyle>
            <a:lvl1pPr>
              <a:defRPr smtClean="0"/>
            </a:lvl1pPr>
          </a:lstStyle>
          <a:p>
            <a:pPr>
              <a:defRPr/>
            </a:pPr>
            <a:fld id="{58874B45-D51E-4034-B8FD-0A9443A57555}"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2431841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Date Placeholder 3"/>
          <p:cNvSpPr>
            <a:spLocks noGrp="1"/>
          </p:cNvSpPr>
          <p:nvPr>
            <p:ph type="dt" sz="half" idx="10"/>
          </p:nvPr>
        </p:nvSpPr>
        <p:spPr>
          <a:xfrm>
            <a:off x="6553200" y="6356350"/>
            <a:ext cx="2133600" cy="365125"/>
          </a:xfrm>
        </p:spPr>
        <p:txBody>
          <a:bodyPr/>
          <a:lstStyle>
            <a:lvl1pPr>
              <a:defRPr smtClean="0"/>
            </a:lvl1pPr>
          </a:lstStyle>
          <a:p>
            <a:pPr>
              <a:defRPr/>
            </a:pPr>
            <a:fld id="{3B24E512-A641-4EE9-B089-1187BE9C9BD6}" type="datetimeFigureOut">
              <a:rPr lang="fa-IR">
                <a:solidFill>
                  <a:prstClr val="black">
                    <a:tint val="75000"/>
                  </a:prstClr>
                </a:solidFill>
              </a:rPr>
              <a:pPr>
                <a:defRPr/>
              </a:pPr>
              <a:t>09/08/1436</a:t>
            </a:fld>
            <a:endParaRPr lang="fa-IR">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a:xfrm>
            <a:off x="457200" y="6356350"/>
            <a:ext cx="2133600" cy="365125"/>
          </a:xfrm>
        </p:spPr>
        <p:txBody>
          <a:bodyPr/>
          <a:lstStyle>
            <a:lvl1pPr>
              <a:defRPr smtClean="0"/>
            </a:lvl1pPr>
          </a:lstStyle>
          <a:p>
            <a:pPr>
              <a:defRPr/>
            </a:pPr>
            <a:fld id="{EBBF352D-3CB8-46EE-B93D-579E588FE817}"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25049044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endParaRPr lang="es-ES" altLang="fa-I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fa-I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13969F1-0A5A-439B-AB2D-F2DE2A15AF03}" type="slidenum">
              <a:rPr lang="es-ES" altLang="fa-IR">
                <a:solidFill>
                  <a:srgbClr val="000000"/>
                </a:solidFill>
              </a:rPr>
              <a:pPr/>
              <a:t>‹#›</a:t>
            </a:fld>
            <a:endParaRPr lang="es-ES" altLang="fa-IR">
              <a:solidFill>
                <a:srgbClr val="000000"/>
              </a:solidFill>
            </a:endParaRPr>
          </a:p>
        </p:txBody>
      </p:sp>
    </p:spTree>
    <p:extLst>
      <p:ext uri="{BB962C8B-B14F-4D97-AF65-F5344CB8AC3E}">
        <p14:creationId xmlns:p14="http://schemas.microsoft.com/office/powerpoint/2010/main" val="25639635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s-ES" altLang="fa-I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fa-I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9E2D91-4B13-4237-863F-9F5A3DC48203}" type="slidenum">
              <a:rPr lang="es-ES" altLang="fa-IR">
                <a:solidFill>
                  <a:srgbClr val="000000"/>
                </a:solidFill>
              </a:rPr>
              <a:pPr/>
              <a:t>‹#›</a:t>
            </a:fld>
            <a:endParaRPr lang="es-ES" altLang="fa-IR">
              <a:solidFill>
                <a:srgbClr val="000000"/>
              </a:solidFill>
            </a:endParaRPr>
          </a:p>
        </p:txBody>
      </p:sp>
    </p:spTree>
    <p:extLst>
      <p:ext uri="{BB962C8B-B14F-4D97-AF65-F5344CB8AC3E}">
        <p14:creationId xmlns:p14="http://schemas.microsoft.com/office/powerpoint/2010/main" val="316645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776BE5-647F-4B64-8503-3552CE5CE1C6}" type="datetimeFigureOut">
              <a:rPr lang="en-US" smtClean="0"/>
              <a:pPr/>
              <a:t>5/27/2015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74A7F5-D5EC-4083-82BE-211500B268E1}" type="slidenum">
              <a:rPr lang="en-US" smtClean="0"/>
              <a:pPr/>
              <a:t>‹#›</a:t>
            </a:fld>
            <a:endParaRPr lang="en-US"/>
          </a:p>
        </p:txBody>
      </p:sp>
    </p:spTree>
    <p:extLst>
      <p:ext uri="{BB962C8B-B14F-4D97-AF65-F5344CB8AC3E}">
        <p14:creationId xmlns:p14="http://schemas.microsoft.com/office/powerpoint/2010/main" val="34158222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ltLang="fa-I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fa-I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65FAA9-250F-4DE3-83DA-183A0CC24A78}" type="slidenum">
              <a:rPr lang="es-ES" altLang="fa-IR">
                <a:solidFill>
                  <a:srgbClr val="000000"/>
                </a:solidFill>
              </a:rPr>
              <a:pPr/>
              <a:t>‹#›</a:t>
            </a:fld>
            <a:endParaRPr lang="es-ES" altLang="fa-IR">
              <a:solidFill>
                <a:srgbClr val="000000"/>
              </a:solidFill>
            </a:endParaRPr>
          </a:p>
        </p:txBody>
      </p:sp>
    </p:spTree>
    <p:extLst>
      <p:ext uri="{BB962C8B-B14F-4D97-AF65-F5344CB8AC3E}">
        <p14:creationId xmlns:p14="http://schemas.microsoft.com/office/powerpoint/2010/main" val="14118143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s-ES" altLang="fa-IR">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ltLang="fa-IR">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C8CCBA5-2C91-4C20-9E2E-D3BC9860A809}" type="slidenum">
              <a:rPr lang="es-ES" altLang="fa-IR">
                <a:solidFill>
                  <a:srgbClr val="000000"/>
                </a:solidFill>
              </a:rPr>
              <a:pPr/>
              <a:t>‹#›</a:t>
            </a:fld>
            <a:endParaRPr lang="es-ES" altLang="fa-IR">
              <a:solidFill>
                <a:srgbClr val="000000"/>
              </a:solidFill>
            </a:endParaRPr>
          </a:p>
        </p:txBody>
      </p:sp>
    </p:spTree>
    <p:extLst>
      <p:ext uri="{BB962C8B-B14F-4D97-AF65-F5344CB8AC3E}">
        <p14:creationId xmlns:p14="http://schemas.microsoft.com/office/powerpoint/2010/main" val="16051741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s-ES" altLang="fa-IR">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ltLang="fa-IR">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9D4D861-13CD-4D54-A99D-711FC4E6F555}" type="slidenum">
              <a:rPr lang="es-ES" altLang="fa-IR">
                <a:solidFill>
                  <a:srgbClr val="000000"/>
                </a:solidFill>
              </a:rPr>
              <a:pPr/>
              <a:t>‹#›</a:t>
            </a:fld>
            <a:endParaRPr lang="es-ES" altLang="fa-IR">
              <a:solidFill>
                <a:srgbClr val="000000"/>
              </a:solidFill>
            </a:endParaRPr>
          </a:p>
        </p:txBody>
      </p:sp>
    </p:spTree>
    <p:extLst>
      <p:ext uri="{BB962C8B-B14F-4D97-AF65-F5344CB8AC3E}">
        <p14:creationId xmlns:p14="http://schemas.microsoft.com/office/powerpoint/2010/main" val="10196561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s-ES" altLang="fa-IR">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ltLang="fa-IR">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972D84A-25BD-4BE4-9A0F-EC2BA047CA50}" type="slidenum">
              <a:rPr lang="es-ES" altLang="fa-IR">
                <a:solidFill>
                  <a:srgbClr val="000000"/>
                </a:solidFill>
              </a:rPr>
              <a:pPr/>
              <a:t>‹#›</a:t>
            </a:fld>
            <a:endParaRPr lang="es-ES" altLang="fa-IR">
              <a:solidFill>
                <a:srgbClr val="000000"/>
              </a:solidFill>
            </a:endParaRPr>
          </a:p>
        </p:txBody>
      </p:sp>
    </p:spTree>
    <p:extLst>
      <p:ext uri="{BB962C8B-B14F-4D97-AF65-F5344CB8AC3E}">
        <p14:creationId xmlns:p14="http://schemas.microsoft.com/office/powerpoint/2010/main" val="27509698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ltLang="fa-IR">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ltLang="fa-IR">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E651D8A-EC6D-414D-9FB0-E12FFA4F5E15}" type="slidenum">
              <a:rPr lang="es-ES" altLang="fa-IR">
                <a:solidFill>
                  <a:srgbClr val="000000"/>
                </a:solidFill>
              </a:rPr>
              <a:pPr/>
              <a:t>‹#›</a:t>
            </a:fld>
            <a:endParaRPr lang="es-ES" altLang="fa-IR">
              <a:solidFill>
                <a:srgbClr val="000000"/>
              </a:solidFill>
            </a:endParaRPr>
          </a:p>
        </p:txBody>
      </p:sp>
    </p:spTree>
    <p:extLst>
      <p:ext uri="{BB962C8B-B14F-4D97-AF65-F5344CB8AC3E}">
        <p14:creationId xmlns:p14="http://schemas.microsoft.com/office/powerpoint/2010/main" val="6724639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ltLang="fa-IR">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ltLang="fa-IR">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F23A568-21C0-4A69-B85F-C3A4CE9B1D49}" type="slidenum">
              <a:rPr lang="es-ES" altLang="fa-IR">
                <a:solidFill>
                  <a:srgbClr val="000000"/>
                </a:solidFill>
              </a:rPr>
              <a:pPr/>
              <a:t>‹#›</a:t>
            </a:fld>
            <a:endParaRPr lang="es-ES" altLang="fa-IR">
              <a:solidFill>
                <a:srgbClr val="000000"/>
              </a:solidFill>
            </a:endParaRPr>
          </a:p>
        </p:txBody>
      </p:sp>
    </p:spTree>
    <p:extLst>
      <p:ext uri="{BB962C8B-B14F-4D97-AF65-F5344CB8AC3E}">
        <p14:creationId xmlns:p14="http://schemas.microsoft.com/office/powerpoint/2010/main" val="34380054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ltLang="fa-IR">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ltLang="fa-IR">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489799-035B-4177-82C3-1D1DA20E334A}" type="slidenum">
              <a:rPr lang="es-ES" altLang="fa-IR">
                <a:solidFill>
                  <a:srgbClr val="000000"/>
                </a:solidFill>
              </a:rPr>
              <a:pPr/>
              <a:t>‹#›</a:t>
            </a:fld>
            <a:endParaRPr lang="es-ES" altLang="fa-IR">
              <a:solidFill>
                <a:srgbClr val="000000"/>
              </a:solidFill>
            </a:endParaRPr>
          </a:p>
        </p:txBody>
      </p:sp>
    </p:spTree>
    <p:extLst>
      <p:ext uri="{BB962C8B-B14F-4D97-AF65-F5344CB8AC3E}">
        <p14:creationId xmlns:p14="http://schemas.microsoft.com/office/powerpoint/2010/main" val="40392422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s-ES" altLang="fa-I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fa-I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FF7D64F-4488-41DD-ABD9-DAE8467FFB78}" type="slidenum">
              <a:rPr lang="es-ES" altLang="fa-IR">
                <a:solidFill>
                  <a:srgbClr val="000000"/>
                </a:solidFill>
              </a:rPr>
              <a:pPr/>
              <a:t>‹#›</a:t>
            </a:fld>
            <a:endParaRPr lang="es-ES" altLang="fa-IR">
              <a:solidFill>
                <a:srgbClr val="000000"/>
              </a:solidFill>
            </a:endParaRPr>
          </a:p>
        </p:txBody>
      </p:sp>
    </p:spTree>
    <p:extLst>
      <p:ext uri="{BB962C8B-B14F-4D97-AF65-F5344CB8AC3E}">
        <p14:creationId xmlns:p14="http://schemas.microsoft.com/office/powerpoint/2010/main" val="27527363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s-ES" altLang="fa-I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fa-I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C57301C-E467-45A9-94EE-D60361E8FFC4}" type="slidenum">
              <a:rPr lang="es-ES" altLang="fa-IR">
                <a:solidFill>
                  <a:srgbClr val="000000"/>
                </a:solidFill>
              </a:rPr>
              <a:pPr/>
              <a:t>‹#›</a:t>
            </a:fld>
            <a:endParaRPr lang="es-ES" altLang="fa-IR">
              <a:solidFill>
                <a:srgbClr val="000000"/>
              </a:solidFill>
            </a:endParaRPr>
          </a:p>
        </p:txBody>
      </p:sp>
    </p:spTree>
    <p:extLst>
      <p:ext uri="{BB962C8B-B14F-4D97-AF65-F5344CB8AC3E}">
        <p14:creationId xmlns:p14="http://schemas.microsoft.com/office/powerpoint/2010/main" val="40460540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11C809-7117-4D3B-A52F-6BE22ACC39A3}"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696625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776BE5-647F-4B64-8503-3552CE5CE1C6}" type="datetimeFigureOut">
              <a:rPr lang="en-US" smtClean="0"/>
              <a:pPr/>
              <a:t>5/27/2015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74A7F5-D5EC-4083-82BE-211500B268E1}" type="slidenum">
              <a:rPr lang="en-US" smtClean="0"/>
              <a:pPr/>
              <a:t>‹#›</a:t>
            </a:fld>
            <a:endParaRPr lang="en-US"/>
          </a:p>
        </p:txBody>
      </p:sp>
    </p:spTree>
    <p:extLst>
      <p:ext uri="{BB962C8B-B14F-4D97-AF65-F5344CB8AC3E}">
        <p14:creationId xmlns:p14="http://schemas.microsoft.com/office/powerpoint/2010/main" val="11892989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9AEBA8-CF71-40C2-96C8-4EB5208CA31D}"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102188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E58BA9-D4A2-4ECB-8EF9-0BFCD5D55067}"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7738463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516654-3E5C-4C11-A8CC-85AB341E6633}"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2449125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690C8A1-1124-46A1-8639-3815A4DEB8CD}"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6506126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7AF0C01-0BC9-4D34-B991-D2B0E1B17991}"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450309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1436822-8EF6-432C-93E2-FC5CE8DCBBBB}"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0389383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708D92-A671-4B8C-A725-A2A9FBA7A30A}"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7742644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E9CFC-376F-4900-B3B2-A494762ADD4F}"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4019394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46609D-B735-4683-8B8D-F95B5CBC8971}"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41973738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8E9462-1FFA-4A74-96E4-2FE31EB8159B}"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861994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76BE5-647F-4B64-8503-3552CE5CE1C6}" type="datetimeFigureOut">
              <a:rPr lang="en-US" smtClean="0"/>
              <a:pPr/>
              <a:t>5/27/2015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74A7F5-D5EC-4083-82BE-211500B268E1}" type="slidenum">
              <a:rPr lang="en-US" smtClean="0"/>
              <a:pPr/>
              <a:t>‹#›</a:t>
            </a:fld>
            <a:endParaRPr lang="en-US"/>
          </a:p>
        </p:txBody>
      </p:sp>
    </p:spTree>
    <p:extLst>
      <p:ext uri="{BB962C8B-B14F-4D97-AF65-F5344CB8AC3E}">
        <p14:creationId xmlns:p14="http://schemas.microsoft.com/office/powerpoint/2010/main" val="14161287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47EE97-2F59-4F39-832E-EE7EB8064436}"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8098801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2230B7-4B13-420E-9D11-7168B43FA99C}"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9254928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A63849-37D0-4E85-9F17-90B4D341E94E}"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3882247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257157-B599-44E2-BA55-58BA63A2FB58}"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6455657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15AB9F-261D-4FC5-B4BF-1D6C62C14F19}"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940820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BFAF77-D7DA-4FDF-8DC4-9F9266361970}"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7084753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4AC5C8-97AE-4415-B2B6-603AB6089AD4}"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7499393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8460D4-391C-43BD-B0D6-56307EA524CE}"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8595476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F4BECE-E4A6-429B-91CB-CC274460954C}"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6265679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407D41-7E23-4893-97D9-667244824D88}"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21926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76BE5-647F-4B64-8503-3552CE5CE1C6}" type="datetimeFigureOut">
              <a:rPr lang="en-US" smtClean="0"/>
              <a:pPr/>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4A7F5-D5EC-4083-82BE-211500B268E1}" type="slidenum">
              <a:rPr lang="en-US" smtClean="0"/>
              <a:pPr/>
              <a:t>‹#›</a:t>
            </a:fld>
            <a:endParaRPr lang="en-US"/>
          </a:p>
        </p:txBody>
      </p:sp>
    </p:spTree>
    <p:extLst>
      <p:ext uri="{BB962C8B-B14F-4D97-AF65-F5344CB8AC3E}">
        <p14:creationId xmlns:p14="http://schemas.microsoft.com/office/powerpoint/2010/main" val="7807930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A015DB-61E1-4EF6-B37B-2C7F0F91104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7295249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fld id="{393C3500-F2AE-4A3D-80E5-574CB8600535}" type="datetime8">
              <a:rPr lang="fa-IR" smtClean="0">
                <a:solidFill>
                  <a:srgbClr val="000000"/>
                </a:solidFill>
              </a:rPr>
              <a:pPr/>
              <a:t>27 مه 15</a:t>
            </a:fld>
            <a:endParaRPr lang="fa-I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fa-I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3540C2-AD74-4A4D-A1CB-52977B3269F9}" type="slidenum">
              <a:rPr lang="fa-IR" smtClean="0">
                <a:solidFill>
                  <a:srgbClr val="000000"/>
                </a:solidFill>
              </a:rPr>
              <a:pPr/>
              <a:t>‹#›</a:t>
            </a:fld>
            <a:endParaRPr lang="fa-IR">
              <a:solidFill>
                <a:srgbClr val="000000"/>
              </a:solidFill>
            </a:endParaRPr>
          </a:p>
        </p:txBody>
      </p:sp>
    </p:spTree>
    <p:extLst>
      <p:ext uri="{BB962C8B-B14F-4D97-AF65-F5344CB8AC3E}">
        <p14:creationId xmlns:p14="http://schemas.microsoft.com/office/powerpoint/2010/main" val="40717522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6D67FA8C-DADC-4824-919C-335745F77161}" type="datetime8">
              <a:rPr lang="fa-IR" smtClean="0">
                <a:solidFill>
                  <a:srgbClr val="000000"/>
                </a:solidFill>
              </a:rPr>
              <a:pPr/>
              <a:t>27 مه 15</a:t>
            </a:fld>
            <a:endParaRPr lang="fa-I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fa-I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3540C2-AD74-4A4D-A1CB-52977B3269F9}" type="slidenum">
              <a:rPr lang="fa-IR" smtClean="0">
                <a:solidFill>
                  <a:srgbClr val="000000"/>
                </a:solidFill>
              </a:rPr>
              <a:pPr/>
              <a:t>‹#›</a:t>
            </a:fld>
            <a:endParaRPr lang="fa-IR">
              <a:solidFill>
                <a:srgbClr val="000000"/>
              </a:solidFill>
            </a:endParaRPr>
          </a:p>
        </p:txBody>
      </p:sp>
    </p:spTree>
    <p:extLst>
      <p:ext uri="{BB962C8B-B14F-4D97-AF65-F5344CB8AC3E}">
        <p14:creationId xmlns:p14="http://schemas.microsoft.com/office/powerpoint/2010/main" val="9417155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17CC0B5-99A8-4807-84E3-4F0CF393D4FD}" type="datetime8">
              <a:rPr lang="fa-IR" smtClean="0">
                <a:solidFill>
                  <a:srgbClr val="000000"/>
                </a:solidFill>
              </a:rPr>
              <a:pPr/>
              <a:t>27 مه 15</a:t>
            </a:fld>
            <a:endParaRPr lang="fa-I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fa-I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3540C2-AD74-4A4D-A1CB-52977B3269F9}" type="slidenum">
              <a:rPr lang="fa-IR" smtClean="0">
                <a:solidFill>
                  <a:srgbClr val="000000"/>
                </a:solidFill>
              </a:rPr>
              <a:pPr/>
              <a:t>‹#›</a:t>
            </a:fld>
            <a:endParaRPr lang="fa-IR">
              <a:solidFill>
                <a:srgbClr val="000000"/>
              </a:solidFill>
            </a:endParaRPr>
          </a:p>
        </p:txBody>
      </p:sp>
    </p:spTree>
    <p:extLst>
      <p:ext uri="{BB962C8B-B14F-4D97-AF65-F5344CB8AC3E}">
        <p14:creationId xmlns:p14="http://schemas.microsoft.com/office/powerpoint/2010/main" val="22082540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fld id="{337F59F8-ECAD-4E3F-B207-3B4BE82CA022}" type="datetime8">
              <a:rPr lang="fa-IR" smtClean="0">
                <a:solidFill>
                  <a:srgbClr val="000000"/>
                </a:solidFill>
              </a:rPr>
              <a:pPr/>
              <a:t>27 مه 15</a:t>
            </a:fld>
            <a:endParaRPr lang="fa-IR">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fa-IR">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B3540C2-AD74-4A4D-A1CB-52977B3269F9}" type="slidenum">
              <a:rPr lang="fa-IR" smtClean="0">
                <a:solidFill>
                  <a:srgbClr val="000000"/>
                </a:solidFill>
              </a:rPr>
              <a:pPr/>
              <a:t>‹#›</a:t>
            </a:fld>
            <a:endParaRPr lang="fa-IR">
              <a:solidFill>
                <a:srgbClr val="000000"/>
              </a:solidFill>
            </a:endParaRPr>
          </a:p>
        </p:txBody>
      </p:sp>
    </p:spTree>
    <p:extLst>
      <p:ext uri="{BB962C8B-B14F-4D97-AF65-F5344CB8AC3E}">
        <p14:creationId xmlns:p14="http://schemas.microsoft.com/office/powerpoint/2010/main" val="13123817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fld id="{27EE291E-B20E-4228-AC90-1C68B60FCE41}" type="datetime8">
              <a:rPr lang="fa-IR" smtClean="0">
                <a:solidFill>
                  <a:srgbClr val="000000"/>
                </a:solidFill>
              </a:rPr>
              <a:pPr/>
              <a:t>27 مه 15</a:t>
            </a:fld>
            <a:endParaRPr lang="fa-IR">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fa-IR">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B3540C2-AD74-4A4D-A1CB-52977B3269F9}" type="slidenum">
              <a:rPr lang="fa-IR" smtClean="0">
                <a:solidFill>
                  <a:srgbClr val="000000"/>
                </a:solidFill>
              </a:rPr>
              <a:pPr/>
              <a:t>‹#›</a:t>
            </a:fld>
            <a:endParaRPr lang="fa-IR">
              <a:solidFill>
                <a:srgbClr val="000000"/>
              </a:solidFill>
            </a:endParaRPr>
          </a:p>
        </p:txBody>
      </p:sp>
    </p:spTree>
    <p:extLst>
      <p:ext uri="{BB962C8B-B14F-4D97-AF65-F5344CB8AC3E}">
        <p14:creationId xmlns:p14="http://schemas.microsoft.com/office/powerpoint/2010/main" val="16568899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fld id="{182F4BD6-40AA-4F6F-99FB-C78A4FD68FC3}" type="datetime8">
              <a:rPr lang="fa-IR" smtClean="0">
                <a:solidFill>
                  <a:srgbClr val="000000"/>
                </a:solidFill>
              </a:rPr>
              <a:pPr/>
              <a:t>27 مه 15</a:t>
            </a:fld>
            <a:endParaRPr lang="fa-IR">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fa-IR">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B3540C2-AD74-4A4D-A1CB-52977B3269F9}" type="slidenum">
              <a:rPr lang="fa-IR" smtClean="0">
                <a:solidFill>
                  <a:srgbClr val="000000"/>
                </a:solidFill>
              </a:rPr>
              <a:pPr/>
              <a:t>‹#›</a:t>
            </a:fld>
            <a:endParaRPr lang="fa-IR">
              <a:solidFill>
                <a:srgbClr val="000000"/>
              </a:solidFill>
            </a:endParaRPr>
          </a:p>
        </p:txBody>
      </p:sp>
    </p:spTree>
    <p:extLst>
      <p:ext uri="{BB962C8B-B14F-4D97-AF65-F5344CB8AC3E}">
        <p14:creationId xmlns:p14="http://schemas.microsoft.com/office/powerpoint/2010/main" val="7971278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75EF80C-17BB-40D6-9D0D-6BC122103D24}" type="datetime8">
              <a:rPr lang="fa-IR" smtClean="0">
                <a:solidFill>
                  <a:srgbClr val="000000"/>
                </a:solidFill>
              </a:rPr>
              <a:pPr/>
              <a:t>27 مه 15</a:t>
            </a:fld>
            <a:endParaRPr lang="fa-IR">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fa-IR">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B3540C2-AD74-4A4D-A1CB-52977B3269F9}" type="slidenum">
              <a:rPr lang="fa-IR" smtClean="0">
                <a:solidFill>
                  <a:srgbClr val="000000"/>
                </a:solidFill>
              </a:rPr>
              <a:pPr/>
              <a:t>‹#›</a:t>
            </a:fld>
            <a:endParaRPr lang="fa-IR">
              <a:solidFill>
                <a:srgbClr val="000000"/>
              </a:solidFill>
            </a:endParaRPr>
          </a:p>
        </p:txBody>
      </p:sp>
    </p:spTree>
    <p:extLst>
      <p:ext uri="{BB962C8B-B14F-4D97-AF65-F5344CB8AC3E}">
        <p14:creationId xmlns:p14="http://schemas.microsoft.com/office/powerpoint/2010/main" val="41784992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BC9BFB9-4D82-411F-8769-B60534DFA23E}" type="datetime8">
              <a:rPr lang="fa-IR" smtClean="0">
                <a:solidFill>
                  <a:srgbClr val="000000"/>
                </a:solidFill>
              </a:rPr>
              <a:pPr/>
              <a:t>27 مه 15</a:t>
            </a:fld>
            <a:endParaRPr lang="fa-IR">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fa-IR">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B3540C2-AD74-4A4D-A1CB-52977B3269F9}" type="slidenum">
              <a:rPr lang="fa-IR" smtClean="0">
                <a:solidFill>
                  <a:srgbClr val="000000"/>
                </a:solidFill>
              </a:rPr>
              <a:pPr/>
              <a:t>‹#›</a:t>
            </a:fld>
            <a:endParaRPr lang="fa-IR">
              <a:solidFill>
                <a:srgbClr val="000000"/>
              </a:solidFill>
            </a:endParaRPr>
          </a:p>
        </p:txBody>
      </p:sp>
    </p:spTree>
    <p:extLst>
      <p:ext uri="{BB962C8B-B14F-4D97-AF65-F5344CB8AC3E}">
        <p14:creationId xmlns:p14="http://schemas.microsoft.com/office/powerpoint/2010/main" val="4801640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F1D29E5-740F-4575-B257-F7D19FAFFF9C}" type="datetime8">
              <a:rPr lang="fa-IR" smtClean="0">
                <a:solidFill>
                  <a:srgbClr val="000000"/>
                </a:solidFill>
              </a:rPr>
              <a:pPr/>
              <a:t>27 مه 15</a:t>
            </a:fld>
            <a:endParaRPr lang="fa-IR">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fa-IR">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B3540C2-AD74-4A4D-A1CB-52977B3269F9}" type="slidenum">
              <a:rPr lang="fa-IR" smtClean="0">
                <a:solidFill>
                  <a:srgbClr val="000000"/>
                </a:solidFill>
              </a:rPr>
              <a:pPr/>
              <a:t>‹#›</a:t>
            </a:fld>
            <a:endParaRPr lang="fa-IR">
              <a:solidFill>
                <a:srgbClr val="000000"/>
              </a:solidFill>
            </a:endParaRPr>
          </a:p>
        </p:txBody>
      </p:sp>
    </p:spTree>
    <p:extLst>
      <p:ext uri="{BB962C8B-B14F-4D97-AF65-F5344CB8AC3E}">
        <p14:creationId xmlns:p14="http://schemas.microsoft.com/office/powerpoint/2010/main" val="3330082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76BE5-647F-4B64-8503-3552CE5CE1C6}" type="datetimeFigureOut">
              <a:rPr lang="en-US" smtClean="0"/>
              <a:pPr/>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4A7F5-D5EC-4083-82BE-211500B268E1}" type="slidenum">
              <a:rPr lang="en-US" smtClean="0"/>
              <a:pPr/>
              <a:t>‹#›</a:t>
            </a:fld>
            <a:endParaRPr lang="en-US"/>
          </a:p>
        </p:txBody>
      </p:sp>
    </p:spTree>
    <p:extLst>
      <p:ext uri="{BB962C8B-B14F-4D97-AF65-F5344CB8AC3E}">
        <p14:creationId xmlns:p14="http://schemas.microsoft.com/office/powerpoint/2010/main" val="6980937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E364E75E-A83D-4882-A2E2-591C5C306830}" type="datetime8">
              <a:rPr lang="fa-IR" smtClean="0">
                <a:solidFill>
                  <a:srgbClr val="000000"/>
                </a:solidFill>
              </a:rPr>
              <a:pPr/>
              <a:t>27 مه 15</a:t>
            </a:fld>
            <a:endParaRPr lang="fa-I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fa-I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3540C2-AD74-4A4D-A1CB-52977B3269F9}" type="slidenum">
              <a:rPr lang="fa-IR" smtClean="0">
                <a:solidFill>
                  <a:srgbClr val="000000"/>
                </a:solidFill>
              </a:rPr>
              <a:pPr/>
              <a:t>‹#›</a:t>
            </a:fld>
            <a:endParaRPr lang="fa-IR">
              <a:solidFill>
                <a:srgbClr val="000000"/>
              </a:solidFill>
            </a:endParaRPr>
          </a:p>
        </p:txBody>
      </p:sp>
    </p:spTree>
    <p:extLst>
      <p:ext uri="{BB962C8B-B14F-4D97-AF65-F5344CB8AC3E}">
        <p14:creationId xmlns:p14="http://schemas.microsoft.com/office/powerpoint/2010/main" val="41415772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81B92213-3162-47EA-9D03-4EE12A2BE14A}" type="datetime8">
              <a:rPr lang="fa-IR" smtClean="0">
                <a:solidFill>
                  <a:srgbClr val="000000"/>
                </a:solidFill>
              </a:rPr>
              <a:pPr/>
              <a:t>27 مه 15</a:t>
            </a:fld>
            <a:endParaRPr lang="fa-I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fa-I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3540C2-AD74-4A4D-A1CB-52977B3269F9}" type="slidenum">
              <a:rPr lang="fa-IR" smtClean="0">
                <a:solidFill>
                  <a:srgbClr val="000000"/>
                </a:solidFill>
              </a:rPr>
              <a:pPr/>
              <a:t>‹#›</a:t>
            </a:fld>
            <a:endParaRPr lang="fa-IR">
              <a:solidFill>
                <a:srgbClr val="000000"/>
              </a:solidFill>
            </a:endParaRPr>
          </a:p>
        </p:txBody>
      </p:sp>
    </p:spTree>
    <p:extLst>
      <p:ext uri="{BB962C8B-B14F-4D97-AF65-F5344CB8AC3E}">
        <p14:creationId xmlns:p14="http://schemas.microsoft.com/office/powerpoint/2010/main" val="2807040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2.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5.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76BE5-647F-4B64-8503-3552CE5CE1C6}" type="datetimeFigureOut">
              <a:rPr lang="en-US" smtClean="0"/>
              <a:pPr/>
              <a:t>5/27/2015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4A7F5-D5EC-4083-82BE-211500B268E1}" type="slidenum">
              <a:rPr lang="en-US" smtClean="0"/>
              <a:pPr/>
              <a:t>‹#›</a:t>
            </a:fld>
            <a:endParaRPr lang="en-US"/>
          </a:p>
        </p:txBody>
      </p:sp>
    </p:spTree>
    <p:extLst>
      <p:ext uri="{BB962C8B-B14F-4D97-AF65-F5344CB8AC3E}">
        <p14:creationId xmlns:p14="http://schemas.microsoft.com/office/powerpoint/2010/main" val="2625499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06B19CB-CA64-4FC6-9490-C7520B4826CD}" type="datetimeFigureOut">
              <a:rPr lang="en-US" smtClean="0">
                <a:solidFill>
                  <a:prstClr val="black"/>
                </a:solidFill>
              </a:rPr>
              <a:pPr/>
              <a:t>5/27/2015</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90206AA-44AF-4DA1-8C52-54AF5F77F7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6180869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pull dir="d"/>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fa-IR"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fa-IR" smtClean="0"/>
              <a:t>Haga clic para modificar el estilo de texto del patrón</a:t>
            </a:r>
          </a:p>
          <a:p>
            <a:pPr lvl="1"/>
            <a:r>
              <a:rPr lang="es-ES" altLang="fa-IR" smtClean="0"/>
              <a:t>Segundo nivel</a:t>
            </a:r>
          </a:p>
          <a:p>
            <a:pPr lvl="2"/>
            <a:r>
              <a:rPr lang="es-ES" altLang="fa-IR" smtClean="0"/>
              <a:t>Tercer nivel</a:t>
            </a:r>
          </a:p>
          <a:p>
            <a:pPr lvl="3"/>
            <a:r>
              <a:rPr lang="es-ES" altLang="fa-IR" smtClean="0"/>
              <a:t>Cuarto nivel</a:t>
            </a:r>
          </a:p>
          <a:p>
            <a:pPr lvl="4"/>
            <a:r>
              <a:rPr lang="es-ES" altLang="fa-IR"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fontAlgn="base">
              <a:spcBef>
                <a:spcPct val="0"/>
              </a:spcBef>
              <a:spcAft>
                <a:spcPct val="0"/>
              </a:spcAft>
              <a:defRPr/>
            </a:pPr>
            <a:fld id="{1D64B964-C6C1-40E9-A648-FAE04FF955AC}" type="slidenum">
              <a:rPr lang="es-ES">
                <a:solidFill>
                  <a:srgbClr val="000000"/>
                </a:solidFill>
              </a:rPr>
              <a:pPr fontAlgn="base">
                <a:spcBef>
                  <a:spcPct val="0"/>
                </a:spcBef>
                <a:spcAft>
                  <a:spcPct val="0"/>
                </a:spcAft>
                <a:defRPr/>
              </a:pPr>
              <a:t>‹#›</a:t>
            </a:fld>
            <a:endParaRPr lang="es-ES" dirty="0">
              <a:solidFill>
                <a:srgbClr val="000000"/>
              </a:solidFill>
            </a:endParaRPr>
          </a:p>
        </p:txBody>
      </p:sp>
    </p:spTree>
    <p:extLst>
      <p:ext uri="{BB962C8B-B14F-4D97-AF65-F5344CB8AC3E}">
        <p14:creationId xmlns:p14="http://schemas.microsoft.com/office/powerpoint/2010/main" val="225971162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b="1">
                <a:solidFill>
                  <a:schemeClr val="tx1">
                    <a:tint val="75000"/>
                  </a:schemeClr>
                </a:solidFill>
                <a:effectLst>
                  <a:outerShdw blurRad="38100" dist="38100" dir="2700000" algn="tl">
                    <a:srgbClr val="000000">
                      <a:alpha val="43137"/>
                    </a:srgbClr>
                  </a:outerShdw>
                </a:effectLst>
                <a:latin typeface="+mn-lt"/>
                <a:cs typeface="B Zar" pitchFamily="2" charset="-78"/>
              </a:defRPr>
            </a:lvl1pPr>
          </a:lstStyle>
          <a:p>
            <a:pPr rtl="1">
              <a:defRPr/>
            </a:pPr>
            <a:fld id="{D9E3E087-D978-4741-AB2D-EB509730B39E}" type="datetimeFigureOut">
              <a:rPr lang="fa-IR">
                <a:solidFill>
                  <a:prstClr val="black">
                    <a:tint val="75000"/>
                  </a:prstClr>
                </a:solidFill>
              </a:rPr>
              <a:pPr rtl="1">
                <a:defRPr/>
              </a:pPr>
              <a:t>09/08/1436</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b="1">
                <a:solidFill>
                  <a:schemeClr val="tx1">
                    <a:tint val="75000"/>
                  </a:schemeClr>
                </a:solidFill>
                <a:effectLst>
                  <a:outerShdw blurRad="38100" dist="38100" dir="2700000" algn="tl">
                    <a:srgbClr val="000000">
                      <a:alpha val="43137"/>
                    </a:srgbClr>
                  </a:outerShdw>
                </a:effectLst>
                <a:latin typeface="+mn-lt"/>
                <a:cs typeface="B Zar" pitchFamily="2" charset="-78"/>
              </a:defRPr>
            </a:lvl1pPr>
          </a:lstStyle>
          <a:p>
            <a:pPr rtl="1">
              <a:defRPr/>
            </a:pPr>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b="1">
                <a:solidFill>
                  <a:schemeClr val="tx1">
                    <a:tint val="75000"/>
                  </a:schemeClr>
                </a:solidFill>
                <a:effectLst>
                  <a:outerShdw blurRad="38100" dist="38100" dir="2700000" algn="tl">
                    <a:srgbClr val="000000">
                      <a:alpha val="43137"/>
                    </a:srgbClr>
                  </a:outerShdw>
                </a:effectLst>
                <a:latin typeface="+mn-lt"/>
                <a:cs typeface="B Zar" pitchFamily="2" charset="-78"/>
              </a:defRPr>
            </a:lvl1pPr>
          </a:lstStyle>
          <a:p>
            <a:pPr rtl="1">
              <a:defRPr/>
            </a:pPr>
            <a:fld id="{5F14AB5D-1E81-4A3C-A672-6C5C852C87D7}" type="slidenum">
              <a:rPr lang="fa-IR">
                <a:solidFill>
                  <a:prstClr val="black">
                    <a:tint val="75000"/>
                  </a:prstClr>
                </a:solidFill>
              </a:rPr>
              <a:pPr rtl="1">
                <a:defRPr/>
              </a:pPr>
              <a:t>‹#›</a:t>
            </a:fld>
            <a:endParaRPr lang="fa-IR">
              <a:solidFill>
                <a:prstClr val="black">
                  <a:tint val="75000"/>
                </a:prstClr>
              </a:solidFill>
            </a:endParaRPr>
          </a:p>
        </p:txBody>
      </p:sp>
    </p:spTree>
    <p:extLst>
      <p:ext uri="{BB962C8B-B14F-4D97-AF65-F5344CB8AC3E}">
        <p14:creationId xmlns:p14="http://schemas.microsoft.com/office/powerpoint/2010/main" val="59723796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xStyles>
    <p:titleStyle>
      <a:lvl1pPr algn="ctr" rtl="1" eaLnBrk="0" fontAlgn="base" hangingPunct="0">
        <a:spcBef>
          <a:spcPct val="0"/>
        </a:spcBef>
        <a:spcAft>
          <a:spcPct val="0"/>
        </a:spcAft>
        <a:defRPr sz="4400" b="1" kern="1200">
          <a:solidFill>
            <a:schemeClr val="tx1"/>
          </a:solidFill>
          <a:effectLst>
            <a:outerShdw blurRad="38100" dist="38100" dir="2700000" algn="tl">
              <a:srgbClr val="000000">
                <a:alpha val="43137"/>
              </a:srgbClr>
            </a:outerShdw>
          </a:effectLst>
          <a:latin typeface="+mj-lt"/>
          <a:ea typeface="+mj-ea"/>
          <a:cs typeface="B Zar" pitchFamily="2" charset="-78"/>
        </a:defRPr>
      </a:lvl1pPr>
      <a:lvl2pPr algn="ctr" rtl="1" eaLnBrk="0" fontAlgn="base" hangingPunct="0">
        <a:spcBef>
          <a:spcPct val="0"/>
        </a:spcBef>
        <a:spcAft>
          <a:spcPct val="0"/>
        </a:spcAft>
        <a:defRPr sz="4400" b="1">
          <a:solidFill>
            <a:schemeClr val="tx1"/>
          </a:solidFill>
          <a:latin typeface="Calibri" pitchFamily="34" charset="0"/>
          <a:cs typeface="B Zar" pitchFamily="2" charset="-78"/>
        </a:defRPr>
      </a:lvl2pPr>
      <a:lvl3pPr algn="ctr" rtl="1" eaLnBrk="0" fontAlgn="base" hangingPunct="0">
        <a:spcBef>
          <a:spcPct val="0"/>
        </a:spcBef>
        <a:spcAft>
          <a:spcPct val="0"/>
        </a:spcAft>
        <a:defRPr sz="4400" b="1">
          <a:solidFill>
            <a:schemeClr val="tx1"/>
          </a:solidFill>
          <a:latin typeface="Calibri" pitchFamily="34" charset="0"/>
          <a:cs typeface="B Zar" pitchFamily="2" charset="-78"/>
        </a:defRPr>
      </a:lvl3pPr>
      <a:lvl4pPr algn="ctr" rtl="1" eaLnBrk="0" fontAlgn="base" hangingPunct="0">
        <a:spcBef>
          <a:spcPct val="0"/>
        </a:spcBef>
        <a:spcAft>
          <a:spcPct val="0"/>
        </a:spcAft>
        <a:defRPr sz="4400" b="1">
          <a:solidFill>
            <a:schemeClr val="tx1"/>
          </a:solidFill>
          <a:latin typeface="Calibri" pitchFamily="34" charset="0"/>
          <a:cs typeface="B Zar" pitchFamily="2" charset="-78"/>
        </a:defRPr>
      </a:lvl4pPr>
      <a:lvl5pPr algn="ctr" rtl="1" eaLnBrk="0" fontAlgn="base" hangingPunct="0">
        <a:spcBef>
          <a:spcPct val="0"/>
        </a:spcBef>
        <a:spcAft>
          <a:spcPct val="0"/>
        </a:spcAft>
        <a:defRPr sz="4400" b="1">
          <a:solidFill>
            <a:schemeClr val="tx1"/>
          </a:solidFill>
          <a:latin typeface="Calibri" pitchFamily="34" charset="0"/>
          <a:cs typeface="B Zar" pitchFamily="2" charset="-78"/>
        </a:defRPr>
      </a:lvl5pPr>
      <a:lvl6pPr marL="457200" algn="ctr" rtl="1" eaLnBrk="1" fontAlgn="base" hangingPunct="1">
        <a:spcBef>
          <a:spcPct val="0"/>
        </a:spcBef>
        <a:spcAft>
          <a:spcPct val="0"/>
        </a:spcAft>
        <a:defRPr sz="4400" b="1">
          <a:solidFill>
            <a:schemeClr val="tx1"/>
          </a:solidFill>
          <a:latin typeface="Calibri" pitchFamily="34" charset="0"/>
          <a:cs typeface="B Zar" pitchFamily="2" charset="-78"/>
        </a:defRPr>
      </a:lvl6pPr>
      <a:lvl7pPr marL="914400" algn="ctr" rtl="1" eaLnBrk="1" fontAlgn="base" hangingPunct="1">
        <a:spcBef>
          <a:spcPct val="0"/>
        </a:spcBef>
        <a:spcAft>
          <a:spcPct val="0"/>
        </a:spcAft>
        <a:defRPr sz="4400" b="1">
          <a:solidFill>
            <a:schemeClr val="tx1"/>
          </a:solidFill>
          <a:latin typeface="Calibri" pitchFamily="34" charset="0"/>
          <a:cs typeface="B Zar" pitchFamily="2" charset="-78"/>
        </a:defRPr>
      </a:lvl7pPr>
      <a:lvl8pPr marL="1371600" algn="ctr" rtl="1" eaLnBrk="1" fontAlgn="base" hangingPunct="1">
        <a:spcBef>
          <a:spcPct val="0"/>
        </a:spcBef>
        <a:spcAft>
          <a:spcPct val="0"/>
        </a:spcAft>
        <a:defRPr sz="4400" b="1">
          <a:solidFill>
            <a:schemeClr val="tx1"/>
          </a:solidFill>
          <a:latin typeface="Calibri" pitchFamily="34" charset="0"/>
          <a:cs typeface="B Zar" pitchFamily="2" charset="-78"/>
        </a:defRPr>
      </a:lvl8pPr>
      <a:lvl9pPr marL="1828800" algn="ctr" rtl="1" eaLnBrk="1" fontAlgn="base" hangingPunct="1">
        <a:spcBef>
          <a:spcPct val="0"/>
        </a:spcBef>
        <a:spcAft>
          <a:spcPct val="0"/>
        </a:spcAft>
        <a:defRPr sz="4400" b="1">
          <a:solidFill>
            <a:schemeClr val="tx1"/>
          </a:solidFill>
          <a:latin typeface="Calibri" pitchFamily="34" charset="0"/>
          <a:cs typeface="B Zar" pitchFamily="2" charset="-78"/>
        </a:defRPr>
      </a:lvl9pPr>
    </p:titleStyle>
    <p:bodyStyle>
      <a:lvl1pPr marL="342900" indent="-342900" algn="just" rtl="1" eaLnBrk="0" fontAlgn="base" hangingPunct="0">
        <a:spcBef>
          <a:spcPct val="20000"/>
        </a:spcBef>
        <a:spcAft>
          <a:spcPct val="0"/>
        </a:spcAft>
        <a:buFont typeface="Arial" pitchFamily="34" charset="0"/>
        <a:buChar char="•"/>
        <a:defRPr sz="3200" b="1" kern="1200">
          <a:solidFill>
            <a:schemeClr val="tx1"/>
          </a:solidFill>
          <a:effectLst>
            <a:outerShdw blurRad="38100" dist="38100" dir="2700000" algn="tl">
              <a:srgbClr val="000000">
                <a:alpha val="43137"/>
              </a:srgbClr>
            </a:outerShdw>
          </a:effectLst>
          <a:latin typeface="+mn-lt"/>
          <a:ea typeface="+mn-ea"/>
          <a:cs typeface="B Zar" pitchFamily="2" charset="-78"/>
        </a:defRPr>
      </a:lvl1pPr>
      <a:lvl2pPr marL="742950" indent="-285750" algn="just" rtl="1" eaLnBrk="0" fontAlgn="base" hangingPunct="0">
        <a:spcBef>
          <a:spcPct val="20000"/>
        </a:spcBef>
        <a:spcAft>
          <a:spcPct val="0"/>
        </a:spcAft>
        <a:buFont typeface="Arial" pitchFamily="34" charset="0"/>
        <a:buChar char="–"/>
        <a:defRPr sz="2800" b="1" kern="1200">
          <a:solidFill>
            <a:schemeClr val="tx1"/>
          </a:solidFill>
          <a:effectLst>
            <a:outerShdw blurRad="38100" dist="38100" dir="2700000" algn="tl">
              <a:srgbClr val="000000">
                <a:alpha val="43137"/>
              </a:srgbClr>
            </a:outerShdw>
          </a:effectLst>
          <a:latin typeface="+mn-lt"/>
          <a:ea typeface="+mn-ea"/>
          <a:cs typeface="B Zar" pitchFamily="2" charset="-78"/>
        </a:defRPr>
      </a:lvl2pPr>
      <a:lvl3pPr marL="1143000" indent="-228600" algn="just" rtl="1" eaLnBrk="0" fontAlgn="base" hangingPunct="0">
        <a:spcBef>
          <a:spcPct val="20000"/>
        </a:spcBef>
        <a:spcAft>
          <a:spcPct val="0"/>
        </a:spcAft>
        <a:buFont typeface="Arial" pitchFamily="34" charset="0"/>
        <a:buChar char="•"/>
        <a:defRPr sz="2400" b="1" kern="1200">
          <a:solidFill>
            <a:schemeClr val="tx1"/>
          </a:solidFill>
          <a:effectLst>
            <a:outerShdw blurRad="38100" dist="38100" dir="2700000" algn="tl">
              <a:srgbClr val="000000">
                <a:alpha val="43137"/>
              </a:srgbClr>
            </a:outerShdw>
          </a:effectLst>
          <a:latin typeface="+mn-lt"/>
          <a:ea typeface="+mn-ea"/>
          <a:cs typeface="B Zar" pitchFamily="2" charset="-78"/>
        </a:defRPr>
      </a:lvl3pPr>
      <a:lvl4pPr marL="1600200" indent="-228600" algn="just" rtl="1" eaLnBrk="0" fontAlgn="base" hangingPunct="0">
        <a:spcBef>
          <a:spcPct val="20000"/>
        </a:spcBef>
        <a:spcAft>
          <a:spcPct val="0"/>
        </a:spcAft>
        <a:buFont typeface="Arial" pitchFamily="34" charset="0"/>
        <a:buChar char="–"/>
        <a:defRPr sz="2000" b="1" kern="1200">
          <a:solidFill>
            <a:schemeClr val="tx1"/>
          </a:solidFill>
          <a:effectLst>
            <a:outerShdw blurRad="38100" dist="38100" dir="2700000" algn="tl">
              <a:srgbClr val="000000">
                <a:alpha val="43137"/>
              </a:srgbClr>
            </a:outerShdw>
          </a:effectLst>
          <a:latin typeface="+mn-lt"/>
          <a:ea typeface="+mn-ea"/>
          <a:cs typeface="B Zar" pitchFamily="2" charset="-78"/>
        </a:defRPr>
      </a:lvl4pPr>
      <a:lvl5pPr marL="2057400" indent="-228600" algn="just" rtl="1" eaLnBrk="0" fontAlgn="base" hangingPunct="0">
        <a:spcBef>
          <a:spcPct val="20000"/>
        </a:spcBef>
        <a:spcAft>
          <a:spcPct val="0"/>
        </a:spcAft>
        <a:buFont typeface="Arial" pitchFamily="34" charset="0"/>
        <a:buChar char="»"/>
        <a:defRPr sz="2000" b="1" kern="1200">
          <a:solidFill>
            <a:schemeClr val="tx1"/>
          </a:solidFill>
          <a:effectLst>
            <a:outerShdw blurRad="38100" dist="38100" dir="2700000" algn="tl">
              <a:srgbClr val="000000">
                <a:alpha val="43137"/>
              </a:srgbClr>
            </a:outerShdw>
          </a:effectLst>
          <a:latin typeface="+mn-lt"/>
          <a:ea typeface="+mn-ea"/>
          <a:cs typeface="B Zar"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fa-IR"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fa-IR" smtClean="0"/>
              <a:t>Haga clic para modificar el estilo de texto del patrón</a:t>
            </a:r>
          </a:p>
          <a:p>
            <a:pPr lvl="1"/>
            <a:r>
              <a:rPr lang="es-ES" altLang="fa-IR" smtClean="0"/>
              <a:t>Segundo nivel</a:t>
            </a:r>
          </a:p>
          <a:p>
            <a:pPr lvl="2"/>
            <a:r>
              <a:rPr lang="es-ES" altLang="fa-IR" smtClean="0"/>
              <a:t>Tercer nivel</a:t>
            </a:r>
          </a:p>
          <a:p>
            <a:pPr lvl="3"/>
            <a:r>
              <a:rPr lang="es-ES" altLang="fa-IR" smtClean="0"/>
              <a:t>Cuarto nivel</a:t>
            </a:r>
          </a:p>
          <a:p>
            <a:pPr lvl="4"/>
            <a:r>
              <a:rPr lang="es-ES" altLang="fa-IR"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ltLang="fa-IR"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ltLang="fa-IR"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F0F0F93-5A1A-4AEC-9B29-4EF1C0B096D1}" type="slidenum">
              <a:rPr lang="es-ES" altLang="fa-IR" smtClean="0">
                <a:solidFill>
                  <a:srgbClr val="000000"/>
                </a:solidFill>
              </a:rPr>
              <a:pPr fontAlgn="base">
                <a:spcBef>
                  <a:spcPct val="0"/>
                </a:spcBef>
                <a:spcAft>
                  <a:spcPct val="0"/>
                </a:spcAft>
              </a:pPr>
              <a:t>‹#›</a:t>
            </a:fld>
            <a:endParaRPr lang="es-ES" altLang="fa-IR" smtClean="0">
              <a:solidFill>
                <a:srgbClr val="000000"/>
              </a:solidFill>
            </a:endParaRPr>
          </a:p>
        </p:txBody>
      </p:sp>
    </p:spTree>
    <p:extLst>
      <p:ext uri="{BB962C8B-B14F-4D97-AF65-F5344CB8AC3E}">
        <p14:creationId xmlns:p14="http://schemas.microsoft.com/office/powerpoint/2010/main" val="131808240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fa-IR"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fa-IR" smtClean="0"/>
              <a:t>Haga clic para modificar el estilo de texto del patrón</a:t>
            </a:r>
          </a:p>
          <a:p>
            <a:pPr lvl="1"/>
            <a:r>
              <a:rPr lang="es-ES" altLang="fa-IR" smtClean="0"/>
              <a:t>Segundo nivel</a:t>
            </a:r>
          </a:p>
          <a:p>
            <a:pPr lvl="2"/>
            <a:r>
              <a:rPr lang="es-ES" altLang="fa-IR" smtClean="0"/>
              <a:t>Tercer nivel</a:t>
            </a:r>
          </a:p>
          <a:p>
            <a:pPr lvl="3"/>
            <a:r>
              <a:rPr lang="es-ES" altLang="fa-IR" smtClean="0"/>
              <a:t>Cuarto nivel</a:t>
            </a:r>
          </a:p>
          <a:p>
            <a:pPr lvl="4"/>
            <a:r>
              <a:rPr lang="es-ES" altLang="fa-IR"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fontAlgn="base">
              <a:spcBef>
                <a:spcPct val="0"/>
              </a:spcBef>
              <a:spcAft>
                <a:spcPct val="0"/>
              </a:spcAft>
              <a:defRPr/>
            </a:pPr>
            <a:fld id="{FE9F70A0-8A6F-416A-9647-365DEF8E0C3F}" type="slidenum">
              <a:rPr lang="es-ES">
                <a:solidFill>
                  <a:srgbClr val="000000"/>
                </a:solidFill>
              </a:rPr>
              <a:pPr fontAlgn="base">
                <a:spcBef>
                  <a:spcPct val="0"/>
                </a:spcBef>
                <a:spcAft>
                  <a:spcPct val="0"/>
                </a:spcAft>
                <a:defRPr/>
              </a:pPr>
              <a:t>‹#›</a:t>
            </a:fld>
            <a:endParaRPr lang="es-ES" dirty="0">
              <a:solidFill>
                <a:srgbClr val="000000"/>
              </a:solidFill>
            </a:endParaRPr>
          </a:p>
        </p:txBody>
      </p:sp>
    </p:spTree>
    <p:extLst>
      <p:ext uri="{BB962C8B-B14F-4D97-AF65-F5344CB8AC3E}">
        <p14:creationId xmlns:p14="http://schemas.microsoft.com/office/powerpoint/2010/main" val="132251338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fa-IR"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fa-IR" smtClean="0"/>
              <a:t>Haga clic para modificar el estilo de texto del patrón</a:t>
            </a:r>
          </a:p>
          <a:p>
            <a:pPr lvl="1"/>
            <a:r>
              <a:rPr lang="es-ES" altLang="fa-IR" smtClean="0"/>
              <a:t>Segundo nivel</a:t>
            </a:r>
          </a:p>
          <a:p>
            <a:pPr lvl="2"/>
            <a:r>
              <a:rPr lang="es-ES" altLang="fa-IR" smtClean="0"/>
              <a:t>Tercer nivel</a:t>
            </a:r>
          </a:p>
          <a:p>
            <a:pPr lvl="3"/>
            <a:r>
              <a:rPr lang="es-ES" altLang="fa-IR" smtClean="0"/>
              <a:t>Cuarto nivel</a:t>
            </a:r>
          </a:p>
          <a:p>
            <a:pPr lvl="4"/>
            <a:r>
              <a:rPr lang="es-ES" altLang="fa-IR"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dirty="0">
                <a:latin typeface="Arial" pitchFamily="34" charset="0"/>
                <a:cs typeface="Arial" pitchFamily="34"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dirty="0">
                <a:latin typeface="Arial" pitchFamily="34" charset="0"/>
                <a:cs typeface="Arial" pitchFamily="34"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fontAlgn="base">
              <a:spcBef>
                <a:spcPct val="0"/>
              </a:spcBef>
              <a:spcAft>
                <a:spcPct val="0"/>
              </a:spcAft>
              <a:defRPr/>
            </a:pPr>
            <a:fld id="{ECE9EBB1-899F-4532-AA9F-AFE5F6A01144}" type="slidenum">
              <a:rPr lang="es-ES">
                <a:solidFill>
                  <a:srgbClr val="000000"/>
                </a:solidFill>
              </a:rPr>
              <a:pPr fontAlgn="base">
                <a:spcBef>
                  <a:spcPct val="0"/>
                </a:spcBef>
                <a:spcAft>
                  <a:spcPct val="0"/>
                </a:spcAft>
                <a:defRPr/>
              </a:pPr>
              <a:t>‹#›</a:t>
            </a:fld>
            <a:endParaRPr lang="es-ES" dirty="0">
              <a:solidFill>
                <a:srgbClr val="000000"/>
              </a:solidFill>
            </a:endParaRPr>
          </a:p>
        </p:txBody>
      </p:sp>
    </p:spTree>
    <p:extLst>
      <p:ext uri="{BB962C8B-B14F-4D97-AF65-F5344CB8AC3E}">
        <p14:creationId xmlns:p14="http://schemas.microsoft.com/office/powerpoint/2010/main" val="288110681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lvl1pPr>
          </a:lstStyle>
          <a:p>
            <a:fld id="{D3209038-E63F-41BE-8F6C-A76D416C30BE}" type="datetime8">
              <a:rPr lang="fa-IR" smtClean="0">
                <a:solidFill>
                  <a:srgbClr val="000000"/>
                </a:solidFill>
              </a:rPr>
              <a:pPr/>
              <a:t>27 مه 15</a:t>
            </a:fld>
            <a:endParaRPr lang="fa-I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a:lvl1pPr>
          </a:lstStyle>
          <a:p>
            <a:endParaRPr lang="fa-I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a:lvl1pPr>
          </a:lstStyle>
          <a:p>
            <a:pPr algn="r"/>
            <a:fld id="{6B3540C2-AD74-4A4D-A1CB-52977B3269F9}" type="slidenum">
              <a:rPr lang="fa-IR" smtClean="0">
                <a:solidFill>
                  <a:srgbClr val="000000"/>
                </a:solidFill>
              </a:rPr>
              <a:pPr algn="r"/>
              <a:t>‹#›</a:t>
            </a:fld>
            <a:endParaRPr lang="fa-IR">
              <a:solidFill>
                <a:srgbClr val="000000"/>
              </a:solidFill>
            </a:endParaRPr>
          </a:p>
        </p:txBody>
      </p:sp>
    </p:spTree>
    <p:extLst>
      <p:ext uri="{BB962C8B-B14F-4D97-AF65-F5344CB8AC3E}">
        <p14:creationId xmlns:p14="http://schemas.microsoft.com/office/powerpoint/2010/main" val="17388619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eg"/><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4" descr="bism2"/>
          <p:cNvPicPr>
            <a:picLocks noChangeAspect="1" noChangeArrowheads="1"/>
          </p:cNvPicPr>
          <p:nvPr/>
        </p:nvPicPr>
        <p:blipFill>
          <a:blip r:embed="rId3"/>
          <a:srcRect/>
          <a:stretch>
            <a:fillRect/>
          </a:stretch>
        </p:blipFill>
        <p:spPr bwMode="auto">
          <a:xfrm>
            <a:off x="1785918" y="0"/>
            <a:ext cx="5929354" cy="3966352"/>
          </a:xfrm>
          <a:prstGeom prst="rect">
            <a:avLst/>
          </a:prstGeom>
          <a:noFill/>
          <a:ln w="9525">
            <a:noFill/>
            <a:miter lim="800000"/>
            <a:headEnd/>
            <a:tailEnd/>
          </a:ln>
          <a:effectLst>
            <a:outerShdw dist="56796" dir="14606097" algn="ctr" rotWithShape="0">
              <a:srgbClr val="C0C0C0"/>
            </a:outerShdw>
          </a:effectLst>
        </p:spPr>
      </p:pic>
    </p:spTree>
    <p:extLst>
      <p:ext uri="{BB962C8B-B14F-4D97-AF65-F5344CB8AC3E}">
        <p14:creationId xmlns:p14="http://schemas.microsoft.com/office/powerpoint/2010/main" val="2380585906"/>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356992"/>
            <a:ext cx="7772400" cy="2232248"/>
          </a:xfrm>
          <a:solidFill>
            <a:srgbClr val="C00000"/>
          </a:solidFill>
          <a:ln>
            <a:solidFill>
              <a:schemeClr val="accent1">
                <a:lumMod val="75000"/>
              </a:schemeClr>
            </a:solidFill>
          </a:ln>
          <a:effectLst>
            <a:softEdge rad="635000"/>
          </a:effectLst>
        </p:spPr>
        <p:style>
          <a:lnRef idx="2">
            <a:schemeClr val="dk1"/>
          </a:lnRef>
          <a:fillRef idx="1">
            <a:schemeClr val="lt1"/>
          </a:fillRef>
          <a:effectRef idx="0">
            <a:schemeClr val="dk1"/>
          </a:effectRef>
          <a:fontRef idx="minor">
            <a:schemeClr val="dk1"/>
          </a:fontRef>
        </p:style>
        <p:txBody>
          <a:bodyPr/>
          <a:lstStyle/>
          <a:p>
            <a:pPr algn="just" rtl="1"/>
            <a:r>
              <a:rPr lang="fa-IR" sz="2400" dirty="0">
                <a:cs typeface="2  Mehr" panose="00000700000000000000" pitchFamily="2" charset="-78"/>
              </a:rPr>
              <a:t>مشکلات زندگی را هم می توان خوب ارزیابی کرد و هم بد. اما در واقع شما آن تصویر بزرگ و کامل را نمی بینید. هیچ کس نمی داند قرار است بعدا چه اتفاقی روی دهد و ممکن است همه چیزها خوب از آب در بیایند. سعی کنید چه در مورد سرنوشت ظاهری و چه در مورد بدبیاری هایتان قضاوت  تکنید چون همه چیز را نمی دانید.</a:t>
            </a:r>
          </a:p>
        </p:txBody>
      </p:sp>
      <p:sp>
        <p:nvSpPr>
          <p:cNvPr id="3" name="Text Placeholder 2"/>
          <p:cNvSpPr>
            <a:spLocks noGrp="1"/>
          </p:cNvSpPr>
          <p:nvPr>
            <p:ph type="body" idx="1"/>
          </p:nvPr>
        </p:nvSpPr>
        <p:spPr>
          <a:xfrm>
            <a:off x="683568" y="1484784"/>
            <a:ext cx="7772400" cy="1500187"/>
          </a:xfrm>
          <a:effectLst>
            <a:outerShdw blurRad="40000" dist="23000" dir="5400000" rotWithShape="0">
              <a:srgbClr val="000000">
                <a:alpha val="35000"/>
              </a:srgbClr>
            </a:outerShdw>
            <a:softEdge rad="635000"/>
          </a:effectLst>
        </p:spPr>
        <p:style>
          <a:lnRef idx="1">
            <a:schemeClr val="accent2"/>
          </a:lnRef>
          <a:fillRef idx="3">
            <a:schemeClr val="accent2"/>
          </a:fillRef>
          <a:effectRef idx="2">
            <a:schemeClr val="accent2"/>
          </a:effectRef>
          <a:fontRef idx="minor">
            <a:schemeClr val="lt1"/>
          </a:fontRef>
        </p:style>
        <p:txBody>
          <a:bodyPr/>
          <a:lstStyle/>
          <a:p>
            <a:pPr algn="ctr"/>
            <a:r>
              <a:rPr lang="fa-IR" sz="8000" dirty="0">
                <a:latin typeface="IranNastaliq" panose="02020505000000020003" pitchFamily="18" charset="0"/>
                <a:cs typeface="IranNastaliq" panose="02020505000000020003" pitchFamily="18" charset="0"/>
              </a:rPr>
              <a:t>کسی چه می داند؟ خواهیم دید</a:t>
            </a:r>
          </a:p>
        </p:txBody>
      </p:sp>
    </p:spTree>
    <p:extLst>
      <p:ext uri="{BB962C8B-B14F-4D97-AF65-F5344CB8AC3E}">
        <p14:creationId xmlns:p14="http://schemas.microsoft.com/office/powerpoint/2010/main" val="4102143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395288" y="476672"/>
            <a:ext cx="8229600" cy="693316"/>
          </a:xfrm>
          <a:effectLst>
            <a:glow rad="228600">
              <a:schemeClr val="accent2">
                <a:satMod val="175000"/>
                <a:alpha val="40000"/>
              </a:schemeClr>
            </a:glow>
          </a:effectLst>
        </p:spPr>
        <p:txBody>
          <a:bodyPr>
            <a:prstTxWarp prst="textChevron">
              <a:avLst/>
            </a:prstTxWarp>
          </a:bodyPr>
          <a:lstStyle/>
          <a:p>
            <a:r>
              <a:rPr lang="fa-IR" altLang="fa-IR" dirty="0" smtClean="0">
                <a:solidFill>
                  <a:schemeClr val="tx1"/>
                </a:solidFill>
                <a:cs typeface="2  Titr" panose="00000700000000000000" pitchFamily="2" charset="-78"/>
              </a:rPr>
              <a:t>پایبندی به تعهدات</a:t>
            </a:r>
            <a:endParaRPr lang="fa-IR" altLang="fa-IR" dirty="0">
              <a:solidFill>
                <a:schemeClr val="tx1"/>
              </a:solidFill>
              <a:cs typeface="2  Titr" panose="00000700000000000000" pitchFamily="2" charset="-78"/>
            </a:endParaRPr>
          </a:p>
        </p:txBody>
      </p:sp>
      <p:sp>
        <p:nvSpPr>
          <p:cNvPr id="145411" name="Rectangle 3"/>
          <p:cNvSpPr>
            <a:spLocks noGrp="1" noChangeArrowheads="1"/>
          </p:cNvSpPr>
          <p:nvPr>
            <p:ph idx="1"/>
          </p:nvPr>
        </p:nvSpPr>
        <p:spPr>
          <a:xfrm>
            <a:off x="539552" y="2276872"/>
            <a:ext cx="8229600" cy="229329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a:r>
              <a:rPr lang="fa-IR" altLang="fa-IR"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Mitra" panose="00000400000000000000" pitchFamily="2" charset="-78"/>
              </a:rPr>
              <a:t>تعهد در واقع پیمانی است که میبندید تا به فرایند خاصی پایبند باشید. در این مورد تعهد شما به انجام مایندفولنس است که از طریق مدیتیشن و تمرین روزانه حاصل می شود. </a:t>
            </a:r>
            <a:endParaRPr lang="fa-IR" altLang="fa-IR"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Mitra" panose="00000400000000000000" pitchFamily="2" charset="-78"/>
            </a:endParaRPr>
          </a:p>
        </p:txBody>
      </p:sp>
    </p:spTree>
    <p:extLst>
      <p:ext uri="{BB962C8B-B14F-4D97-AF65-F5344CB8AC3E}">
        <p14:creationId xmlns:p14="http://schemas.microsoft.com/office/powerpoint/2010/main" val="142946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5410"/>
                                        </p:tgtEl>
                                        <p:attrNameLst>
                                          <p:attrName>style.visibility</p:attrName>
                                        </p:attrNameLst>
                                      </p:cBhvr>
                                      <p:to>
                                        <p:strVal val="visible"/>
                                      </p:to>
                                    </p:set>
                                    <p:animEffect transition="in" filter="wheel(1)">
                                      <p:cBhvr>
                                        <p:cTn id="7" dur="2000"/>
                                        <p:tgtEl>
                                          <p:spTgt spid="1454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145411">
                                            <p:txEl>
                                              <p:pRg st="0" end="0"/>
                                            </p:txEl>
                                          </p:spTgt>
                                        </p:tgtEl>
                                      </p:cBhvr>
                                    </p:animEffect>
                                    <p:anim calcmode="lin" valueType="num">
                                      <p:cBhvr>
                                        <p:cTn id="12" dur="1000"/>
                                        <p:tgtEl>
                                          <p:spTgt spid="145411">
                                            <p:txEl>
                                              <p:pRg st="0" end="0"/>
                                            </p:txEl>
                                          </p:spTgt>
                                        </p:tgtEl>
                                        <p:attrNameLst>
                                          <p:attrName>ppt_x</p:attrName>
                                        </p:attrNameLst>
                                      </p:cBhvr>
                                      <p:tavLst>
                                        <p:tav tm="0">
                                          <p:val>
                                            <p:strVal val="ppt_x"/>
                                          </p:val>
                                        </p:tav>
                                        <p:tav tm="100000">
                                          <p:val>
                                            <p:strVal val="ppt_x"/>
                                          </p:val>
                                        </p:tav>
                                      </p:tavLst>
                                    </p:anim>
                                    <p:anim calcmode="lin" valueType="num">
                                      <p:cBhvr>
                                        <p:cTn id="13" dur="1000"/>
                                        <p:tgtEl>
                                          <p:spTgt spid="145411">
                                            <p:txEl>
                                              <p:pRg st="0" end="0"/>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145411">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P spid="1454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latin typeface="A Aref_ graffiti" panose="020B0800040000020004" pitchFamily="34" charset="-78"/>
                <a:ea typeface="A Aref_ graffiti" panose="020B0800040000020004" pitchFamily="34" charset="-78"/>
                <a:cs typeface="A Aref_ graffiti" panose="020B0800040000020004" pitchFamily="34" charset="-78"/>
              </a:rPr>
              <a:t>مهارت یافتن در دیسیپلین شخصی</a:t>
            </a:r>
            <a:endParaRPr lang="fa-IR" dirty="0">
              <a:latin typeface="A Aref_ graffiti" panose="020B0800040000020004" pitchFamily="34" charset="-78"/>
              <a:ea typeface="A Aref_ graffiti" panose="020B0800040000020004" pitchFamily="34" charset="-78"/>
              <a:cs typeface="A Aref_ graffiti" panose="020B0800040000020004" pitchFamily="34" charset="-78"/>
            </a:endParaRPr>
          </a:p>
        </p:txBody>
      </p:sp>
      <p:sp>
        <p:nvSpPr>
          <p:cNvPr id="3" name="Content Placeholder 2"/>
          <p:cNvSpPr>
            <a:spLocks noGrp="1"/>
          </p:cNvSpPr>
          <p:nvPr>
            <p:ph idx="1"/>
          </p:nvPr>
        </p:nvSpPr>
        <p:spPr/>
        <p:txBody>
          <a:bodyPr/>
          <a:lstStyle/>
          <a:p>
            <a:pPr algn="just" rtl="1"/>
            <a:r>
              <a:rPr lang="fa-IR" dirty="0" smtClean="0">
                <a:cs typeface="2  Niki Border" panose="00000400000000000000" pitchFamily="2" charset="-78"/>
              </a:rPr>
              <a:t>از اشتباه های کوچک خود بگذرید. یادتان باشد که مدیتیشن یک فرایند طولانی مدت است. </a:t>
            </a:r>
          </a:p>
          <a:p>
            <a:pPr algn="just" rtl="1"/>
            <a:r>
              <a:rPr lang="fa-IR" dirty="0" smtClean="0">
                <a:cs typeface="2  Niki Border" panose="00000400000000000000" pitchFamily="2" charset="-78"/>
              </a:rPr>
              <a:t>قدم به قدم پیش بروید. </a:t>
            </a:r>
          </a:p>
          <a:p>
            <a:pPr algn="just" rtl="1"/>
            <a:r>
              <a:rPr lang="fa-IR" dirty="0" smtClean="0">
                <a:cs typeface="2  Niki Border" panose="00000400000000000000" pitchFamily="2" charset="-78"/>
              </a:rPr>
              <a:t>خودتان را باور داشته باشید. </a:t>
            </a:r>
          </a:p>
          <a:p>
            <a:pPr algn="just" rtl="1"/>
            <a:r>
              <a:rPr lang="fa-IR" dirty="0" smtClean="0">
                <a:cs typeface="2  Niki Border" panose="00000400000000000000" pitchFamily="2" charset="-78"/>
              </a:rPr>
              <a:t>تقاضای همراهی کنید</a:t>
            </a:r>
          </a:p>
          <a:p>
            <a:pPr algn="just" rtl="1"/>
            <a:r>
              <a:rPr lang="fa-IR" dirty="0" smtClean="0">
                <a:cs typeface="2  Niki Border" panose="00000400000000000000" pitchFamily="2" charset="-78"/>
              </a:rPr>
              <a:t>به خودتان جایزه بدهید</a:t>
            </a:r>
          </a:p>
          <a:p>
            <a:pPr algn="just" rtl="1"/>
            <a:r>
              <a:rPr lang="fa-IR" dirty="0" smtClean="0">
                <a:cs typeface="2  Niki Border" panose="00000400000000000000" pitchFamily="2" charset="-78"/>
              </a:rPr>
              <a:t>انتخاب بهترین نوع تعهد برحسب شرایط</a:t>
            </a:r>
            <a:endParaRPr lang="fa-IR" dirty="0">
              <a:cs typeface="2  Niki Border" panose="00000400000000000000" pitchFamily="2" charset="-78"/>
            </a:endParaRPr>
          </a:p>
        </p:txBody>
      </p:sp>
    </p:spTree>
    <p:extLst>
      <p:ext uri="{BB962C8B-B14F-4D97-AF65-F5344CB8AC3E}">
        <p14:creationId xmlns:p14="http://schemas.microsoft.com/office/powerpoint/2010/main" val="3801917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a:solidFill>
            <a:srgbClr val="FFFF00"/>
          </a:solidFill>
          <a:effectLst>
            <a:outerShdw blurRad="40000" dist="23000" dir="5400000" rotWithShape="0">
              <a:srgbClr val="000000">
                <a:alpha val="35000"/>
              </a:srgbClr>
            </a:outerShdw>
            <a:softEdge rad="635000"/>
          </a:effectLst>
          <a:scene3d>
            <a:camera prst="perspectiveRelaxed"/>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lstStyle/>
          <a:p>
            <a:r>
              <a:rPr lang="fa-IR" altLang="fa-IR" dirty="0" smtClean="0">
                <a:solidFill>
                  <a:schemeClr val="tx1"/>
                </a:solidFill>
                <a:cs typeface="2  Titr" panose="00000700000000000000" pitchFamily="2" charset="-78"/>
              </a:rPr>
              <a:t>ایجاد انگیزه درونی بیشتر</a:t>
            </a:r>
            <a:endParaRPr lang="fa-IR" altLang="fa-IR" dirty="0">
              <a:solidFill>
                <a:schemeClr val="tx1"/>
              </a:solidFill>
              <a:cs typeface="2  Titr" panose="00000700000000000000" pitchFamily="2" charset="-78"/>
            </a:endParaRPr>
          </a:p>
        </p:txBody>
      </p:sp>
      <p:sp>
        <p:nvSpPr>
          <p:cNvPr id="106499" name="Rectangle 3"/>
          <p:cNvSpPr>
            <a:spLocks noGrp="1" noChangeArrowheads="1"/>
          </p:cNvSpPr>
          <p:nvPr>
            <p:ph type="body" idx="1"/>
          </p:nvPr>
        </p:nvSpPr>
        <p:spPr>
          <a:xfrm>
            <a:off x="457200" y="1855788"/>
            <a:ext cx="8229600" cy="4525962"/>
          </a:xfrm>
          <a:noFill/>
          <a:ln>
            <a:noFill/>
          </a:ln>
          <a:effectLst>
            <a:glow rad="228600">
              <a:schemeClr val="accent2">
                <a:satMod val="175000"/>
                <a:alpha val="40000"/>
              </a:schemeClr>
            </a:glow>
            <a:outerShdw blurRad="40000" dist="23000" dir="5400000" rotWithShape="0">
              <a:srgbClr val="000000">
                <a:alpha val="35000"/>
              </a:srgbClr>
            </a:outerShdw>
            <a:softEdge rad="635000"/>
          </a:effectLst>
        </p:spPr>
        <p:style>
          <a:lnRef idx="0">
            <a:schemeClr val="accent6"/>
          </a:lnRef>
          <a:fillRef idx="3">
            <a:schemeClr val="accent6"/>
          </a:fillRef>
          <a:effectRef idx="3">
            <a:schemeClr val="accent6"/>
          </a:effectRef>
          <a:fontRef idx="minor">
            <a:schemeClr val="lt1"/>
          </a:fontRef>
        </p:style>
        <p:txBody>
          <a:bodyPr/>
          <a:lstStyle/>
          <a:p>
            <a:pPr algn="just" rtl="1"/>
            <a:r>
              <a:rPr lang="fa-IR" altLang="fa-IR" b="1" dirty="0" smtClean="0">
                <a:ln w="18000">
                  <a:solidFill>
                    <a:schemeClr val="accent2">
                      <a:satMod val="140000"/>
                    </a:schemeClr>
                  </a:solidFill>
                  <a:prstDash val="solid"/>
                  <a:miter lim="800000"/>
                </a:ln>
                <a:solidFill>
                  <a:schemeClr val="accent6">
                    <a:lumMod val="50000"/>
                  </a:schemeClr>
                </a:solidFill>
                <a:effectLst>
                  <a:outerShdw blurRad="25500" dist="23000" dir="7020000" algn="tl">
                    <a:srgbClr val="000000">
                      <a:alpha val="50000"/>
                    </a:srgbClr>
                  </a:outerShdw>
                </a:effectLst>
                <a:cs typeface="2  Sara" panose="00000400000000000000" pitchFamily="2" charset="-78"/>
              </a:rPr>
              <a:t>به ذهنتان مانند یک توله سگ نگاه کنید. </a:t>
            </a:r>
          </a:p>
          <a:p>
            <a:pPr algn="just" rtl="1"/>
            <a:r>
              <a:rPr lang="fa-IR" altLang="fa-I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2  Sara" panose="00000400000000000000" pitchFamily="2" charset="-78"/>
              </a:rPr>
              <a:t>وقتی ذهنتان کارهایی را پیشنهاد می دهد که می توانید به جای انجام مدیتیشن به آنها بپردازید، کافی است بدون جنگیدن و مسدود کردن راه افکار و با مهربانی از آنها بگذرید. توجهتان را به تعهد درونیتان به مدیتیشن کردن معطوف کنید و به آن وجه از ذهنتان با مدیتیشن کردن جایزه بدهید.</a:t>
            </a:r>
            <a:endParaRPr lang="fa-IR" alt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2  Sara" panose="00000400000000000000" pitchFamily="2" charset="-78"/>
            </a:endParaRPr>
          </a:p>
        </p:txBody>
      </p:sp>
    </p:spTree>
    <p:extLst>
      <p:ext uri="{BB962C8B-B14F-4D97-AF65-F5344CB8AC3E}">
        <p14:creationId xmlns:p14="http://schemas.microsoft.com/office/powerpoint/2010/main" val="2436771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110"/>
          <p:cNvSpPr>
            <a:spLocks noGrp="1" noChangeArrowheads="1"/>
          </p:cNvSpPr>
          <p:nvPr>
            <p:ph type="ctrTitle"/>
          </p:nvPr>
        </p:nvSpPr>
        <p:spPr>
          <a:xfrm>
            <a:off x="2555776" y="476672"/>
            <a:ext cx="4859710" cy="936774"/>
          </a:xfrm>
          <a:blipFill>
            <a:blip r:embed="rId3"/>
            <a:tile tx="0" ty="0" sx="100000" sy="100000" flip="none" algn="tl"/>
          </a:blipFill>
          <a:effectLst>
            <a:outerShdw blurRad="76200" dir="18900000" sy="23000" kx="-1200000" algn="bl" rotWithShape="0">
              <a:prstClr val="black">
                <a:alpha val="20000"/>
              </a:prstClr>
            </a:outerShdw>
          </a:effectLst>
        </p:spPr>
        <p:style>
          <a:lnRef idx="1">
            <a:schemeClr val="accent5"/>
          </a:lnRef>
          <a:fillRef idx="3">
            <a:schemeClr val="accent5"/>
          </a:fillRef>
          <a:effectRef idx="2">
            <a:schemeClr val="accent5"/>
          </a:effectRef>
          <a:fontRef idx="minor">
            <a:schemeClr val="lt1"/>
          </a:fontRef>
        </p:style>
        <p:txBody>
          <a:bodyPr/>
          <a:lstStyle/>
          <a:p>
            <a:pPr algn="r" eaLnBrk="1" hangingPunct="1"/>
            <a:r>
              <a:rPr lang="fa-IR" altLang="fa-I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anose="00000700000000000000" pitchFamily="2" charset="-78"/>
              </a:rPr>
              <a:t>پرورش افکار سالم</a:t>
            </a:r>
            <a:endParaRPr lang="es-ES" altLang="fa-I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anose="00000700000000000000" pitchFamily="2" charset="-78"/>
            </a:endParaRPr>
          </a:p>
        </p:txBody>
      </p:sp>
      <p:sp>
        <p:nvSpPr>
          <p:cNvPr id="2051" name="Rectangle 122"/>
          <p:cNvSpPr>
            <a:spLocks noChangeArrowheads="1"/>
          </p:cNvSpPr>
          <p:nvPr/>
        </p:nvSpPr>
        <p:spPr bwMode="auto">
          <a:xfrm>
            <a:off x="2267744" y="1557338"/>
            <a:ext cx="6480969" cy="251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fa-IR" altLang="fa-IR" sz="2800" b="1" dirty="0">
                <a:solidFill>
                  <a:srgbClr val="003300"/>
                </a:solidFill>
                <a:cs typeface="2  Shadi" panose="00000400000000000000" pitchFamily="2" charset="-78"/>
              </a:rPr>
              <a:t>بزرگترین کشف نسل ما این است که انسان ها می توانند با تغییر نوع نگرش های ذهنی خود زندگیشان را تغییر دهند. پس هر طور فکر کنید، همان طور اتفاق می افتد.</a:t>
            </a:r>
            <a:endParaRPr lang="es-ES" altLang="fa-IR" sz="2800" b="1" dirty="0" smtClean="0">
              <a:solidFill>
                <a:srgbClr val="003300"/>
              </a:solidFill>
              <a:cs typeface="2  Shadi" panose="00000400000000000000" pitchFamily="2" charset="-78"/>
            </a:endParaRPr>
          </a:p>
        </p:txBody>
      </p:sp>
    </p:spTree>
    <p:extLst>
      <p:ext uri="{BB962C8B-B14F-4D97-AF65-F5344CB8AC3E}">
        <p14:creationId xmlns:p14="http://schemas.microsoft.com/office/powerpoint/2010/main" val="3503035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dirty="0"/>
          </a:p>
        </p:txBody>
      </p:sp>
      <p:sp>
        <p:nvSpPr>
          <p:cNvPr id="4" name="Vertical Scroll 3"/>
          <p:cNvSpPr/>
          <p:nvPr/>
        </p:nvSpPr>
        <p:spPr>
          <a:xfrm>
            <a:off x="179512" y="1844824"/>
            <a:ext cx="8784976" cy="4680520"/>
          </a:xfrm>
          <a:prstGeom prst="verticalScroll">
            <a:avLst/>
          </a:prstGeom>
          <a:blipFill>
            <a:blip r:embed="rId2"/>
            <a:tile tx="0" ty="0" sx="100000" sy="100000" flip="none" algn="tl"/>
          </a:blipFill>
          <a:effectLst>
            <a:glow rad="228600">
              <a:schemeClr val="accent4">
                <a:satMod val="175000"/>
                <a:alpha val="40000"/>
              </a:schemeClr>
            </a:glo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anose="00000700000000000000" pitchFamily="2" charset="-78"/>
              </a:rPr>
              <a:t>شاید تغییر نگرش سخت باشد اما امکان پذیر است. با انتخاب نگرش های مایندفول نسبت به تجربه های درونی و بیرونی خود در زمان حال، به تدریج از قد باورهای محدودکننده خلاص می شوید و جریان زندگی برایتان روان تر می شود.</a:t>
            </a:r>
          </a:p>
        </p:txBody>
      </p:sp>
      <p:sp>
        <p:nvSpPr>
          <p:cNvPr id="5" name="Cloud Callout 4"/>
          <p:cNvSpPr/>
          <p:nvPr/>
        </p:nvSpPr>
        <p:spPr>
          <a:xfrm>
            <a:off x="4067944" y="404664"/>
            <a:ext cx="3456384" cy="1152128"/>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chemeClr val="accent6">
                    <a:lumMod val="50000"/>
                  </a:schemeClr>
                </a:solidFill>
                <a:cs typeface="2  Titr" panose="00000700000000000000" pitchFamily="2" charset="-78"/>
              </a:rPr>
              <a:t>ویلیام جیمز:</a:t>
            </a:r>
            <a:endParaRPr lang="fa-IR" sz="2800" dirty="0">
              <a:solidFill>
                <a:schemeClr val="accent6">
                  <a:lumMod val="50000"/>
                </a:schemeClr>
              </a:solidFill>
              <a:cs typeface="2  Titr" panose="00000700000000000000" pitchFamily="2" charset="-78"/>
            </a:endParaRPr>
          </a:p>
        </p:txBody>
      </p:sp>
    </p:spTree>
    <p:extLst>
      <p:ext uri="{BB962C8B-B14F-4D97-AF65-F5344CB8AC3E}">
        <p14:creationId xmlns:p14="http://schemas.microsoft.com/office/powerpoint/2010/main" val="2098398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2042" y="476672"/>
            <a:ext cx="7772400" cy="1470025"/>
          </a:xfrm>
        </p:spPr>
        <p:txBody>
          <a:bodyPr/>
          <a:lstStyle/>
          <a:p>
            <a:r>
              <a:rPr lang="fa-IR" dirty="0" smtClean="0">
                <a:cs typeface="2  Titr" panose="00000700000000000000" pitchFamily="2" charset="-78"/>
              </a:rPr>
              <a:t>نحوه تاثیرگذاری نگرش بر نتیجه کار</a:t>
            </a:r>
            <a:endParaRPr lang="fa-IR" dirty="0">
              <a:cs typeface="2  Titr" panose="00000700000000000000" pitchFamily="2" charset="-78"/>
            </a:endParaRPr>
          </a:p>
        </p:txBody>
      </p:sp>
      <p:sp>
        <p:nvSpPr>
          <p:cNvPr id="3" name="Subtitle 2"/>
          <p:cNvSpPr>
            <a:spLocks noGrp="1"/>
          </p:cNvSpPr>
          <p:nvPr>
            <p:ph type="subTitle" idx="1"/>
          </p:nvPr>
        </p:nvSpPr>
        <p:spPr>
          <a:xfrm>
            <a:off x="1691680" y="2276872"/>
            <a:ext cx="6400800" cy="3528392"/>
          </a:xfr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lstStyle/>
          <a:p>
            <a:pPr rtl="1"/>
            <a:r>
              <a:rPr lang="fa-IR" dirty="0">
                <a:cs typeface="2  Mehr" panose="00000700000000000000" pitchFamily="2" charset="-78"/>
              </a:rPr>
              <a:t>نگرش ها در واقع بستری هستند که مایندفولنس در آنها رشد می کند و بزرگ و قوی می شود. یک خاک مغذی و کامل دانه مایندفولنس را به خوبی تغذیه می کند و این اطمینان را ایجاد می کند که رشد و نمو خوبی خواهد داشت.</a:t>
            </a:r>
          </a:p>
        </p:txBody>
      </p:sp>
    </p:spTree>
    <p:extLst>
      <p:ext uri="{BB962C8B-B14F-4D97-AF65-F5344CB8AC3E}">
        <p14:creationId xmlns:p14="http://schemas.microsoft.com/office/powerpoint/2010/main" val="2424179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858218"/>
          </a:xfrm>
        </p:spPr>
        <p:txBody>
          <a:bodyPr/>
          <a:lstStyle/>
          <a:p>
            <a:pPr lvl="0" rtl="1">
              <a:spcBef>
                <a:spcPct val="20000"/>
              </a:spcBef>
            </a:pPr>
            <a:r>
              <a:rPr lang="fa-IR" dirty="0">
                <a:solidFill>
                  <a:schemeClr val="tx1"/>
                </a:solidFill>
              </a:rPr>
              <a:t>تشخیص نگرش </a:t>
            </a:r>
            <a:r>
              <a:rPr lang="fa-IR" dirty="0" smtClean="0">
                <a:solidFill>
                  <a:schemeClr val="tx1"/>
                </a:solidFill>
              </a:rPr>
              <a:t>فعلی</a:t>
            </a:r>
            <a:br>
              <a:rPr lang="fa-IR" dirty="0" smtClean="0">
                <a:solidFill>
                  <a:schemeClr val="tx1"/>
                </a:solidFill>
              </a:rPr>
            </a:br>
            <a:r>
              <a:rPr lang="fa-IR" sz="2800" b="1" dirty="0">
                <a:ln w="11430"/>
                <a:solidFill>
                  <a:schemeClr val="tx1"/>
                </a:solidFill>
                <a:effectLst>
                  <a:outerShdw blurRad="50800" dist="39000" dir="5460000" algn="tl">
                    <a:srgbClr val="000000">
                      <a:alpha val="38000"/>
                    </a:srgbClr>
                  </a:outerShdw>
                </a:effectLst>
                <a:ea typeface="+mn-ea"/>
                <a:cs typeface="2  Mah" panose="00000400000000000000" pitchFamily="2" charset="-78"/>
              </a:rPr>
              <a:t>یک خودکار و کاغذ بردارید و پاسخ ده سول زیر را روی آن بنویسید. این کار به شما کمک می کند که بفهمید چه نگرش هایی نسبت به مایندفولنس مدیتیشن دارید.</a:t>
            </a:r>
            <a:br>
              <a:rPr lang="fa-IR" sz="2800" b="1" dirty="0">
                <a:ln w="11430"/>
                <a:solidFill>
                  <a:schemeClr val="tx1"/>
                </a:solidFill>
                <a:effectLst>
                  <a:outerShdw blurRad="50800" dist="39000" dir="5460000" algn="tl">
                    <a:srgbClr val="000000">
                      <a:alpha val="38000"/>
                    </a:srgbClr>
                  </a:outerShdw>
                </a:effectLst>
                <a:ea typeface="+mn-ea"/>
                <a:cs typeface="2  Mah" panose="00000400000000000000" pitchFamily="2" charset="-78"/>
              </a:rPr>
            </a:br>
            <a:endParaRPr lang="fa-IR" dirty="0">
              <a:solidFill>
                <a:schemeClr val="tx1"/>
              </a:solidFill>
            </a:endParaRPr>
          </a:p>
        </p:txBody>
      </p:sp>
      <p:sp>
        <p:nvSpPr>
          <p:cNvPr id="5" name="Text Placeholder 4"/>
          <p:cNvSpPr>
            <a:spLocks noGrp="1"/>
          </p:cNvSpPr>
          <p:nvPr>
            <p:ph type="body" sz="quarter" idx="3"/>
          </p:nvPr>
        </p:nvSpPr>
        <p:spPr>
          <a:xfrm>
            <a:off x="539552" y="2852936"/>
            <a:ext cx="8218239" cy="2952328"/>
          </a:xfrm>
          <a:blipFill>
            <a:blip r:embed="rId2"/>
            <a:tile tx="0" ty="0" sx="100000" sy="100000" flip="none" algn="tl"/>
          </a:blipFill>
        </p:spPr>
        <p:style>
          <a:lnRef idx="1">
            <a:schemeClr val="accent4"/>
          </a:lnRef>
          <a:fillRef idx="2">
            <a:schemeClr val="accent4"/>
          </a:fillRef>
          <a:effectRef idx="1">
            <a:schemeClr val="accent4"/>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rtl="1"/>
            <a:r>
              <a:rPr lang="fa-IR" dirty="0">
                <a:ln w="11430"/>
                <a:solidFill>
                  <a:schemeClr val="tx1"/>
                </a:solidFill>
                <a:effectLst>
                  <a:outerShdw blurRad="50800" dist="39000" dir="5460000" algn="tl">
                    <a:srgbClr val="000000">
                      <a:alpha val="38000"/>
                    </a:srgbClr>
                  </a:outerShdw>
                </a:effectLst>
                <a:cs typeface="2  Mah" panose="00000400000000000000" pitchFamily="2" charset="-78"/>
              </a:rPr>
              <a:t>1- امید دارید از طریق انجام مایندفولنس به مدیتیشن دست یابید؟</a:t>
            </a:r>
          </a:p>
          <a:p>
            <a:pPr algn="just" rtl="1"/>
            <a:r>
              <a:rPr lang="fa-IR" dirty="0">
                <a:ln w="11430"/>
                <a:solidFill>
                  <a:schemeClr val="tx1"/>
                </a:solidFill>
                <a:effectLst>
                  <a:outerShdw blurRad="50800" dist="39000" dir="5460000" algn="tl">
                    <a:srgbClr val="000000">
                      <a:alpha val="38000"/>
                    </a:srgbClr>
                  </a:outerShdw>
                </a:effectLst>
                <a:cs typeface="2  Mah" panose="00000400000000000000" pitchFamily="2" charset="-78"/>
              </a:rPr>
              <a:t>2- چرا مایندفولنس انجام می دهید؟</a:t>
            </a:r>
          </a:p>
          <a:p>
            <a:pPr algn="just" rtl="1"/>
            <a:r>
              <a:rPr lang="fa-IR" dirty="0">
                <a:ln w="11430"/>
                <a:solidFill>
                  <a:schemeClr val="tx1"/>
                </a:solidFill>
                <a:effectLst>
                  <a:outerShdw blurRad="50800" dist="39000" dir="5460000" algn="tl">
                    <a:srgbClr val="000000">
                      <a:alpha val="38000"/>
                    </a:srgbClr>
                  </a:outerShdw>
                </a:effectLst>
                <a:cs typeface="2  Mah" panose="00000400000000000000" pitchFamily="2" charset="-78"/>
              </a:rPr>
              <a:t>3- انتظار دارید با انجام مایندفولنس چه تجربه هایی کسب کنید؟</a:t>
            </a:r>
          </a:p>
          <a:p>
            <a:pPr algn="just" rtl="1"/>
            <a:r>
              <a:rPr lang="fa-IR" dirty="0">
                <a:ln w="11430"/>
                <a:solidFill>
                  <a:schemeClr val="tx1"/>
                </a:solidFill>
                <a:effectLst>
                  <a:outerShdw blurRad="50800" dist="39000" dir="5460000" algn="tl">
                    <a:srgbClr val="000000">
                      <a:alpha val="38000"/>
                    </a:srgbClr>
                  </a:outerShdw>
                </a:effectLst>
                <a:cs typeface="2  Mah" panose="00000400000000000000" pitchFamily="2" charset="-78"/>
              </a:rPr>
              <a:t>4- فکر می کنند چقدر طول بکشد تا متوجه مزایای مایندفولنس شوید؟</a:t>
            </a:r>
          </a:p>
          <a:p>
            <a:pPr algn="just" rtl="1"/>
            <a:r>
              <a:rPr lang="fa-IR" dirty="0">
                <a:ln w="11430"/>
                <a:solidFill>
                  <a:schemeClr val="tx1"/>
                </a:solidFill>
                <a:effectLst>
                  <a:outerShdw blurRad="50800" dist="39000" dir="5460000" algn="tl">
                    <a:srgbClr val="000000">
                      <a:alpha val="38000"/>
                    </a:srgbClr>
                  </a:outerShdw>
                </a:effectLst>
                <a:cs typeface="2  Mah" panose="00000400000000000000" pitchFamily="2" charset="-78"/>
              </a:rPr>
              <a:t>5- انتظار دارید در حین انجام مایندفولنس یا بعد از آن چه احساسات فیزیکی در شما پدید آید؟</a:t>
            </a:r>
          </a:p>
        </p:txBody>
      </p:sp>
    </p:spTree>
    <p:extLst>
      <p:ext uri="{BB962C8B-B14F-4D97-AF65-F5344CB8AC3E}">
        <p14:creationId xmlns:p14="http://schemas.microsoft.com/office/powerpoint/2010/main" val="1898017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5013176"/>
          </a:xfrm>
        </p:spPr>
        <p:txBody>
          <a:bodyPr/>
          <a:lstStyle/>
          <a:p>
            <a:pPr algn="just" rtl="1"/>
            <a:r>
              <a:rPr lang="fa-IR" dirty="0" smtClean="0">
                <a:cs typeface="2  Mah" panose="00000400000000000000" pitchFamily="2" charset="-78"/>
              </a:rPr>
              <a:t>6- در گذشته چه تجربه هایی از مایندفولنس داشتید؟ آیا همچنان آنها را حفظ می کنید یا فراموششان می کنید.</a:t>
            </a:r>
          </a:p>
          <a:p>
            <a:pPr algn="just" rtl="1"/>
            <a:r>
              <a:rPr lang="fa-IR" dirty="0" smtClean="0">
                <a:cs typeface="2  Mah" panose="00000400000000000000" pitchFamily="2" charset="-78"/>
              </a:rPr>
              <a:t>7- می خواهید چقدر برای تمرین وقت بگذارید؟ چند بار در روز، یک بار در روز، یک بار در هفته یا هر وقت که احساس کنید تمایلی به انجامش دارید؟</a:t>
            </a:r>
          </a:p>
          <a:p>
            <a:pPr algn="just" rtl="1"/>
            <a:r>
              <a:rPr lang="fa-IR" dirty="0" smtClean="0">
                <a:cs typeface="2  Mah" panose="00000400000000000000" pitchFamily="2" charset="-78"/>
              </a:rPr>
              <a:t>8- وقتی کلمه مدیتیشن یا مایندفولنس را می شنوید، چه نوع افکار و احساساتی در شما پدید می آید؟</a:t>
            </a:r>
          </a:p>
          <a:p>
            <a:pPr algn="just" rtl="1"/>
            <a:r>
              <a:rPr lang="fa-IR" dirty="0" smtClean="0">
                <a:cs typeface="2  Mah" panose="00000400000000000000" pitchFamily="2" charset="-78"/>
              </a:rPr>
              <a:t>9- از کجا می فهمید که مدیتیشن را درست انجام می دهید؟</a:t>
            </a:r>
          </a:p>
          <a:p>
            <a:pPr algn="just" rtl="1"/>
            <a:r>
              <a:rPr lang="fa-IR" dirty="0" smtClean="0">
                <a:cs typeface="2  Mah" panose="00000400000000000000" pitchFamily="2" charset="-78"/>
              </a:rPr>
              <a:t>10- چه چیزی در مدیتیشن به نظرتان عالی است؟</a:t>
            </a:r>
          </a:p>
          <a:p>
            <a:pPr algn="just" rtl="1"/>
            <a:endParaRPr lang="fa-IR" dirty="0">
              <a:cs typeface="2  Mah" panose="00000400000000000000" pitchFamily="2" charset="-78"/>
            </a:endParaRPr>
          </a:p>
        </p:txBody>
      </p:sp>
    </p:spTree>
    <p:extLst>
      <p:ext uri="{BB962C8B-B14F-4D97-AF65-F5344CB8AC3E}">
        <p14:creationId xmlns:p14="http://schemas.microsoft.com/office/powerpoint/2010/main" val="1449475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332656"/>
            <a:ext cx="7772400" cy="1470025"/>
          </a:xfrm>
        </p:spPr>
        <p:txBody>
          <a:bodyPr/>
          <a:lstStyle/>
          <a:p>
            <a:r>
              <a:rPr lang="fa-IR" dirty="0" smtClean="0">
                <a:cs typeface="2  Titr" panose="00000700000000000000" pitchFamily="2" charset="-78"/>
              </a:rPr>
              <a:t>ایجاد نگرش های مفید</a:t>
            </a:r>
            <a:endParaRPr lang="fa-IR" dirty="0">
              <a:cs typeface="2  Titr" panose="00000700000000000000" pitchFamily="2" charset="-78"/>
            </a:endParaRPr>
          </a:p>
        </p:txBody>
      </p:sp>
      <p:sp>
        <p:nvSpPr>
          <p:cNvPr id="3" name="Rectangle 2"/>
          <p:cNvSpPr/>
          <p:nvPr/>
        </p:nvSpPr>
        <p:spPr>
          <a:xfrm>
            <a:off x="2286000" y="1988840"/>
            <a:ext cx="6174432" cy="1815882"/>
          </a:xfrm>
          <a:prstGeom prst="rect">
            <a:avLst/>
          </a:prstGeom>
        </p:spPr>
        <p:txBody>
          <a:bodyPr wrap="square">
            <a:spAutoFit/>
          </a:bodyPr>
          <a:lstStyle/>
          <a:p>
            <a:pPr algn="ctr" rtl="1"/>
            <a:r>
              <a:rPr lang="fa-IR" sz="2800" dirty="0">
                <a:cs typeface="2  Mehr" panose="00000700000000000000" pitchFamily="2" charset="-78"/>
              </a:rPr>
              <a:t>این بخش شامل نگرش هایی اساسی و کلیدی است که بستر را طوری مهیا می کنند که بتوانید مایندفولنس قوی و محکمی را برپایه آنها بسازید</a:t>
            </a:r>
          </a:p>
        </p:txBody>
      </p:sp>
    </p:spTree>
    <p:extLst>
      <p:ext uri="{BB962C8B-B14F-4D97-AF65-F5344CB8AC3E}">
        <p14:creationId xmlns:p14="http://schemas.microsoft.com/office/powerpoint/2010/main" val="3300789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8520" y="4680693"/>
            <a:ext cx="4176464" cy="919401"/>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rtl="1"/>
            <a:r>
              <a:rPr lang="fa-IR" sz="4800" dirty="0" smtClean="0">
                <a:cs typeface="B Narm" pitchFamily="2" charset="-78"/>
              </a:rPr>
              <a:t>جلسه دوم</a:t>
            </a:r>
            <a:endParaRPr lang="en-US" sz="4800" dirty="0">
              <a:cs typeface="B Narm" pitchFamily="2" charset="-78"/>
            </a:endParaRPr>
          </a:p>
        </p:txBody>
      </p:sp>
    </p:spTree>
    <p:extLst>
      <p:ext uri="{BB962C8B-B14F-4D97-AF65-F5344CB8AC3E}">
        <p14:creationId xmlns:p14="http://schemas.microsoft.com/office/powerpoint/2010/main" val="3007999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6552728" cy="1143000"/>
          </a:xfrm>
        </p:spPr>
        <p:txBody>
          <a:bodyPr>
            <a:prstTxWarp prst="textDeflateBottom">
              <a:avLst/>
            </a:prstTxWarp>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anose="00000700000000000000" pitchFamily="2" charset="-78"/>
              </a:rPr>
              <a:t>پذیرش</a:t>
            </a:r>
            <a:endPar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anose="00000700000000000000" pitchFamily="2" charset="-78"/>
            </a:endParaRPr>
          </a:p>
        </p:txBody>
      </p:sp>
      <p:sp>
        <p:nvSpPr>
          <p:cNvPr id="3" name="Bevel 2"/>
          <p:cNvSpPr/>
          <p:nvPr/>
        </p:nvSpPr>
        <p:spPr>
          <a:xfrm>
            <a:off x="611560" y="2564904"/>
            <a:ext cx="7848872" cy="3528392"/>
          </a:xfrm>
          <a:prstGeom prst="bevel">
            <a:avLst/>
          </a:prstGeom>
          <a:blipFill>
            <a:blip r:embed="rId2"/>
            <a:tile tx="0" ty="0" sx="100000" sy="100000" flip="none" algn="tl"/>
          </a:blipFill>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پذیرش یکی از کارآمدترین نگرش هایی است که باید برای مایندفولنس در خود ایجاد کرد. پذیرش یعنی از تجربه خود آگاه باشید و به جای خوب یا بد قضاوت کردن صرفا آن را به رسمیت بشناسید. </a:t>
            </a:r>
          </a:p>
        </p:txBody>
      </p:sp>
    </p:spTree>
    <p:extLst>
      <p:ext uri="{BB962C8B-B14F-4D97-AF65-F5344CB8AC3E}">
        <p14:creationId xmlns:p14="http://schemas.microsoft.com/office/powerpoint/2010/main" val="1120562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2160" y="1484784"/>
            <a:ext cx="2684984" cy="79208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fa-IR" sz="19900" b="1" dirty="0" smtClean="0">
                <a:ln w="11430"/>
                <a:blipFill>
                  <a:blip r:embed="rId3"/>
                  <a:tile tx="0" ty="0" sx="100000" sy="100000" flip="none" algn="tl"/>
                </a:blipFill>
                <a:effectLst>
                  <a:outerShdw blurRad="50800" dist="39000" dir="5460000" algn="tl">
                    <a:srgbClr val="000000">
                      <a:alpha val="38000"/>
                    </a:srgbClr>
                  </a:outerShdw>
                </a:effectLst>
                <a:latin typeface="IranNastaliq" panose="02020505000000020003" pitchFamily="18" charset="0"/>
                <a:cs typeface="IranNastaliq" panose="02020505000000020003" pitchFamily="18" charset="0"/>
              </a:rPr>
              <a:t>صبر</a:t>
            </a:r>
            <a:endParaRPr lang="en-US" sz="19900" b="1" dirty="0">
              <a:ln w="11430"/>
              <a:blipFill>
                <a:blip r:embed="rId3"/>
                <a:tile tx="0" ty="0" sx="100000" sy="100000" flip="none" algn="tl"/>
              </a:blipFill>
              <a:effectLst>
                <a:outerShdw blurRad="50800" dist="39000" dir="5460000" algn="tl">
                  <a:srgbClr val="000000">
                    <a:alpha val="38000"/>
                  </a:srgbClr>
                </a:outerShdw>
              </a:effectLst>
              <a:latin typeface="IranNastaliq" panose="02020505000000020003" pitchFamily="18" charset="0"/>
              <a:cs typeface="IranNastaliq" panose="02020505000000020003" pitchFamily="18" charset="0"/>
            </a:endParaRPr>
          </a:p>
        </p:txBody>
      </p:sp>
      <p:sp>
        <p:nvSpPr>
          <p:cNvPr id="3" name="Rectangle 2"/>
          <p:cNvSpPr/>
          <p:nvPr/>
        </p:nvSpPr>
        <p:spPr>
          <a:xfrm>
            <a:off x="107504" y="3573016"/>
            <a:ext cx="8748464" cy="2308324"/>
          </a:xfrm>
          <a:prstGeom prst="rect">
            <a:avLst/>
          </a:prstGeom>
        </p:spPr>
        <p:txBody>
          <a:bodyPr wrap="square">
            <a:spAutoFit/>
          </a:bodyPr>
          <a:lstStyle/>
          <a:p>
            <a:pPr algn="ctr" rtl="1"/>
            <a:r>
              <a:rPr lang="fa-IR"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Shadi" panose="00000400000000000000" pitchFamily="2" charset="-78"/>
              </a:rPr>
              <a:t>هلن کلر، فعال سیاسی آمریکایی که هم نابینا بود و هم ناشنوا گفته است: اگر در دنیا فقط لذت بود، ما هرگز نمی توانستیم شجاعت و صبر را یاد بگیریم. </a:t>
            </a:r>
          </a:p>
        </p:txBody>
      </p:sp>
    </p:spTree>
    <p:extLst>
      <p:ext uri="{BB962C8B-B14F-4D97-AF65-F5344CB8AC3E}">
        <p14:creationId xmlns:p14="http://schemas.microsoft.com/office/powerpoint/2010/main" val="376416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8800" dirty="0" smtClean="0">
                <a:latin typeface="IranNastaliq" panose="02020505000000020003" pitchFamily="18" charset="0"/>
                <a:cs typeface="IranNastaliq" panose="02020505000000020003" pitchFamily="18" charset="0"/>
              </a:rPr>
              <a:t>راه های ارتقاء صبر</a:t>
            </a:r>
            <a:endParaRPr lang="fa-IR" sz="8800" dirty="0">
              <a:latin typeface="IranNastaliq" panose="02020505000000020003" pitchFamily="18" charset="0"/>
              <a:cs typeface="IranNastaliq" panose="02020505000000020003" pitchFamily="18" charset="0"/>
            </a:endParaRPr>
          </a:p>
        </p:txBody>
      </p:sp>
      <p:sp>
        <p:nvSpPr>
          <p:cNvPr id="3" name="Rectangle 2"/>
          <p:cNvSpPr/>
          <p:nvPr/>
        </p:nvSpPr>
        <p:spPr>
          <a:xfrm>
            <a:off x="107504" y="2690335"/>
            <a:ext cx="8856984" cy="3046988"/>
          </a:xfrm>
          <a:prstGeom prst="rect">
            <a:avLst/>
          </a:prstGeom>
        </p:spPr>
        <p:txBody>
          <a:bodyPr wrap="square">
            <a:spAutoFit/>
          </a:bodyPr>
          <a:lstStyle/>
          <a:p>
            <a:pPr marL="342900" indent="-342900" algn="just" rtl="1">
              <a:buFont typeface="Wingdings" panose="05000000000000000000" pitchFamily="2" charset="2"/>
              <a:buChar char="q"/>
            </a:pPr>
            <a:r>
              <a:rPr lang="fa-IR" sz="2400" b="1" dirty="0">
                <a:solidFill>
                  <a:srgbClr val="C00000"/>
                </a:solidFill>
                <a:cs typeface="2  Mitra" panose="00000400000000000000" pitchFamily="2" charset="-78"/>
              </a:rPr>
              <a:t>هرگاه در موقعیتی بودید که احساس کردید کم کم بی طاقت می شوید، به آن همچون فرصتی برای تمرین مایندوفولنس افکار نگاه کنید.</a:t>
            </a:r>
          </a:p>
          <a:p>
            <a:pPr marL="342900" indent="-342900" algn="just" rtl="1">
              <a:buFont typeface="Wingdings" panose="05000000000000000000" pitchFamily="2" charset="2"/>
              <a:buChar char="q"/>
            </a:pPr>
            <a:r>
              <a:rPr lang="fa-IR" sz="2400" b="1" dirty="0" smtClean="0">
                <a:solidFill>
                  <a:srgbClr val="C00000"/>
                </a:solidFill>
                <a:cs typeface="2  Mitra" panose="00000400000000000000" pitchFamily="2" charset="-78"/>
              </a:rPr>
              <a:t>دفعه </a:t>
            </a:r>
            <a:r>
              <a:rPr lang="fa-IR" sz="2400" b="1" dirty="0">
                <a:solidFill>
                  <a:srgbClr val="C00000"/>
                </a:solidFill>
                <a:cs typeface="2  Mitra" panose="00000400000000000000" pitchFamily="2" charset="-78"/>
              </a:rPr>
              <a:t>بعد که در حال رانندگی با چراغ زرد مواجه شدید به جای اینکه با سرعت از آن عبور کنید با احتیاط بایستید</a:t>
            </a:r>
            <a:r>
              <a:rPr lang="fa-IR" sz="2400" b="1" dirty="0" smtClean="0">
                <a:solidFill>
                  <a:srgbClr val="C00000"/>
                </a:solidFill>
                <a:cs typeface="2  Mitra" panose="00000400000000000000" pitchFamily="2" charset="-78"/>
              </a:rPr>
              <a:t>.</a:t>
            </a:r>
          </a:p>
          <a:p>
            <a:pPr marL="342900" indent="-342900" algn="just" rtl="1">
              <a:buFont typeface="Wingdings" panose="05000000000000000000" pitchFamily="2" charset="2"/>
              <a:buChar char="q"/>
            </a:pPr>
            <a:r>
              <a:rPr lang="fa-IR" sz="2400" b="1" dirty="0" smtClean="0">
                <a:solidFill>
                  <a:srgbClr val="C00000"/>
                </a:solidFill>
                <a:cs typeface="2  Mitra" panose="00000400000000000000" pitchFamily="2" charset="-78"/>
              </a:rPr>
              <a:t>به </a:t>
            </a:r>
            <a:r>
              <a:rPr lang="fa-IR" sz="2400" b="1" dirty="0">
                <a:solidFill>
                  <a:srgbClr val="C00000"/>
                </a:solidFill>
                <a:cs typeface="2  Mitra" panose="00000400000000000000" pitchFamily="2" charset="-78"/>
              </a:rPr>
              <a:t>جای اینکه با کلافگی کوتاه ترین صف را در گیشه پرداخت سوپرمارکت انتخاب کنید، کافی است نزدیک ترین گیشه را برگزینید. </a:t>
            </a:r>
            <a:endParaRPr lang="fa-IR" sz="2400" b="1" dirty="0" smtClean="0">
              <a:solidFill>
                <a:srgbClr val="C00000"/>
              </a:solidFill>
              <a:cs typeface="2  Mitra" panose="00000400000000000000" pitchFamily="2" charset="-78"/>
            </a:endParaRPr>
          </a:p>
          <a:p>
            <a:pPr marL="342900" indent="-342900" algn="just" rtl="1">
              <a:buFont typeface="Wingdings" panose="05000000000000000000" pitchFamily="2" charset="2"/>
              <a:buChar char="q"/>
            </a:pPr>
            <a:r>
              <a:rPr lang="fa-IR" sz="2400" b="1" dirty="0">
                <a:solidFill>
                  <a:srgbClr val="C00000"/>
                </a:solidFill>
                <a:cs typeface="2  Mitra" panose="00000400000000000000" pitchFamily="2" charset="-78"/>
              </a:rPr>
              <a:t>وقتی در حال صحبت با شخصی هستید به جای صحبت کردن زمان بیشتری را برای گوش کردن بگذارید. </a:t>
            </a:r>
          </a:p>
        </p:txBody>
      </p:sp>
    </p:spTree>
    <p:extLst>
      <p:ext uri="{BB962C8B-B14F-4D97-AF65-F5344CB8AC3E}">
        <p14:creationId xmlns:p14="http://schemas.microsoft.com/office/powerpoint/2010/main" val="2027597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8800" dirty="0" smtClean="0">
                <a:latin typeface="IranNastaliq" panose="02020505000000020003" pitchFamily="18" charset="0"/>
                <a:cs typeface="IranNastaliq" panose="02020505000000020003" pitchFamily="18" charset="0"/>
              </a:rPr>
              <a:t>دیدن با نگاهی نو</a:t>
            </a:r>
            <a:endParaRPr lang="fa-IR" sz="8800" dirty="0">
              <a:latin typeface="IranNastaliq" panose="02020505000000020003" pitchFamily="18" charset="0"/>
              <a:cs typeface="IranNastaliq" panose="02020505000000020003" pitchFamily="18" charset="0"/>
            </a:endParaRPr>
          </a:p>
        </p:txBody>
      </p:sp>
      <p:sp>
        <p:nvSpPr>
          <p:cNvPr id="3" name="Content Placeholder 2"/>
          <p:cNvSpPr>
            <a:spLocks noGrp="1"/>
          </p:cNvSpPr>
          <p:nvPr>
            <p:ph idx="1"/>
          </p:nvPr>
        </p:nvSpPr>
        <p:spPr>
          <a:xfrm>
            <a:off x="467544" y="1916832"/>
            <a:ext cx="8229600" cy="4525963"/>
          </a:xfrm>
          <a:blipFill>
            <a:blip r:embed="rId2"/>
            <a:tile tx="0" ty="0" sx="100000" sy="100000" flip="none" algn="tl"/>
          </a:blipFill>
        </p:spPr>
        <p:txBody>
          <a:bodyPr/>
          <a:lstStyle/>
          <a:p>
            <a:pPr algn="r" rtl="1"/>
            <a:r>
              <a:rPr lang="fa-IR" sz="2800" b="1" dirty="0" smtClean="0">
                <a:ln w="12700">
                  <a:solidFill>
                    <a:schemeClr val="tx2">
                      <a:satMod val="155000"/>
                    </a:schemeClr>
                  </a:solidFill>
                  <a:prstDash val="solid"/>
                </a:ln>
                <a:effectLst>
                  <a:outerShdw blurRad="41275" dist="20320" dir="1800000" algn="tl" rotWithShape="0">
                    <a:srgbClr val="000000">
                      <a:alpha val="40000"/>
                    </a:srgbClr>
                  </a:outerShdw>
                </a:effectLst>
                <a:cs typeface="2  Mitra" panose="00000400000000000000" pitchFamily="2" charset="-78"/>
              </a:rPr>
              <a:t>1- در یک جای راحت و ریلکس بنشینید یا دراز بکشید و چشمان خود را ببندید</a:t>
            </a:r>
          </a:p>
          <a:p>
            <a:pPr algn="r" rtl="1"/>
            <a:r>
              <a:rPr lang="fa-IR" sz="2800" b="1" dirty="0" smtClean="0">
                <a:ln w="12700">
                  <a:solidFill>
                    <a:schemeClr val="tx2">
                      <a:satMod val="155000"/>
                    </a:schemeClr>
                  </a:solidFill>
                  <a:prstDash val="solid"/>
                </a:ln>
                <a:effectLst>
                  <a:outerShdw blurRad="41275" dist="20320" dir="1800000" algn="tl" rotWithShape="0">
                    <a:srgbClr val="000000">
                      <a:alpha val="40000"/>
                    </a:srgbClr>
                  </a:outerShdw>
                </a:effectLst>
                <a:cs typeface="2  Mitra" panose="00000400000000000000" pitchFamily="2" charset="-78"/>
              </a:rPr>
              <a:t>2- حالا تصور کنید از بدو تولد نابینا بودید. هرگز قبل از این تجربه ای از رنگ ها نداشتید. شنیده اید که مردم در مورد آنها صحبت می کنند اما تا به حال حتی قادر به تصور کردن رنگ ها نبوده اید</a:t>
            </a:r>
          </a:p>
          <a:p>
            <a:pPr algn="r" rtl="1"/>
            <a:r>
              <a:rPr lang="fa-IR" sz="2800" b="1" dirty="0" smtClean="0">
                <a:ln w="12700">
                  <a:solidFill>
                    <a:schemeClr val="tx2">
                      <a:satMod val="155000"/>
                    </a:schemeClr>
                  </a:solidFill>
                  <a:prstDash val="solid"/>
                </a:ln>
                <a:effectLst>
                  <a:outerShdw blurRad="41275" dist="20320" dir="1800000" algn="tl" rotWithShape="0">
                    <a:srgbClr val="000000">
                      <a:alpha val="40000"/>
                    </a:srgbClr>
                  </a:outerShdw>
                </a:effectLst>
                <a:cs typeface="2  Mitra" panose="00000400000000000000" pitchFamily="2" charset="-78"/>
              </a:rPr>
              <a:t>3- هروقت آماده بودید به آرامی چشمانتان را باز کنید و تصور کنید برای اولین بار دنیا را می بینید. با ذهن مبتدی به اطراف نگاه کنید. از گستره رنگ ها و اشکال رو برویتان لذت ببرید. </a:t>
            </a:r>
            <a:endParaRPr lang="fa-IR" sz="2800" b="1" dirty="0">
              <a:ln w="12700">
                <a:solidFill>
                  <a:schemeClr val="tx2">
                    <a:satMod val="155000"/>
                  </a:schemeClr>
                </a:solidFill>
                <a:prstDash val="solid"/>
              </a:ln>
              <a:effectLst>
                <a:outerShdw blurRad="41275" dist="20320" dir="1800000" algn="tl" rotWithShape="0">
                  <a:srgbClr val="000000">
                    <a:alpha val="40000"/>
                  </a:srgbClr>
                </a:outerShdw>
              </a:effectLst>
              <a:cs typeface="2  Mitra" panose="00000400000000000000" pitchFamily="2" charset="-78"/>
            </a:endParaRPr>
          </a:p>
        </p:txBody>
      </p:sp>
    </p:spTree>
    <p:extLst>
      <p:ext uri="{BB962C8B-B14F-4D97-AF65-F5344CB8AC3E}">
        <p14:creationId xmlns:p14="http://schemas.microsoft.com/office/powerpoint/2010/main" val="2038787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8720"/>
            <a:ext cx="2971800" cy="3802360"/>
          </a:xfrm>
        </p:spPr>
        <p:txBody>
          <a:bodyPr/>
          <a:lstStyle/>
          <a:p>
            <a:pPr algn="ctr"/>
            <a:r>
              <a:rPr lang="fa-IR" sz="3200" dirty="0">
                <a:effectLst>
                  <a:outerShdw blurRad="38100" dist="38100" dir="2700000" algn="tl">
                    <a:srgbClr val="000000">
                      <a:alpha val="43137"/>
                    </a:srgbClr>
                  </a:outerShdw>
                </a:effectLst>
                <a:cs typeface="B Lotus" pitchFamily="2" charset="-78"/>
              </a:rPr>
              <a:t>یادگیری از شکست</a:t>
            </a:r>
            <a:br>
              <a:rPr lang="fa-IR" sz="3200" dirty="0">
                <a:effectLst>
                  <a:outerShdw blurRad="38100" dist="38100" dir="2700000" algn="tl">
                    <a:srgbClr val="000000">
                      <a:alpha val="43137"/>
                    </a:srgbClr>
                  </a:outerShdw>
                </a:effectLst>
                <a:cs typeface="B Lotus" pitchFamily="2" charset="-78"/>
              </a:rPr>
            </a:br>
            <a:r>
              <a:rPr lang="fa-IR" sz="3200" dirty="0">
                <a:effectLst>
                  <a:outerShdw blurRad="38100" dist="38100" dir="2700000" algn="tl">
                    <a:srgbClr val="000000">
                      <a:alpha val="43137"/>
                    </a:srgbClr>
                  </a:outerShdw>
                </a:effectLst>
                <a:cs typeface="B Lotus" pitchFamily="2" charset="-78"/>
              </a:rPr>
              <a:t>شکست ها فلش های راهنمای جاده موفقیت هستند.</a:t>
            </a:r>
            <a:br>
              <a:rPr lang="fa-IR" sz="3200" dirty="0">
                <a:effectLst>
                  <a:outerShdw blurRad="38100" dist="38100" dir="2700000" algn="tl">
                    <a:srgbClr val="000000">
                      <a:alpha val="43137"/>
                    </a:srgbClr>
                  </a:outerShdw>
                </a:effectLst>
                <a:cs typeface="B Lotus" pitchFamily="2" charset="-78"/>
              </a:rPr>
            </a:br>
            <a:r>
              <a:rPr lang="fa-IR" sz="3200" dirty="0">
                <a:effectLst>
                  <a:outerShdw blurRad="38100" dist="38100" dir="2700000" algn="tl">
                    <a:srgbClr val="000000">
                      <a:alpha val="43137"/>
                    </a:srgbClr>
                  </a:outerShdw>
                </a:effectLst>
                <a:cs typeface="B Lotus" pitchFamily="2" charset="-78"/>
              </a:rPr>
              <a:t/>
            </a:r>
            <a:br>
              <a:rPr lang="fa-IR" sz="3200" dirty="0">
                <a:effectLst>
                  <a:outerShdw blurRad="38100" dist="38100" dir="2700000" algn="tl">
                    <a:srgbClr val="000000">
                      <a:alpha val="43137"/>
                    </a:srgbClr>
                  </a:outerShdw>
                </a:effectLst>
                <a:cs typeface="B Lotus" pitchFamily="2" charset="-78"/>
              </a:rPr>
            </a:br>
            <a:r>
              <a:rPr lang="fa-IR" sz="3200" b="1" dirty="0" smtClean="0">
                <a:effectLst>
                  <a:outerShdw blurRad="38100" dist="38100" dir="2700000" algn="tl">
                    <a:srgbClr val="000000">
                      <a:alpha val="43137"/>
                    </a:srgbClr>
                  </a:outerShdw>
                </a:effectLst>
                <a:cs typeface="B Lotus" pitchFamily="2" charset="-78"/>
              </a:rPr>
              <a:t/>
            </a:r>
            <a:br>
              <a:rPr lang="fa-IR" sz="3200" b="1" dirty="0" smtClean="0">
                <a:effectLst>
                  <a:outerShdw blurRad="38100" dist="38100" dir="2700000" algn="tl">
                    <a:srgbClr val="000000">
                      <a:alpha val="43137"/>
                    </a:srgbClr>
                  </a:outerShdw>
                </a:effectLst>
                <a:cs typeface="B Lotus" pitchFamily="2" charset="-78"/>
              </a:rPr>
            </a:br>
            <a:endParaRPr lang="fa-IR" sz="3200" b="1" dirty="0">
              <a:effectLst>
                <a:outerShdw blurRad="38100" dist="38100" dir="2700000" algn="tl">
                  <a:srgbClr val="000000">
                    <a:alpha val="43137"/>
                  </a:srgbClr>
                </a:outerShdw>
              </a:effectLst>
              <a:cs typeface="B Lotus" pitchFamily="2" charset="-78"/>
            </a:endParaRPr>
          </a:p>
        </p:txBody>
      </p:sp>
      <p:sp>
        <p:nvSpPr>
          <p:cNvPr id="4" name="Text Placeholder 3"/>
          <p:cNvSpPr>
            <a:spLocks noGrp="1"/>
          </p:cNvSpPr>
          <p:nvPr>
            <p:ph type="body" sz="half" idx="2"/>
          </p:nvPr>
        </p:nvSpPr>
        <p:spPr>
          <a:xfrm>
            <a:off x="0" y="5721311"/>
            <a:ext cx="4864100" cy="1143000"/>
          </a:xfrm>
        </p:spPr>
        <p:txBody>
          <a:bodyPr>
            <a:noAutofit/>
          </a:bodyPr>
          <a:lstStyle/>
          <a:p>
            <a:pPr algn="ctr"/>
            <a:r>
              <a:rPr lang="fa-IR" sz="5400" b="1" dirty="0">
                <a:effectLst>
                  <a:outerShdw blurRad="38100" dist="38100" dir="2700000" algn="tl">
                    <a:srgbClr val="000000">
                      <a:alpha val="43137"/>
                    </a:srgbClr>
                  </a:outerShdw>
                </a:effectLst>
                <a:cs typeface="B Lotus" pitchFamily="2" charset="-78"/>
              </a:rPr>
              <a:t>سی. اس. لوئیس</a:t>
            </a:r>
            <a:endParaRPr lang="fa-IR" sz="5400" b="1" dirty="0">
              <a:effectLst>
                <a:outerShdw blurRad="38100" dist="38100" dir="2700000" algn="tl">
                  <a:srgbClr val="000000">
                    <a:alpha val="43137"/>
                  </a:srgbClr>
                </a:outerShdw>
              </a:effectLst>
              <a:cs typeface="B Lotus" pitchFamily="2" charset="-78"/>
            </a:endParaRPr>
          </a:p>
        </p:txBody>
      </p:sp>
      <p:pic>
        <p:nvPicPr>
          <p:cNvPr id="10" name="Picture 9" descr="pink_roze_photo-aks_com.jpg"/>
          <p:cNvPicPr>
            <a:picLocks noChangeAspect="1"/>
          </p:cNvPicPr>
          <p:nvPr/>
        </p:nvPicPr>
        <p:blipFill>
          <a:blip r:embed="rId2" cstate="print"/>
          <a:stretch>
            <a:fillRect/>
          </a:stretch>
        </p:blipFill>
        <p:spPr>
          <a:xfrm>
            <a:off x="2819400" y="304800"/>
            <a:ext cx="6070600" cy="5029200"/>
          </a:xfrm>
          <a:prstGeom prst="cloudCallou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lide Number Placeholder 4"/>
          <p:cNvSpPr>
            <a:spLocks noGrp="1"/>
          </p:cNvSpPr>
          <p:nvPr>
            <p:ph type="sldNum" sz="quarter" idx="12"/>
          </p:nvPr>
        </p:nvSpPr>
        <p:spPr/>
        <p:txBody>
          <a:bodyPr/>
          <a:lstStyle/>
          <a:p>
            <a:fld id="{6B3540C2-AD74-4A4D-A1CB-52977B3269F9}" type="slidenum">
              <a:rPr lang="fa-IR" smtClean="0">
                <a:solidFill>
                  <a:srgbClr val="000000"/>
                </a:solidFill>
              </a:rPr>
              <a:pPr/>
              <a:t>24</a:t>
            </a:fld>
            <a:endParaRPr lang="fa-IR">
              <a:solidFill>
                <a:srgbClr val="000000"/>
              </a:solidFill>
            </a:endParaRPr>
          </a:p>
        </p:txBody>
      </p:sp>
    </p:spTree>
    <p:extLst>
      <p:ext uri="{BB962C8B-B14F-4D97-AF65-F5344CB8AC3E}">
        <p14:creationId xmlns:p14="http://schemas.microsoft.com/office/powerpoint/2010/main" val="250270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1" nodeType="clickEffect">
                                  <p:stCondLst>
                                    <p:cond delay="0"/>
                                  </p:stCondLst>
                                  <p:childTnLst>
                                    <p:animScale>
                                      <p:cBhvr>
                                        <p:cTn id="16" dur="2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4"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714355" y="2870200"/>
            <a:ext cx="2605108" cy="3672655"/>
            <a:chOff x="714375" y="2870432"/>
            <a:chExt cx="2605845" cy="3672693"/>
          </a:xfrm>
        </p:grpSpPr>
        <p:sp>
          <p:nvSpPr>
            <p:cNvPr id="120853" name="AutoShape 5"/>
            <p:cNvSpPr>
              <a:spLocks noChangeArrowheads="1"/>
            </p:cNvSpPr>
            <p:nvPr/>
          </p:nvSpPr>
          <p:spPr bwMode="auto">
            <a:xfrm>
              <a:off x="714375" y="2870432"/>
              <a:ext cx="2605845" cy="3672693"/>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fa-IR">
                <a:solidFill>
                  <a:srgbClr val="000000"/>
                </a:solidFill>
                <a:latin typeface="Verdana" pitchFamily="34" charset="0"/>
                <a:cs typeface="2  Homa" pitchFamily="2" charset="-78"/>
              </a:endParaRPr>
            </a:p>
          </p:txBody>
        </p:sp>
        <p:sp>
          <p:nvSpPr>
            <p:cNvPr id="120854" name="Text Box 6"/>
            <p:cNvSpPr txBox="1">
              <a:spLocks noChangeArrowheads="1"/>
            </p:cNvSpPr>
            <p:nvPr/>
          </p:nvSpPr>
          <p:spPr bwMode="auto">
            <a:xfrm>
              <a:off x="814872" y="4311476"/>
              <a:ext cx="2404850" cy="40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fontAlgn="base">
                <a:spcBef>
                  <a:spcPct val="0"/>
                </a:spcBef>
                <a:spcAft>
                  <a:spcPct val="0"/>
                </a:spcAft>
              </a:pPr>
              <a:r>
                <a:rPr lang="fa-IR" sz="2000" b="1" u="sng" dirty="0">
                  <a:solidFill>
                    <a:srgbClr val="000000"/>
                  </a:solidFill>
                  <a:cs typeface="2  Homa" pitchFamily="2" charset="-78"/>
                </a:rPr>
                <a:t> به روشی خاص= نگرش</a:t>
              </a:r>
              <a:endParaRPr lang="en-US" sz="1200" dirty="0">
                <a:solidFill>
                  <a:srgbClr val="000000"/>
                </a:solidFill>
                <a:cs typeface="2  Homa" pitchFamily="2" charset="-78"/>
              </a:endParaRPr>
            </a:p>
          </p:txBody>
        </p:sp>
      </p:grpSp>
      <p:sp>
        <p:nvSpPr>
          <p:cNvPr id="8" name="Freeform 7"/>
          <p:cNvSpPr>
            <a:spLocks/>
          </p:cNvSpPr>
          <p:nvPr/>
        </p:nvSpPr>
        <p:spPr bwMode="gray">
          <a:xfrm>
            <a:off x="3084513" y="3098800"/>
            <a:ext cx="1030287" cy="1547813"/>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fontAlgn="base">
              <a:spcBef>
                <a:spcPct val="0"/>
              </a:spcBef>
              <a:spcAft>
                <a:spcPct val="0"/>
              </a:spcAft>
              <a:defRPr/>
            </a:pPr>
            <a:endParaRPr lang="fa-IR">
              <a:solidFill>
                <a:srgbClr val="000000"/>
              </a:solidFill>
              <a:cs typeface="Arial" pitchFamily="34" charset="0"/>
            </a:endParaRPr>
          </a:p>
        </p:txBody>
      </p:sp>
      <p:sp>
        <p:nvSpPr>
          <p:cNvPr id="120837" name="AutoShape 8"/>
          <p:cNvSpPr>
            <a:spLocks noChangeAspect="1" noChangeArrowheads="1" noTextEdit="1"/>
          </p:cNvSpPr>
          <p:nvPr/>
        </p:nvSpPr>
        <p:spPr bwMode="gray">
          <a:xfrm flipH="1">
            <a:off x="4960938" y="3095625"/>
            <a:ext cx="1038225"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a-IR">
              <a:solidFill>
                <a:srgbClr val="000000"/>
              </a:solidFill>
              <a:cs typeface="Arial" pitchFamily="34" charset="0"/>
            </a:endParaRPr>
          </a:p>
        </p:txBody>
      </p:sp>
      <p:grpSp>
        <p:nvGrpSpPr>
          <p:cNvPr id="4" name="Group 3"/>
          <p:cNvGrpSpPr>
            <a:grpSpLocks/>
          </p:cNvGrpSpPr>
          <p:nvPr/>
        </p:nvGrpSpPr>
        <p:grpSpPr bwMode="auto">
          <a:xfrm>
            <a:off x="5753100" y="2870200"/>
            <a:ext cx="2605088" cy="3673475"/>
            <a:chOff x="5752343" y="2945385"/>
            <a:chExt cx="2605845" cy="3597740"/>
          </a:xfrm>
        </p:grpSpPr>
        <p:sp>
          <p:nvSpPr>
            <p:cNvPr id="120851" name="AutoShape 3"/>
            <p:cNvSpPr>
              <a:spLocks noChangeArrowheads="1"/>
            </p:cNvSpPr>
            <p:nvPr/>
          </p:nvSpPr>
          <p:spPr bwMode="auto">
            <a:xfrm>
              <a:off x="5752343" y="2945385"/>
              <a:ext cx="2605845" cy="3597740"/>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fa-IR">
                <a:solidFill>
                  <a:srgbClr val="000000"/>
                </a:solidFill>
                <a:latin typeface="Verdana" pitchFamily="34" charset="0"/>
                <a:cs typeface="2  Homa" pitchFamily="2" charset="-78"/>
              </a:endParaRPr>
            </a:p>
          </p:txBody>
        </p:sp>
        <p:sp>
          <p:nvSpPr>
            <p:cNvPr id="120852" name="Text Box 19"/>
            <p:cNvSpPr txBox="1">
              <a:spLocks noChangeArrowheads="1"/>
            </p:cNvSpPr>
            <p:nvPr/>
          </p:nvSpPr>
          <p:spPr bwMode="auto">
            <a:xfrm>
              <a:off x="5893493" y="4197899"/>
              <a:ext cx="2323545" cy="693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fontAlgn="base">
                <a:spcBef>
                  <a:spcPct val="0"/>
                </a:spcBef>
                <a:spcAft>
                  <a:spcPct val="0"/>
                </a:spcAft>
              </a:pPr>
              <a:r>
                <a:rPr lang="fa-IR" sz="2000" b="1" u="sng" dirty="0">
                  <a:solidFill>
                    <a:srgbClr val="000000"/>
                  </a:solidFill>
                  <a:cs typeface="2  Homa" pitchFamily="2" charset="-78"/>
                </a:rPr>
                <a:t>هدفمند = قصد</a:t>
              </a:r>
            </a:p>
            <a:p>
              <a:pPr algn="r" rtl="1" fontAlgn="base">
                <a:spcBef>
                  <a:spcPct val="0"/>
                </a:spcBef>
                <a:spcAft>
                  <a:spcPct val="0"/>
                </a:spcAft>
              </a:pPr>
              <a:r>
                <a:rPr lang="en-US" sz="2000" dirty="0" smtClean="0">
                  <a:solidFill>
                    <a:srgbClr val="000000"/>
                  </a:solidFill>
                  <a:cs typeface="2  Homa" pitchFamily="2" charset="-78"/>
                </a:rPr>
                <a:t> </a:t>
              </a:r>
              <a:endParaRPr lang="en-US" sz="2000" dirty="0">
                <a:solidFill>
                  <a:srgbClr val="000000"/>
                </a:solidFill>
                <a:cs typeface="2  Homa" pitchFamily="2" charset="-78"/>
              </a:endParaRPr>
            </a:p>
          </p:txBody>
        </p:sp>
      </p:grpSp>
      <p:sp>
        <p:nvSpPr>
          <p:cNvPr id="10" name="Freeform 9"/>
          <p:cNvSpPr>
            <a:spLocks/>
          </p:cNvSpPr>
          <p:nvPr/>
        </p:nvSpPr>
        <p:spPr bwMode="gray">
          <a:xfrm flipH="1">
            <a:off x="4968875" y="3098800"/>
            <a:ext cx="1030288" cy="1547813"/>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fontAlgn="base">
              <a:spcBef>
                <a:spcPct val="0"/>
              </a:spcBef>
              <a:spcAft>
                <a:spcPct val="0"/>
              </a:spcAft>
              <a:defRPr/>
            </a:pPr>
            <a:endParaRPr lang="fa-IR">
              <a:solidFill>
                <a:srgbClr val="000000"/>
              </a:solidFill>
              <a:cs typeface="Arial" pitchFamily="34" charset="0"/>
            </a:endParaRPr>
          </a:p>
        </p:txBody>
      </p:sp>
      <p:grpSp>
        <p:nvGrpSpPr>
          <p:cNvPr id="3" name="Group 2"/>
          <p:cNvGrpSpPr>
            <a:grpSpLocks/>
          </p:cNvGrpSpPr>
          <p:nvPr/>
        </p:nvGrpSpPr>
        <p:grpSpPr bwMode="auto">
          <a:xfrm>
            <a:off x="2886075" y="1071563"/>
            <a:ext cx="3417888" cy="1995487"/>
            <a:chOff x="2885913" y="1071562"/>
            <a:chExt cx="3418363" cy="1995954"/>
          </a:xfrm>
        </p:grpSpPr>
        <p:grpSp>
          <p:nvGrpSpPr>
            <p:cNvPr id="120842" name="Group 10"/>
            <p:cNvGrpSpPr>
              <a:grpSpLocks/>
            </p:cNvGrpSpPr>
            <p:nvPr/>
          </p:nvGrpSpPr>
          <p:grpSpPr bwMode="auto">
            <a:xfrm>
              <a:off x="2885913" y="1071562"/>
              <a:ext cx="3418363" cy="1995954"/>
              <a:chOff x="1997" y="1314"/>
              <a:chExt cx="1889" cy="1009"/>
            </a:xfrm>
          </p:grpSpPr>
          <p:grpSp>
            <p:nvGrpSpPr>
              <p:cNvPr id="120844" name="Group 11"/>
              <p:cNvGrpSpPr>
                <a:grpSpLocks/>
              </p:cNvGrpSpPr>
              <p:nvPr/>
            </p:nvGrpSpPr>
            <p:grpSpPr bwMode="auto">
              <a:xfrm>
                <a:off x="1997" y="1404"/>
                <a:ext cx="1889" cy="919"/>
                <a:chOff x="1973" y="1027"/>
                <a:chExt cx="1926" cy="937"/>
              </a:xfrm>
            </p:grpSpPr>
            <p:sp>
              <p:nvSpPr>
                <p:cNvPr id="17"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fontAlgn="base">
                    <a:spcBef>
                      <a:spcPct val="0"/>
                    </a:spcBef>
                    <a:spcAft>
                      <a:spcPct val="0"/>
                    </a:spcAft>
                    <a:defRPr/>
                  </a:pPr>
                  <a:endParaRPr lang="fa-IR">
                    <a:solidFill>
                      <a:srgbClr val="000000"/>
                    </a:solidFill>
                    <a:cs typeface="2  Homa" pitchFamily="2" charset="-78"/>
                  </a:endParaRPr>
                </a:p>
              </p:txBody>
            </p:sp>
            <p:sp>
              <p:nvSpPr>
                <p:cNvPr id="18"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fontAlgn="base">
                    <a:spcBef>
                      <a:spcPct val="0"/>
                    </a:spcBef>
                    <a:spcAft>
                      <a:spcPct val="0"/>
                    </a:spcAft>
                    <a:defRPr/>
                  </a:pPr>
                  <a:endParaRPr lang="fa-IR">
                    <a:solidFill>
                      <a:srgbClr val="000000"/>
                    </a:solidFill>
                    <a:cs typeface="2  Homa" pitchFamily="2" charset="-78"/>
                  </a:endParaRPr>
                </a:p>
              </p:txBody>
            </p:sp>
          </p:grpSp>
          <p:sp>
            <p:nvSpPr>
              <p:cNvPr id="13" name="Oval 14"/>
              <p:cNvSpPr>
                <a:spLocks noChangeArrowheads="1"/>
              </p:cNvSpPr>
              <p:nvPr/>
            </p:nvSpPr>
            <p:spPr bwMode="gray">
              <a:xfrm>
                <a:off x="2086" y="1314"/>
                <a:ext cx="1692"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fontAlgn="base">
                  <a:spcBef>
                    <a:spcPct val="0"/>
                  </a:spcBef>
                  <a:spcAft>
                    <a:spcPct val="0"/>
                  </a:spcAft>
                  <a:defRPr/>
                </a:pPr>
                <a:endParaRPr lang="fa-IR">
                  <a:solidFill>
                    <a:srgbClr val="000000"/>
                  </a:solidFill>
                  <a:cs typeface="2  Homa" pitchFamily="2" charset="-78"/>
                </a:endParaRPr>
              </a:p>
            </p:txBody>
          </p:sp>
          <p:sp>
            <p:nvSpPr>
              <p:cNvPr id="14" name="Oval 15"/>
              <p:cNvSpPr>
                <a:spLocks noChangeArrowheads="1"/>
              </p:cNvSpPr>
              <p:nvPr/>
            </p:nvSpPr>
            <p:spPr bwMode="gray">
              <a:xfrm>
                <a:off x="2109" y="1319"/>
                <a:ext cx="1649"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fontAlgn="base">
                  <a:spcBef>
                    <a:spcPct val="0"/>
                  </a:spcBef>
                  <a:spcAft>
                    <a:spcPct val="0"/>
                  </a:spcAft>
                  <a:defRPr/>
                </a:pPr>
                <a:endParaRPr lang="fa-IR">
                  <a:solidFill>
                    <a:srgbClr val="000000"/>
                  </a:solidFill>
                  <a:cs typeface="2  Homa" pitchFamily="2" charset="-78"/>
                </a:endParaRPr>
              </a:p>
            </p:txBody>
          </p:sp>
          <p:sp>
            <p:nvSpPr>
              <p:cNvPr id="15" name="Oval 16"/>
              <p:cNvSpPr>
                <a:spLocks noChangeArrowheads="1"/>
              </p:cNvSpPr>
              <p:nvPr/>
            </p:nvSpPr>
            <p:spPr bwMode="gray">
              <a:xfrm>
                <a:off x="2125" y="1327"/>
                <a:ext cx="1569"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fontAlgn="base">
                  <a:spcBef>
                    <a:spcPct val="0"/>
                  </a:spcBef>
                  <a:spcAft>
                    <a:spcPct val="0"/>
                  </a:spcAft>
                  <a:defRPr/>
                </a:pPr>
                <a:endParaRPr lang="fa-IR">
                  <a:solidFill>
                    <a:srgbClr val="000000"/>
                  </a:solidFill>
                  <a:cs typeface="2  Homa" pitchFamily="2" charset="-78"/>
                </a:endParaRPr>
              </a:p>
            </p:txBody>
          </p:sp>
          <p:sp>
            <p:nvSpPr>
              <p:cNvPr id="16" name="Oval 17"/>
              <p:cNvSpPr>
                <a:spLocks noChangeArrowheads="1"/>
              </p:cNvSpPr>
              <p:nvPr/>
            </p:nvSpPr>
            <p:spPr bwMode="gray">
              <a:xfrm>
                <a:off x="2208" y="1344"/>
                <a:ext cx="1384" cy="625"/>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fontAlgn="base">
                  <a:spcBef>
                    <a:spcPct val="0"/>
                  </a:spcBef>
                  <a:spcAft>
                    <a:spcPct val="0"/>
                  </a:spcAft>
                  <a:defRPr/>
                </a:pPr>
                <a:endParaRPr lang="fa-IR">
                  <a:solidFill>
                    <a:srgbClr val="000000"/>
                  </a:solidFill>
                  <a:cs typeface="2  Homa" pitchFamily="2" charset="-78"/>
                </a:endParaRPr>
              </a:p>
            </p:txBody>
          </p:sp>
        </p:grpSp>
        <p:sp>
          <p:nvSpPr>
            <p:cNvPr id="120843" name="Text Box 18"/>
            <p:cNvSpPr txBox="1">
              <a:spLocks noChangeArrowheads="1"/>
            </p:cNvSpPr>
            <p:nvPr/>
          </p:nvSpPr>
          <p:spPr bwMode="auto">
            <a:xfrm>
              <a:off x="3643323" y="1652942"/>
              <a:ext cx="1730751" cy="40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fontAlgn="base" hangingPunct="1">
                <a:spcBef>
                  <a:spcPct val="0"/>
                </a:spcBef>
                <a:spcAft>
                  <a:spcPct val="0"/>
                </a:spcAft>
              </a:pPr>
              <a:r>
                <a:rPr lang="fa-IR" sz="2000" b="1" dirty="0">
                  <a:solidFill>
                    <a:srgbClr val="000000"/>
                  </a:solidFill>
                  <a:cs typeface="2  Homa" pitchFamily="2" charset="-78"/>
                </a:rPr>
                <a:t>توجه کردن= توجه</a:t>
              </a:r>
            </a:p>
          </p:txBody>
        </p:sp>
      </p:grpSp>
      <p:sp>
        <p:nvSpPr>
          <p:cNvPr id="23" name="Title 1"/>
          <p:cNvSpPr>
            <a:spLocks noGrp="1"/>
          </p:cNvSpPr>
          <p:nvPr>
            <p:ph type="title"/>
          </p:nvPr>
        </p:nvSpPr>
        <p:spPr>
          <a:xfrm>
            <a:off x="571500" y="214313"/>
            <a:ext cx="7848600" cy="563562"/>
          </a:xfrm>
        </p:spPr>
        <p:txBody>
          <a:bodyPr/>
          <a:lstStyle/>
          <a:p>
            <a:r>
              <a:rPr lang="fa-IR" dirty="0">
                <a:latin typeface="+mn-lt"/>
                <a:cs typeface="2  Homa" pitchFamily="2" charset="-78"/>
              </a:rPr>
              <a:t>سه جزء با تعریف مایندفولنس به صورت زیر آشکار می شود:</a:t>
            </a:r>
          </a:p>
        </p:txBody>
      </p:sp>
      <p:sp>
        <p:nvSpPr>
          <p:cNvPr id="120841"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5F0FF63-8BDE-4F7D-AB42-53BB2EADDFF1}" type="slidenum">
              <a:rPr lang="en-US" smtClean="0">
                <a:solidFill>
                  <a:srgbClr val="000000"/>
                </a:solidFill>
              </a:rPr>
              <a:pPr eaLnBrk="1" hangingPunct="1"/>
              <a:t>3</a:t>
            </a:fld>
            <a:endParaRPr lang="en-US" smtClean="0">
              <a:solidFill>
                <a:srgbClr val="000000"/>
              </a:solidFill>
            </a:endParaRPr>
          </a:p>
        </p:txBody>
      </p:sp>
    </p:spTree>
    <p:extLst>
      <p:ext uri="{BB962C8B-B14F-4D97-AF65-F5344CB8AC3E}">
        <p14:creationId xmlns:p14="http://schemas.microsoft.com/office/powerpoint/2010/main" val="2857248363"/>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500"/>
                            </p:stCondLst>
                            <p:childTnLst>
                              <p:par>
                                <p:cTn id="22" presetID="14" presetClass="entr" presetSubtype="1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750"/>
                                        <p:tgtEl>
                                          <p:spTgt spid="4"/>
                                        </p:tgtEl>
                                      </p:cBhvr>
                                    </p:animEffect>
                                  </p:childTnLst>
                                </p:cTn>
                              </p:par>
                              <p:par>
                                <p:cTn id="25" presetID="14" presetClass="entr" presetSubtype="1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196752"/>
            <a:ext cx="4025900"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1"/>
          <p:cNvSpPr>
            <a:spLocks noChangeArrowheads="1"/>
          </p:cNvSpPr>
          <p:nvPr/>
        </p:nvSpPr>
        <p:spPr bwMode="auto">
          <a:xfrm>
            <a:off x="4234582" y="565381"/>
            <a:ext cx="1676400" cy="6096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rtl="1" eaLnBrk="1" fontAlgn="base" hangingPunct="1">
              <a:spcBef>
                <a:spcPct val="0"/>
              </a:spcBef>
              <a:spcAft>
                <a:spcPct val="0"/>
              </a:spcAft>
            </a:pPr>
            <a:r>
              <a:rPr lang="fa-IR" altLang="fa-IR" dirty="0" smtClean="0">
                <a:solidFill>
                  <a:srgbClr val="FF0000"/>
                </a:solidFill>
                <a:cs typeface="B Zar" pitchFamily="2" charset="-78"/>
              </a:rPr>
              <a:t>قصد</a:t>
            </a:r>
          </a:p>
        </p:txBody>
      </p:sp>
      <p:sp>
        <p:nvSpPr>
          <p:cNvPr id="3" name="Rectangle 2"/>
          <p:cNvSpPr/>
          <p:nvPr/>
        </p:nvSpPr>
        <p:spPr>
          <a:xfrm>
            <a:off x="0" y="0"/>
            <a:ext cx="9144000" cy="431657"/>
          </a:xfrm>
          <a:prstGeom prst="rect">
            <a:avLst/>
          </a:prstGeom>
        </p:spPr>
        <p:txBody>
          <a:bodyPr wrap="square">
            <a:spAutoFit/>
          </a:bodyPr>
          <a:lstStyle/>
          <a:p>
            <a:pPr lvl="0" algn="just" rtl="1" fontAlgn="base">
              <a:lnSpc>
                <a:spcPct val="130000"/>
              </a:lnSpc>
              <a:spcBef>
                <a:spcPct val="0"/>
              </a:spcBef>
              <a:spcAft>
                <a:spcPct val="0"/>
              </a:spcAft>
              <a:buClr>
                <a:srgbClr val="FFFF00"/>
              </a:buClr>
            </a:pPr>
            <a:r>
              <a:rPr lang="fa-IR" altLang="fa-IR" b="1" u="sng" dirty="0">
                <a:solidFill>
                  <a:schemeClr val="accent2">
                    <a:lumMod val="60000"/>
                    <a:lumOff val="40000"/>
                  </a:schemeClr>
                </a:solidFill>
                <a:latin typeface="Arial" pitchFamily="34" charset="0"/>
                <a:cs typeface="Jadid" pitchFamily="2" charset="-78"/>
              </a:rPr>
              <a:t>این سه جزء برای ایجاد تجربه در زمان حال یا همان مایندفولنس به طور یکپارچه عمل می کنند.</a:t>
            </a:r>
            <a:endParaRPr lang="fa-IR" altLang="fa-IR" u="sng" dirty="0">
              <a:solidFill>
                <a:schemeClr val="accent2">
                  <a:lumMod val="60000"/>
                  <a:lumOff val="40000"/>
                </a:schemeClr>
              </a:solidFill>
              <a:latin typeface="Arial" pitchFamily="34" charset="0"/>
              <a:cs typeface="Jadid" pitchFamily="2" charset="-78"/>
            </a:endParaRPr>
          </a:p>
        </p:txBody>
      </p:sp>
      <p:sp>
        <p:nvSpPr>
          <p:cNvPr id="8" name="Rounded Rectangle 2"/>
          <p:cNvSpPr>
            <a:spLocks noChangeArrowheads="1"/>
          </p:cNvSpPr>
          <p:nvPr/>
        </p:nvSpPr>
        <p:spPr bwMode="auto">
          <a:xfrm>
            <a:off x="1327831" y="4483118"/>
            <a:ext cx="1828800" cy="6858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rtl="1" eaLnBrk="1" fontAlgn="base" hangingPunct="1">
              <a:spcBef>
                <a:spcPct val="0"/>
              </a:spcBef>
              <a:spcAft>
                <a:spcPct val="0"/>
              </a:spcAft>
            </a:pPr>
            <a:r>
              <a:rPr lang="fa-IR" altLang="fa-IR" sz="3200" dirty="0" smtClean="0">
                <a:solidFill>
                  <a:srgbClr val="C00000"/>
                </a:solidFill>
                <a:cs typeface="B Zar" pitchFamily="2" charset="-78"/>
              </a:rPr>
              <a:t>توجه</a:t>
            </a:r>
          </a:p>
        </p:txBody>
      </p:sp>
      <p:sp>
        <p:nvSpPr>
          <p:cNvPr id="9" name="Rounded Rectangle 4"/>
          <p:cNvSpPr>
            <a:spLocks noChangeArrowheads="1"/>
          </p:cNvSpPr>
          <p:nvPr/>
        </p:nvSpPr>
        <p:spPr bwMode="auto">
          <a:xfrm>
            <a:off x="6050682" y="4283565"/>
            <a:ext cx="20701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rtl="1" eaLnBrk="1" fontAlgn="base" hangingPunct="1">
              <a:spcBef>
                <a:spcPct val="0"/>
              </a:spcBef>
              <a:spcAft>
                <a:spcPct val="0"/>
              </a:spcAft>
            </a:pPr>
            <a:r>
              <a:rPr lang="fa-IR" altLang="fa-IR" sz="2800" dirty="0" smtClean="0">
                <a:solidFill>
                  <a:srgbClr val="C00000"/>
                </a:solidFill>
                <a:cs typeface="B Zar" pitchFamily="2" charset="-78"/>
              </a:rPr>
              <a:t>نگرش</a:t>
            </a:r>
          </a:p>
        </p:txBody>
      </p:sp>
    </p:spTree>
    <p:extLst>
      <p:ext uri="{BB962C8B-B14F-4D97-AF65-F5344CB8AC3E}">
        <p14:creationId xmlns:p14="http://schemas.microsoft.com/office/powerpoint/2010/main" val="3511308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kern="1200" dirty="0">
                <a:solidFill>
                  <a:prstClr val="black"/>
                </a:solidFill>
                <a:latin typeface="Calibri"/>
                <a:cs typeface="2  Titr" panose="00000700000000000000" pitchFamily="2" charset="-78"/>
              </a:rPr>
              <a:t>مدیتیشن: کشف قصد و نیت</a:t>
            </a:r>
            <a:endParaRPr lang="fa-IR" dirty="0"/>
          </a:p>
        </p:txBody>
      </p:sp>
      <p:sp>
        <p:nvSpPr>
          <p:cNvPr id="3" name="Text Placeholder 2"/>
          <p:cNvSpPr>
            <a:spLocks noGrp="1"/>
          </p:cNvSpPr>
          <p:nvPr>
            <p:ph type="body" idx="1"/>
          </p:nvPr>
        </p:nvSpPr>
        <p:spPr>
          <a:xfrm>
            <a:off x="457200" y="1535112"/>
            <a:ext cx="4040188" cy="3190031"/>
          </a:xfrm>
          <a:scene3d>
            <a:camera prst="isometricLeftDown"/>
            <a:lightRig rig="threePt" dir="t"/>
          </a:scene3d>
        </p:spPr>
        <p:style>
          <a:lnRef idx="1">
            <a:schemeClr val="accent4"/>
          </a:lnRef>
          <a:fillRef idx="2">
            <a:schemeClr val="accent4"/>
          </a:fillRef>
          <a:effectRef idx="1">
            <a:schemeClr val="accent4"/>
          </a:effectRef>
          <a:fontRef idx="minor">
            <a:schemeClr val="dk1"/>
          </a:fontRef>
        </p:style>
        <p:txBody>
          <a:bodyPr/>
          <a:lstStyle/>
          <a:p>
            <a:r>
              <a:rPr lang="fa-IR"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دسته ای از پرندگان در طول افق پرواز می کنند و می توانید نوعی تازگی و طراوت را در هوا احساس کنید. بدنتان ریلکس و راحت است.</a:t>
            </a:r>
          </a:p>
        </p:txBody>
      </p:sp>
      <p:sp>
        <p:nvSpPr>
          <p:cNvPr id="5" name="Text Placeholder 4"/>
          <p:cNvSpPr>
            <a:spLocks noGrp="1"/>
          </p:cNvSpPr>
          <p:nvPr>
            <p:ph type="body" sz="quarter" idx="3"/>
          </p:nvPr>
        </p:nvSpPr>
        <p:spPr>
          <a:xfrm>
            <a:off x="4788024" y="1988840"/>
            <a:ext cx="4041775" cy="2808312"/>
          </a:xfrm>
          <a:scene3d>
            <a:camera prst="isometricRightUp"/>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a:lstStyle/>
          <a:p>
            <a:pPr algn="ctr"/>
            <a:r>
              <a:rPr lang="fa-IR"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مهم این است که جایی را پیدا کنید که احساس آرامش و ریلکس بودن کنید. </a:t>
            </a:r>
          </a:p>
        </p:txBody>
      </p:sp>
    </p:spTree>
    <p:extLst>
      <p:ext uri="{BB962C8B-B14F-4D97-AF65-F5344CB8AC3E}">
        <p14:creationId xmlns:p14="http://schemas.microsoft.com/office/powerpoint/2010/main" val="224677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wheel(1)">
                                      <p:cBhvr>
                                        <p:cTn id="13" dur="2000"/>
                                        <p:tgtEl>
                                          <p:spTgt spid="5">
                                            <p:bg/>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heel(1)">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21600000">
                                      <p:cBhvr>
                                        <p:cTn id="22" dur="2000" fill="hold"/>
                                        <p:tgtEl>
                                          <p:spTgt spid="3">
                                            <p:bg/>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0" nodeType="clickEffect">
                                  <p:stCondLst>
                                    <p:cond delay="0"/>
                                  </p:stCondLst>
                                  <p:childTnLst>
                                    <p:animRot by="21600000">
                                      <p:cBhvr>
                                        <p:cTn id="26"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5"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282" name="Picture 2" descr="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0"/>
            <a:ext cx="13609638" cy="6858000"/>
          </a:xfrm>
          <a:prstGeom prst="rect">
            <a:avLst/>
          </a:prstGeom>
          <a:noFill/>
          <a:extLst>
            <a:ext uri="{909E8E84-426E-40DD-AFC4-6F175D3DCCD1}">
              <a14:hiddenFill xmlns:a14="http://schemas.microsoft.com/office/drawing/2010/main">
                <a:solidFill>
                  <a:srgbClr val="FFFFFF"/>
                </a:solidFill>
              </a14:hiddenFill>
            </a:ext>
          </a:extLst>
        </p:spPr>
      </p:pic>
      <p:sp>
        <p:nvSpPr>
          <p:cNvPr id="481283" name="Oval 3"/>
          <p:cNvSpPr>
            <a:spLocks noChangeArrowheads="1"/>
          </p:cNvSpPr>
          <p:nvPr/>
        </p:nvSpPr>
        <p:spPr bwMode="auto">
          <a:xfrm>
            <a:off x="2700338" y="2060575"/>
            <a:ext cx="3671887" cy="2736850"/>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fontAlgn="base">
              <a:spcBef>
                <a:spcPct val="0"/>
              </a:spcBef>
              <a:spcAft>
                <a:spcPct val="0"/>
              </a:spcAft>
            </a:pPr>
            <a:endParaRPr lang="fa-IR" smtClean="0">
              <a:solidFill>
                <a:prstClr val="black"/>
              </a:solidFill>
              <a:latin typeface="Arial" pitchFamily="34" charset="0"/>
            </a:endParaRPr>
          </a:p>
        </p:txBody>
      </p:sp>
      <p:sp>
        <p:nvSpPr>
          <p:cNvPr id="481284" name="Text Box 4"/>
          <p:cNvSpPr txBox="1">
            <a:spLocks noChangeArrowheads="1"/>
          </p:cNvSpPr>
          <p:nvPr/>
        </p:nvSpPr>
        <p:spPr bwMode="auto">
          <a:xfrm>
            <a:off x="2843213" y="3068638"/>
            <a:ext cx="352901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fontAlgn="base">
              <a:spcBef>
                <a:spcPct val="50000"/>
              </a:spcBef>
              <a:spcAft>
                <a:spcPct val="0"/>
              </a:spcAft>
            </a:pPr>
            <a:r>
              <a:rPr lang="ar-SA" altLang="fa-IR" sz="4000" b="1" dirty="0">
                <a:solidFill>
                  <a:srgbClr val="FF6600"/>
                </a:solidFill>
                <a:latin typeface="Arial" pitchFamily="34" charset="0"/>
                <a:cs typeface="Mitra" pitchFamily="2" charset="-78"/>
              </a:rPr>
              <a:t>کامل کردن جملات: کشف قصد و نیت</a:t>
            </a:r>
            <a:endParaRPr lang="en-US" altLang="fa-IR" sz="4000" b="1" dirty="0" smtClean="0">
              <a:solidFill>
                <a:srgbClr val="FF6600"/>
              </a:solidFill>
              <a:latin typeface="Arial" pitchFamily="34" charset="0"/>
              <a:cs typeface="Mitra" pitchFamily="2" charset="-78"/>
            </a:endParaRPr>
          </a:p>
        </p:txBody>
      </p:sp>
      <p:sp>
        <p:nvSpPr>
          <p:cNvPr id="5" name="Rectangle 9"/>
          <p:cNvSpPr>
            <a:spLocks noChangeArrowheads="1"/>
          </p:cNvSpPr>
          <p:nvPr/>
        </p:nvSpPr>
        <p:spPr bwMode="auto">
          <a:xfrm>
            <a:off x="6372224" y="5805264"/>
            <a:ext cx="5397025" cy="1052736"/>
          </a:xfrm>
          <a:prstGeom prst="rect">
            <a:avLst/>
          </a:prstGeom>
          <a:ln/>
          <a:effectLst>
            <a:glow rad="139700">
              <a:schemeClr val="accent2">
                <a:satMod val="1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rtl="1" eaLnBrk="1" fontAlgn="base" hangingPunct="1">
              <a:lnSpc>
                <a:spcPct val="150000"/>
              </a:lnSpc>
              <a:spcAft>
                <a:spcPct val="0"/>
              </a:spcAft>
              <a:buClr>
                <a:srgbClr val="0000FF"/>
              </a:buClr>
              <a:buFontTx/>
              <a:buNone/>
            </a:pPr>
            <a:r>
              <a:rPr lang="fa-IR" altLang="fa-IR" sz="2000" b="1" u="sng" dirty="0">
                <a:solidFill>
                  <a:srgbClr val="000000"/>
                </a:solidFill>
                <a:cs typeface="Jadid" pitchFamily="2" charset="-78"/>
              </a:rPr>
              <a:t>حالا پاسخ هایتان را بخوانید و به آنها بیاندیشید. آیا در میان آنهاپاسخی هست که شما را متعجب کند؟ </a:t>
            </a:r>
            <a:endParaRPr lang="en-US" altLang="fa-IR" sz="2000" b="1" dirty="0" smtClean="0">
              <a:solidFill>
                <a:srgbClr val="000000"/>
              </a:solidFill>
              <a:cs typeface="B Titr" pitchFamily="2" charset="-78"/>
            </a:endParaRPr>
          </a:p>
        </p:txBody>
      </p:sp>
      <p:sp>
        <p:nvSpPr>
          <p:cNvPr id="2" name="Rounded Rectangle 1"/>
          <p:cNvSpPr/>
          <p:nvPr/>
        </p:nvSpPr>
        <p:spPr>
          <a:xfrm>
            <a:off x="-1692696" y="5517232"/>
            <a:ext cx="2952328" cy="1340768"/>
          </a:xfrm>
          <a:prstGeom prst="roundRect">
            <a:avLst/>
          </a:prstGeom>
          <a:effectLst>
            <a:glow rad="228600">
              <a:schemeClr val="accent5">
                <a:satMod val="175000"/>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dirty="0"/>
              <a:t> </a:t>
            </a:r>
            <a:r>
              <a:rPr lang="fa-IR" dirty="0">
                <a:cs typeface="2  Titr" panose="00000700000000000000" pitchFamily="2" charset="-78"/>
              </a:rPr>
              <a:t>چرا شما را متعجب می کنند؟ </a:t>
            </a:r>
          </a:p>
        </p:txBody>
      </p:sp>
    </p:spTree>
    <p:extLst>
      <p:ext uri="{BB962C8B-B14F-4D97-AF65-F5344CB8AC3E}">
        <p14:creationId xmlns:p14="http://schemas.microsoft.com/office/powerpoint/2010/main" val="2456371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8603_digital_photogra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8603_digital_photogra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a:lstStyle>
          <a:p>
            <a:pPr lvl="0"/>
            <a:r>
              <a:rPr lang="fa-IR" altLang="fa-IR" sz="5400" b="1" kern="0" dirty="0">
                <a:solidFill>
                  <a:srgbClr val="00FFFF"/>
                </a:solidFill>
                <a:latin typeface="Arial"/>
                <a:cs typeface="Arial"/>
              </a:rPr>
              <a:t>پرورش ویژن</a:t>
            </a:r>
            <a:endParaRPr kumimoji="0" lang="en-US" altLang="fa-IR" sz="5400" b="1" i="0" u="none" strike="noStrike" kern="0" cap="none" spc="0" normalizeH="0" baseline="0" noProof="0" dirty="0" smtClean="0">
              <a:ln>
                <a:noFill/>
              </a:ln>
              <a:solidFill>
                <a:srgbClr val="00FFFF"/>
              </a:solidFill>
              <a:effectLst>
                <a:outerShdw blurRad="38100" dist="38100" dir="2700000" algn="tl">
                  <a:srgbClr val="000000"/>
                </a:outerShdw>
              </a:effectLst>
              <a:uLnTx/>
              <a:uFillTx/>
              <a:latin typeface="Arial"/>
              <a:ea typeface="+mj-ea"/>
              <a:cs typeface="Arial"/>
            </a:endParaRPr>
          </a:p>
        </p:txBody>
      </p:sp>
      <p:sp>
        <p:nvSpPr>
          <p:cNvPr id="5" name="Rectangle 3"/>
          <p:cNvSpPr txBox="1">
            <a:spLocks noChangeArrowheads="1"/>
          </p:cNvSpPr>
          <p:nvPr/>
        </p:nvSpPr>
        <p:spPr bwMode="auto">
          <a:xfrm>
            <a:off x="457200" y="1600200"/>
            <a:ext cx="8229600" cy="24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lr>
                <a:schemeClr val="tx2"/>
              </a:buClr>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a:lstStyle>
          <a:p>
            <a:pPr marL="533400" indent="-533400" algn="ctr">
              <a:buFontTx/>
              <a:buNone/>
            </a:pPr>
            <a:r>
              <a:rPr lang="fa-IR" altLang="fa-IR" sz="4400" kern="0" dirty="0">
                <a:solidFill>
                  <a:srgbClr val="FF3300"/>
                </a:solidFill>
                <a:cs typeface="B Jadid" pitchFamily="2" charset="-78"/>
              </a:rPr>
              <a:t>توانایی تصور آینده و برنامه ریزی درست برای آن) همان آرزوی </a:t>
            </a:r>
            <a:r>
              <a:rPr lang="fa-IR" altLang="fa-IR" sz="4400" kern="0" dirty="0" smtClean="0">
                <a:solidFill>
                  <a:srgbClr val="FF3300"/>
                </a:solidFill>
                <a:cs typeface="B Jadid" pitchFamily="2" charset="-78"/>
              </a:rPr>
              <a:t>بلندمدت </a:t>
            </a:r>
            <a:r>
              <a:rPr lang="fa-IR" altLang="fa-IR" sz="4400" kern="0" dirty="0">
                <a:solidFill>
                  <a:srgbClr val="FF3300"/>
                </a:solidFill>
                <a:cs typeface="B Jadid" pitchFamily="2" charset="-78"/>
              </a:rPr>
              <a:t>است. </a:t>
            </a:r>
            <a:endParaRPr lang="fa-IR" altLang="fa-IR" sz="4400" kern="0" dirty="0" smtClean="0">
              <a:solidFill>
                <a:srgbClr val="FF3300"/>
              </a:solidFill>
              <a:cs typeface="B Jadid" pitchFamily="2" charset="-78"/>
            </a:endParaRPr>
          </a:p>
        </p:txBody>
      </p:sp>
      <p:sp>
        <p:nvSpPr>
          <p:cNvPr id="6" name="Rounded Rectangle 5"/>
          <p:cNvSpPr/>
          <p:nvPr/>
        </p:nvSpPr>
        <p:spPr>
          <a:xfrm>
            <a:off x="0" y="4725144"/>
            <a:ext cx="7668344" cy="1800200"/>
          </a:xfrm>
          <a:prstGeom prst="roundRect">
            <a:avLst/>
          </a:prstGeom>
          <a:ln/>
          <a:effectLst>
            <a:outerShdw blurRad="40000" dist="20000" dir="5400000" rotWithShape="0">
              <a:srgbClr val="000000">
                <a:alpha val="38000"/>
              </a:srgbClr>
            </a:outerShdw>
            <a:softEdge rad="635000"/>
          </a:effectLst>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2400" dirty="0">
                <a:solidFill>
                  <a:schemeClr val="accent6">
                    <a:lumMod val="50000"/>
                  </a:schemeClr>
                </a:solidFill>
                <a:cs typeface="2  Titr" panose="00000700000000000000" pitchFamily="2" charset="-78"/>
              </a:rPr>
              <a:t>مایندفولنس به دنبال بودن در زمان حال و کنار گذاشتن اهداف است. </a:t>
            </a:r>
          </a:p>
        </p:txBody>
      </p:sp>
    </p:spTree>
    <p:extLst>
      <p:ext uri="{BB962C8B-B14F-4D97-AF65-F5344CB8AC3E}">
        <p14:creationId xmlns:p14="http://schemas.microsoft.com/office/powerpoint/2010/main" val="91259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72552962"/>
              </p:ext>
            </p:extLst>
          </p:nvPr>
        </p:nvGraphicFramePr>
        <p:xfrm>
          <a:off x="611560" y="404664"/>
          <a:ext cx="8208963" cy="583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727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تمرین</a:t>
            </a:r>
            <a:endParaRPr lang="fa-IR" dirty="0"/>
          </a:p>
        </p:txBody>
      </p:sp>
      <p:sp>
        <p:nvSpPr>
          <p:cNvPr id="3" name="Text Placeholder 2"/>
          <p:cNvSpPr>
            <a:spLocks noGrp="1"/>
          </p:cNvSpPr>
          <p:nvPr>
            <p:ph type="body" idx="1"/>
          </p:nvPr>
        </p:nvSpPr>
        <p:spPr>
          <a:blipFill>
            <a:blip r:embed="rId2"/>
            <a:tile tx="0" ty="0" sx="100000" sy="100000" flip="none" algn="tl"/>
          </a:blipFill>
          <a:ln>
            <a:solidFill>
              <a:srgbClr val="C00000"/>
            </a:solidFill>
          </a:ln>
        </p:spPr>
        <p:style>
          <a:lnRef idx="0">
            <a:schemeClr val="accent3"/>
          </a:lnRef>
          <a:fillRef idx="3">
            <a:schemeClr val="accent3"/>
          </a:fillRef>
          <a:effectRef idx="3">
            <a:schemeClr val="accent3"/>
          </a:effectRef>
          <a:fontRef idx="minor">
            <a:schemeClr val="lt1"/>
          </a:fontRef>
        </p:style>
        <p:txBody>
          <a:bodyPr/>
          <a:lstStyle/>
          <a:p>
            <a:pPr algn="ctr"/>
            <a:r>
              <a:rPr lang="fa-IR"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ehr" panose="00000700000000000000" pitchFamily="2" charset="-78"/>
              </a:rPr>
              <a:t>آمادگی برای مایندفولنس</a:t>
            </a:r>
          </a:p>
        </p:txBody>
      </p:sp>
      <p:sp>
        <p:nvSpPr>
          <p:cNvPr id="4" name="Content Placeholder 3"/>
          <p:cNvSpPr>
            <a:spLocks noGrp="1"/>
          </p:cNvSpPr>
          <p:nvPr>
            <p:ph sz="half" idx="2"/>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effectLst>
            <a:glow rad="228600">
              <a:schemeClr val="accent4">
                <a:satMod val="175000"/>
                <a:alpha val="40000"/>
              </a:schemeClr>
            </a:glow>
          </a:effectLst>
        </p:spPr>
        <p:txBody>
          <a:bodyPr/>
          <a:lstStyle/>
          <a:p>
            <a:pPr algn="just" rtl="1"/>
            <a:r>
              <a:rPr lang="fa-IR" sz="2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2  Mitra" panose="00000400000000000000" pitchFamily="2" charset="-78"/>
              </a:rPr>
              <a:t>شاماش آلیدینا، مربی مایندفولنس، می گوید: طبق تجربه ای که از آموزش مایندفولنس دارم، به نظر می رسد نگرش شکاکانه نسبت به مایندفولنس عملکرد بهتری دارد به نظر می آید افرادی که می گویند مطمئن نیستم که مایندفولنس بتواند به من کمک کند، اما آن را امتحان می کنم تا ببینم چه پیش می آید، احتمال بیشتری دارد که به تمرین ادامه دهند و به این نتیجه می رسند که مایندفولنس به آنها کمک می کند.</a:t>
            </a:r>
          </a:p>
        </p:txBody>
      </p:sp>
      <p:sp>
        <p:nvSpPr>
          <p:cNvPr id="5" name="Text Placeholder 4"/>
          <p:cNvSpPr>
            <a:spLocks noGrp="1"/>
          </p:cNvSpPr>
          <p:nvPr>
            <p:ph type="body" sz="quarter" idx="3"/>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fa-IR" dirty="0"/>
              <a:t>نامه ای به خودتان در آینده بنویسید</a:t>
            </a:r>
          </a:p>
        </p:txBody>
      </p:sp>
      <p:sp>
        <p:nvSpPr>
          <p:cNvPr id="6" name="Content Placeholder 5"/>
          <p:cNvSpPr>
            <a:spLocks noGrp="1"/>
          </p:cNvSpPr>
          <p:nvPr>
            <p:ph sz="quarter" idx="4"/>
          </p:nvPr>
        </p:nvSpPr>
        <p:spPr>
          <a:blipFill>
            <a:blip r:embed="rId3"/>
            <a:tile tx="0" ty="0" sx="100000" sy="100000" flip="none" algn="tl"/>
          </a:blipFill>
          <a:ln/>
          <a:scene3d>
            <a:camera prst="orthographicFront">
              <a:rot lat="0" lon="0" rev="0"/>
            </a:camera>
            <a:lightRig rig="threePt" dir="t">
              <a:rot lat="0" lon="0" rev="1200000"/>
            </a:lightRig>
          </a:scene3d>
          <a:sp3d>
            <a:bevelT w="63500" h="25400" prst="slope"/>
          </a:sp3d>
        </p:spPr>
        <p:style>
          <a:lnRef idx="0">
            <a:schemeClr val="accent2"/>
          </a:lnRef>
          <a:fillRef idx="3">
            <a:schemeClr val="accent2"/>
          </a:fillRef>
          <a:effectRef idx="3">
            <a:schemeClr val="accent2"/>
          </a:effectRef>
          <a:fontRef idx="minor">
            <a:schemeClr val="lt1"/>
          </a:fontRef>
        </p:style>
        <p:txBody>
          <a:bodyPr/>
          <a:lstStyle/>
          <a:p>
            <a:pPr algn="ctr" rtl="1"/>
            <a:endParaRPr lang="fa-IR" dirty="0" smtClean="0">
              <a:solidFill>
                <a:srgbClr val="C00000"/>
              </a:solidFill>
              <a:cs typeface="2  Mehr" panose="00000700000000000000" pitchFamily="2" charset="-78"/>
            </a:endParaRPr>
          </a:p>
          <a:p>
            <a:pPr algn="ctr" rtl="1"/>
            <a:endParaRPr lang="fa-IR" dirty="0">
              <a:solidFill>
                <a:srgbClr val="C00000"/>
              </a:solidFill>
              <a:cs typeface="2  Mehr" panose="00000700000000000000" pitchFamily="2" charset="-78"/>
            </a:endParaRPr>
          </a:p>
          <a:p>
            <a:pPr algn="ctr" rtl="1"/>
            <a:r>
              <a:rPr lang="fa-IR" dirty="0" smtClean="0">
                <a:solidFill>
                  <a:srgbClr val="C00000"/>
                </a:solidFill>
                <a:cs typeface="2  Mehr" panose="00000700000000000000" pitchFamily="2" charset="-78"/>
              </a:rPr>
              <a:t>نامه </a:t>
            </a:r>
            <a:r>
              <a:rPr lang="fa-IR" dirty="0">
                <a:solidFill>
                  <a:srgbClr val="C00000"/>
                </a:solidFill>
                <a:cs typeface="2  Mehr" panose="00000700000000000000" pitchFamily="2" charset="-78"/>
              </a:rPr>
              <a:t>را به دیوار خانه تان بزنید یا از یکی از دوستان خوبتان بخواهید که نامه را در زمانی در سال آینده برایتان پست کند. </a:t>
            </a:r>
          </a:p>
        </p:txBody>
      </p:sp>
      <p:sp>
        <p:nvSpPr>
          <p:cNvPr id="7" name="Cloud Callout 6"/>
          <p:cNvSpPr/>
          <p:nvPr/>
        </p:nvSpPr>
        <p:spPr>
          <a:xfrm>
            <a:off x="2483768" y="0"/>
            <a:ext cx="4448291" cy="1512168"/>
          </a:xfrm>
          <a:prstGeom prst="cloudCallout">
            <a:avLst/>
          </a:prstGeom>
          <a:solidFill>
            <a:srgbClr val="0070C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8800" dirty="0" smtClean="0">
                <a:latin typeface="IranNastaliq" panose="02020505000000020003" pitchFamily="18" charset="0"/>
                <a:cs typeface="IranNastaliq" panose="02020505000000020003" pitchFamily="18" charset="0"/>
              </a:rPr>
              <a:t>تمرین</a:t>
            </a:r>
            <a:endParaRPr lang="fa-IR" sz="8800" dirty="0">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182769102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ainbow_theme_for_the_confer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CT_S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fa-IR"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fa-IR"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oo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rainbow_theme_for_the_conference</Template>
  <TotalTime>286</TotalTime>
  <Words>1168</Words>
  <Application>Microsoft Office PowerPoint</Application>
  <PresentationFormat>On-screen Show (4:3)</PresentationFormat>
  <Paragraphs>80</Paragraphs>
  <Slides>24</Slides>
  <Notes>0</Notes>
  <HiddenSlides>0</HiddenSlides>
  <MMClips>0</MMClips>
  <ScaleCrop>false</ScaleCrop>
  <HeadingPairs>
    <vt:vector size="4" baseType="variant">
      <vt:variant>
        <vt:lpstr>Theme</vt:lpstr>
      </vt:variant>
      <vt:variant>
        <vt:i4>8</vt:i4>
      </vt:variant>
      <vt:variant>
        <vt:lpstr>Slide Titles</vt:lpstr>
      </vt:variant>
      <vt:variant>
        <vt:i4>24</vt:i4>
      </vt:variant>
    </vt:vector>
  </HeadingPairs>
  <TitlesOfParts>
    <vt:vector size="32" baseType="lpstr">
      <vt:lpstr>rainbow_theme_for_the_conference</vt:lpstr>
      <vt:lpstr>Concourse</vt:lpstr>
      <vt:lpstr>Diseño predeterminado</vt:lpstr>
      <vt:lpstr>ICT_SME</vt:lpstr>
      <vt:lpstr>1_Diseño predeterminado</vt:lpstr>
      <vt:lpstr>2_Diseño predeterminado</vt:lpstr>
      <vt:lpstr>3_Diseño predeterminado</vt:lpstr>
      <vt:lpstr>book</vt:lpstr>
      <vt:lpstr>PowerPoint Presentation</vt:lpstr>
      <vt:lpstr>PowerPoint Presentation</vt:lpstr>
      <vt:lpstr>سه جزء با تعریف مایندفولنس به صورت زیر آشکار می شود:</vt:lpstr>
      <vt:lpstr>PowerPoint Presentation</vt:lpstr>
      <vt:lpstr>مدیتیشن: کشف قصد و نیت</vt:lpstr>
      <vt:lpstr>PowerPoint Presentation</vt:lpstr>
      <vt:lpstr>PowerPoint Presentation</vt:lpstr>
      <vt:lpstr>PowerPoint Presentation</vt:lpstr>
      <vt:lpstr>تمرین</vt:lpstr>
      <vt:lpstr>مشکلات زندگی را هم می توان خوب ارزیابی کرد و هم بد. اما در واقع شما آن تصویر بزرگ و کامل را نمی بینید. هیچ کس نمی داند قرار است بعدا چه اتفاقی روی دهد و ممکن است همه چیزها خوب از آب در بیایند. سعی کنید چه در مورد سرنوشت ظاهری و چه در مورد بدبیاری هایتان قضاوت  تکنید چون همه چیز را نمی دانید.</vt:lpstr>
      <vt:lpstr>پایبندی به تعهدات</vt:lpstr>
      <vt:lpstr>مهارت یافتن در دیسیپلین شخصی</vt:lpstr>
      <vt:lpstr>ایجاد انگیزه درونی بیشتر</vt:lpstr>
      <vt:lpstr>پرورش افکار سالم</vt:lpstr>
      <vt:lpstr>PowerPoint Presentation</vt:lpstr>
      <vt:lpstr>نحوه تاثیرگذاری نگرش بر نتیجه کار</vt:lpstr>
      <vt:lpstr>تشخیص نگرش فعلی یک خودکار و کاغذ بردارید و پاسخ ده سول زیر را روی آن بنویسید. این کار به شما کمک می کند که بفهمید چه نگرش هایی نسبت به مایندفولنس مدیتیشن دارید. </vt:lpstr>
      <vt:lpstr>PowerPoint Presentation</vt:lpstr>
      <vt:lpstr>ایجاد نگرش های مفید</vt:lpstr>
      <vt:lpstr>پذیرش</vt:lpstr>
      <vt:lpstr>صبر</vt:lpstr>
      <vt:lpstr>راه های ارتقاء صبر</vt:lpstr>
      <vt:lpstr>دیدن با نگاهی نو</vt:lpstr>
      <vt:lpstr>یادگیری از شکست شکست ها فلش های راهنمای جاده موفقیت هستند.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ramtin farhadi</dc:creator>
  <cp:lastModifiedBy>ramtin farhadi</cp:lastModifiedBy>
  <cp:revision>17</cp:revision>
  <dcterms:created xsi:type="dcterms:W3CDTF">2015-05-27T06:43:25Z</dcterms:created>
  <dcterms:modified xsi:type="dcterms:W3CDTF">2015-05-27T11:29:44Z</dcterms:modified>
</cp:coreProperties>
</file>