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4417" y="1094705"/>
            <a:ext cx="508715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solidFill>
                  <a:srgbClr val="FF0000"/>
                </a:solidFill>
                <a:cs typeface="B Titr" panose="00000700000000000000" pitchFamily="2" charset="-78"/>
              </a:rPr>
              <a:t>درس سوم  </a:t>
            </a:r>
          </a:p>
          <a:p>
            <a:pPr algn="ctr" rtl="1"/>
            <a:endParaRPr lang="fa-IR" sz="32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 rtl="1"/>
            <a:endParaRPr lang="fa-IR" sz="3200" dirty="0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 rtl="1"/>
            <a:r>
              <a:rPr lang="fa-IR" sz="3200" dirty="0" smtClean="0">
                <a:solidFill>
                  <a:srgbClr val="FF0000"/>
                </a:solidFill>
                <a:cs typeface="B Titr" panose="00000700000000000000" pitchFamily="2" charset="-78"/>
              </a:rPr>
              <a:t>ارمغان ایران</a:t>
            </a:r>
          </a:p>
          <a:p>
            <a:pPr algn="ctr" rtl="1"/>
            <a:endParaRPr lang="fa-IR" sz="3200" dirty="0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 rtl="1"/>
            <a:r>
              <a:rPr lang="fa-IR" sz="3200" dirty="0" smtClean="0">
                <a:solidFill>
                  <a:srgbClr val="FF0000"/>
                </a:solidFill>
                <a:cs typeface="B Titr" panose="00000700000000000000" pitchFamily="2" charset="-78"/>
              </a:rPr>
              <a:t>فارسی هشتم</a:t>
            </a:r>
          </a:p>
          <a:p>
            <a:pPr algn="ctr" rtl="1"/>
            <a:endParaRPr lang="fa-IR" sz="32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 rtl="1"/>
            <a:endParaRPr lang="fa-IR" sz="3200" dirty="0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 rtl="1"/>
            <a:endParaRPr lang="fa-IR" sz="32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 rtl="1"/>
            <a:r>
              <a:rPr lang="fa-IR" sz="3200" dirty="0" smtClean="0">
                <a:solidFill>
                  <a:srgbClr val="FF0000"/>
                </a:solidFill>
                <a:cs typeface="B Titr" panose="00000700000000000000" pitchFamily="2" charset="-78"/>
              </a:rPr>
              <a:t>مدرس: محمد امین زمان وزیری </a:t>
            </a:r>
            <a:endParaRPr lang="en-US" sz="32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231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4490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1859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2075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613" y="2062597"/>
            <a:ext cx="11230376" cy="4175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کلمات کلیدی </a:t>
            </a: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</a:t>
            </a: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درازنا : طول . فروغ : نور . فرهیخته : ادب و علم آموخته . تیره رای : بد­اندیش . خامه : قلم . پیراسته : پاکیزه . آلایش : آلودگی . پلشتی : ناپاکی . ددی : وحشی گری . بخرد : دانا . گرد : پهلوان . بن جان : ته دل . نژاده : اصیل. نستوه : خستگی ناپذیر . ستوار : پایدار . هر آینه : به یقین . دریغ ورزیدن : کوتاهی کردن . گزند : آسیب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0484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942" y="2340005"/>
            <a:ext cx="11526592" cy="3826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دانش ادبی </a:t>
            </a:r>
            <a:r>
              <a:rPr lang="fa-IR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</a:t>
            </a: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واج آرایی ( نغمه ی حروف ) عبارتست از تکرار یک صدا در عبارت یا بیت . مثل :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ریاست به دست کسانی خطاست / که از دستشان دست ها بر خداست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خیزید و خز آرید که هنگام خزان است / باد خنک از جانب خوارزم وزان است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036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0913" y="2133645"/>
            <a:ext cx="1126901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فعالیت های نوشتاری 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هر گاه پسوند « ان » و « ی » به آخر کلماتی مثل « بیننده ، شنونده ، زنده ، راننده و ... » اضافه شود ، به این شکل نوشته می شوند :« بینندگان ، شنوندگان ، زندگی ، رانندگی و... »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تاریخ ادبیات 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جامع التواریخ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نام کتاب تاریخی و ارزشمند خواجه رشید الدین فضل الله همدانی است که تاریخ عالم را شامل می­شود و نوشتن آن در اوایل قرن هشتم به پایان رسیده است .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247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0913" y="2133645"/>
            <a:ext cx="11269014" cy="2525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115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پایان</a:t>
            </a:r>
            <a:endParaRPr lang="en-US" sz="115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8712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413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0740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1727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4709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233</Words>
  <Application>Microsoft Office PowerPoint</Application>
  <PresentationFormat>Widescreen</PresentationFormat>
  <Paragraphs>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 Nazanin</vt:lpstr>
      <vt:lpstr>B Titr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Alireza Golestan</cp:lastModifiedBy>
  <cp:revision>42</cp:revision>
  <dcterms:created xsi:type="dcterms:W3CDTF">2015-07-06T05:06:21Z</dcterms:created>
  <dcterms:modified xsi:type="dcterms:W3CDTF">2015-09-05T10:12:30Z</dcterms:modified>
</cp:coreProperties>
</file>