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607" r:id="rId3"/>
    <p:sldId id="640" r:id="rId4"/>
    <p:sldId id="641" r:id="rId5"/>
    <p:sldId id="642" r:id="rId6"/>
    <p:sldId id="643" r:id="rId7"/>
    <p:sldId id="644" r:id="rId8"/>
    <p:sldId id="645" r:id="rId9"/>
    <p:sldId id="646" r:id="rId10"/>
    <p:sldId id="652" r:id="rId11"/>
    <p:sldId id="653" r:id="rId12"/>
    <p:sldId id="635" r:id="rId13"/>
    <p:sldId id="648" r:id="rId14"/>
    <p:sldId id="649" r:id="rId15"/>
    <p:sldId id="650" r:id="rId16"/>
    <p:sldId id="636" r:id="rId17"/>
    <p:sldId id="651" r:id="rId18"/>
    <p:sldId id="654" r:id="rId19"/>
    <p:sldId id="655" r:id="rId20"/>
    <p:sldId id="50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727"/>
    <a:srgbClr val="814305"/>
    <a:srgbClr val="CC3300"/>
    <a:srgbClr val="FFCC66"/>
    <a:srgbClr val="17111D"/>
    <a:srgbClr val="241B2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0A53F-667D-43D2-8A84-755F15E3FAF2}" type="datetimeFigureOut">
              <a:rPr lang="en-US" smtClean="0"/>
              <a:pPr/>
              <a:t>6/19/2016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72006-3AC5-4C02-AF09-C5ACEC49F6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81430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F8C5F50-3285-4C8E-930B-0629E0EC95C3}" type="datetime1">
              <a:rPr lang="en-US" smtClean="0"/>
              <a:t>6/19/2016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8CC4-B6F7-4CD3-8E12-F0FB1E58D42D}" type="datetime1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65EFE61-BA49-4CC5-B925-DFB31ED377AB}" type="datetime1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FA26-6E8F-433E-90C8-9E3F3972369B}" type="datetime1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Koodak" pitchFamily="2" charset="-78"/>
              </a:defRPr>
            </a:lvl1pPr>
          </a:lstStyle>
          <a:p>
            <a:r>
              <a:rPr lang="fa-IR" smtClean="0"/>
              <a:t>درمان اجباری-نگاهی به برخی ابهامات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3779-D3A7-442C-A4CA-5158C773CA45}" type="datetime1">
              <a:rPr lang="en-US" smtClean="0"/>
              <a:t>6/19/2016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7C4831C-D9D5-4065-8DC1-7F4492D1419F}" type="datetime1">
              <a:rPr lang="en-US" smtClean="0"/>
              <a:t>6/19/2016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E4BF63B-658B-455D-AA5F-3E4D75B735C9}" type="datetime1">
              <a:rPr lang="en-US" smtClean="0"/>
              <a:t>6/19/2016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7492-349B-4724-BE0F-7DBBB950C803}" type="datetime1">
              <a:rPr lang="en-US" smtClean="0"/>
              <a:t>6/19/2016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C3AA-F407-4CDA-9B7E-24DFB9D4B850}" type="datetime1">
              <a:rPr lang="en-US" smtClean="0"/>
              <a:t>6/19/2016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E89D-2DB7-4A06-8AFA-ED9A99CD6613}" type="datetime1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DEF9430-2243-4383-9C57-6281404905BE}" type="datetime1">
              <a:rPr lang="en-US" smtClean="0"/>
              <a:t>6/19/2016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2ED19F-5254-41EF-9D21-C0C9CE59FF90}" type="datetime1">
              <a:rPr lang="en-US" smtClean="0"/>
              <a:t>6/19/2016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rgbClr val="FFFF00"/>
                </a:solidFill>
                <a:cs typeface="B Koodak" pitchFamily="2" charset="-78"/>
              </a:defRPr>
            </a:lvl1pPr>
          </a:lstStyle>
          <a:p>
            <a:r>
              <a:rPr lang="fa-IR" smtClean="0"/>
              <a:t>درمان اجباری-نگاهی به برخی ابهامات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00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4038600"/>
            <a:ext cx="7579568" cy="1828800"/>
          </a:xfrm>
        </p:spPr>
        <p:txBody>
          <a:bodyPr anchor="t">
            <a:noAutofit/>
          </a:bodyPr>
          <a:lstStyle/>
          <a:p>
            <a:pPr algn="r" rtl="1"/>
            <a:r>
              <a:rPr lang="fa-IR" sz="6000" dirty="0" smtClean="0">
                <a:solidFill>
                  <a:srgbClr val="FFFF00"/>
                </a:solidFill>
                <a:cs typeface="B Roya" pitchFamily="2" charset="-78"/>
              </a:rPr>
              <a:t>نکاتی درباره اعتیاد برای  خانواده ها و مراجعان</a:t>
            </a:r>
            <a:endParaRPr lang="en-US" sz="60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arkisim" pitchFamily="34" charset="-79"/>
                <a:cs typeface="Narkisim" pitchFamily="34" charset="-79"/>
              </a:rPr>
              <a:t>Facts for Families and Clients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844824"/>
            <a:ext cx="307464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Roya" pitchFamily="2" charset="-78"/>
              </a:rPr>
              <a:t>دکتر آذرخش مکری</a:t>
            </a:r>
            <a:endParaRPr lang="en-US" sz="3200" dirty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  <a:solidFill>
            <a:schemeClr val="dk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Roya" pitchFamily="2" charset="-78"/>
              </a:rPr>
              <a:t>برخورد هیجانی</a:t>
            </a:r>
          </a:p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Roya" pitchFamily="2" charset="-78"/>
              </a:rPr>
              <a:t>اشاره به موارد غیر مستند و مبهم</a:t>
            </a:r>
          </a:p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Roya" pitchFamily="2" charset="-78"/>
              </a:rPr>
              <a:t>تاکید صرف بر مصرف مواد مخدر بجای تخریب</a:t>
            </a:r>
          </a:p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Roya" pitchFamily="2" charset="-78"/>
              </a:rPr>
              <a:t>ندادن گزینه به فرد</a:t>
            </a:r>
          </a:p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fa-I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Roya" pitchFamily="2" charset="-78"/>
              </a:rPr>
              <a:t>عدم رعایت </a:t>
            </a: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Roya" pitchFamily="2" charset="-78"/>
              </a:rPr>
              <a:t>سیر افزایش تدریجی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FF00"/>
                </a:solidFill>
                <a:cs typeface="B Roya" pitchFamily="2" charset="-78"/>
              </a:rPr>
              <a:t>با گزینه</a:t>
            </a:r>
            <a:endParaRPr lang="en-US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1547664" y="3429000"/>
            <a:ext cx="6624736" cy="27614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solidFill>
                  <a:schemeClr val="tx1"/>
                </a:solidFill>
                <a:cs typeface="B Roya" pitchFamily="2" charset="-78"/>
              </a:rPr>
              <a:t>متاسفانه در عده ای امکان تشدید وضعیت وجود دارد ولی هزینه ای است که بنفع همه است</a:t>
            </a:r>
            <a:endParaRPr lang="en-US" sz="3600" dirty="0">
              <a:solidFill>
                <a:schemeClr val="tx1"/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effectLst>
            <a:outerShdw blurRad="38100" dist="355600" dir="36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fa-IR" sz="3600" dirty="0" smtClean="0">
                <a:solidFill>
                  <a:srgbClr val="FFFF00"/>
                </a:solidFill>
                <a:cs typeface="B Roya" pitchFamily="2" charset="-78"/>
              </a:rPr>
              <a:t>آیا مشاوره با متخصص هیچ کمکی نمی کند؟</a:t>
            </a:r>
            <a:endParaRPr lang="en-US" sz="36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endParaRPr lang="en-US" sz="3200" dirty="0"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CBC2C-8774-4CAD-B08A-C53DF664D02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b="1" dirty="0" smtClean="0">
                <a:solidFill>
                  <a:srgbClr val="FFFF00"/>
                </a:solidFill>
                <a:cs typeface="B Roya" pitchFamily="2" charset="-78"/>
              </a:rPr>
              <a:t>مصاحبه انگیزشی</a:t>
            </a:r>
            <a:endParaRPr lang="en-US" sz="4800" b="1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effectLst>
            <a:outerShdw blurRad="38100" dist="355600" dir="36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fa-IR" sz="3600" dirty="0" smtClean="0">
                <a:solidFill>
                  <a:srgbClr val="FFFF00"/>
                </a:solidFill>
                <a:cs typeface="B Roya" pitchFamily="2" charset="-78"/>
              </a:rPr>
              <a:t>آیا استفاده از اقدامات کیفری و قانونی صلاح است؟</a:t>
            </a:r>
            <a:endParaRPr lang="en-US" sz="36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endParaRPr lang="en-US" sz="3200" dirty="0"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CBC2C-8774-4CAD-B08A-C53DF664D02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779912" y="1600200"/>
            <a:ext cx="4986136" cy="2980928"/>
          </a:xfrm>
          <a:solidFill>
            <a:schemeClr val="dk1">
              <a:alpha val="7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Roya" pitchFamily="2" charset="-78"/>
              </a:rPr>
              <a:t>بعد از نا امیدی از سایر گزینه ها</a:t>
            </a:r>
          </a:p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Roya" pitchFamily="2" charset="-78"/>
              </a:rPr>
              <a:t>در جوی بدور از خشم و کینه</a:t>
            </a:r>
          </a:p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Roya" pitchFamily="2" charset="-78"/>
              </a:rPr>
              <a:t>با هشدار قبلی</a:t>
            </a:r>
          </a:p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Roya" pitchFamily="2" charset="-78"/>
              </a:rPr>
              <a:t>با ماهیت برگشت پذیر</a:t>
            </a:r>
          </a:p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Roya" pitchFamily="2" charset="-78"/>
              </a:rPr>
              <a:t>وجود راهی برای خروج</a:t>
            </a:r>
            <a:endParaRPr lang="en-US" sz="3200" dirty="0">
              <a:solidFill>
                <a:srgbClr val="FFFF00"/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effectLst>
            <a:outerShdw blurRad="38100" dist="355600" dir="36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fa-IR" sz="3600" dirty="0" smtClean="0">
                <a:solidFill>
                  <a:srgbClr val="FFFF00"/>
                </a:solidFill>
                <a:cs typeface="B Roya" pitchFamily="2" charset="-78"/>
              </a:rPr>
              <a:t>اقدامات اثر نمی کنند؟</a:t>
            </a:r>
            <a:endParaRPr lang="en-US" sz="36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endParaRPr lang="en-US" sz="3200" dirty="0"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CBC2C-8774-4CAD-B08A-C53DF664D02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800" b="1" dirty="0" smtClean="0">
                <a:solidFill>
                  <a:srgbClr val="FFFF00"/>
                </a:solidFill>
                <a:cs typeface="B Roya" pitchFamily="2" charset="-78"/>
              </a:rPr>
              <a:t>هشدار</a:t>
            </a:r>
            <a:endParaRPr lang="en-US" b="1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cs typeface="B Roya" pitchFamily="2" charset="-78"/>
              </a:rPr>
              <a:t>نگاهی به برخی ابهامات</a:t>
            </a:r>
            <a:endParaRPr lang="en-US" sz="4000" dirty="0">
              <a:solidFill>
                <a:srgbClr val="FFC000"/>
              </a:solidFill>
              <a:cs typeface="B Roya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Roya" pitchFamily="2" charset="-78"/>
              </a:rPr>
              <a:t>درمان اجباری</a:t>
            </a:r>
            <a:endParaRPr lang="en-US" sz="4400" b="1" dirty="0">
              <a:solidFill>
                <a:schemeClr val="tx1"/>
              </a:solidFill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CBC2C-8774-4CAD-B08A-C53DF664D02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  <p:pic>
        <p:nvPicPr>
          <p:cNvPr id="118788" name="Picture 4" descr="http://www.hiremelaw.com/wp-content/uploads/2015/06/handcuff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815" b="4815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fa-IR" sz="13700" spc="300" dirty="0" smtClean="0">
                <a:solidFill>
                  <a:srgbClr val="FFFF00"/>
                </a:solidFill>
                <a:cs typeface="B Homa" pitchFamily="2" charset="-78"/>
              </a:rPr>
              <a:t>پایان</a:t>
            </a:r>
            <a:endParaRPr lang="en-US" spc="3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Telegram.me</a:t>
            </a:r>
            <a:r>
              <a:rPr lang="en-US" dirty="0" smtClean="0"/>
              <a:t>/</a:t>
            </a:r>
            <a:r>
              <a:rPr lang="en-US" dirty="0" err="1" smtClean="0"/>
              <a:t>DrAzarakhshMokri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A6366-6285-40C7-BE09-FC3FA2DA823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effectLst>
            <a:outerShdw blurRad="38100" dist="355600" dir="36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fa-IR" sz="3600" dirty="0" smtClean="0">
                <a:solidFill>
                  <a:srgbClr val="FFFF00"/>
                </a:solidFill>
                <a:cs typeface="B Roya" pitchFamily="2" charset="-78"/>
              </a:rPr>
              <a:t>اگر مصرف مواد مخدر بسیار لذت بخش است، چگونه انتظار داریم فرد آنرا کنار بگذارد؟</a:t>
            </a:r>
            <a:endParaRPr lang="en-US" sz="36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endParaRPr lang="en-US" sz="3200" dirty="0"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CBC2C-8774-4CAD-B08A-C53DF664D02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Roya" pitchFamily="2" charset="-78"/>
              </a:rPr>
              <a:t>شکل گیری آمادگی برای تغییر</a:t>
            </a:r>
            <a:endParaRPr lang="en-US" sz="4000" dirty="0">
              <a:solidFill>
                <a:schemeClr val="tx2">
                  <a:lumMod val="40000"/>
                  <a:lumOff val="60000"/>
                </a:schemeClr>
              </a:solidFill>
              <a:cs typeface="B Roya" pitchFamily="2" charset="-78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00100" y="5143512"/>
            <a:ext cx="7072362" cy="71438"/>
          </a:xfrm>
          <a:prstGeom prst="straightConnector1">
            <a:avLst/>
          </a:prstGeom>
          <a:ln w="603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750925" y="3424963"/>
            <a:ext cx="3500462" cy="1588"/>
          </a:xfrm>
          <a:prstGeom prst="line">
            <a:avLst/>
          </a:prstGeom>
          <a:ln w="603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020417" y="2014330"/>
            <a:ext cx="6652592" cy="2996464"/>
          </a:xfrm>
          <a:custGeom>
            <a:avLst/>
            <a:gdLst>
              <a:gd name="connsiteX0" fmla="*/ 0 w 6652592"/>
              <a:gd name="connsiteY0" fmla="*/ 13253 h 2996464"/>
              <a:gd name="connsiteX1" fmla="*/ 39757 w 6652592"/>
              <a:gd name="connsiteY1" fmla="*/ 0 h 2996464"/>
              <a:gd name="connsiteX2" fmla="*/ 172279 w 6652592"/>
              <a:gd name="connsiteY2" fmla="*/ 39757 h 2996464"/>
              <a:gd name="connsiteX3" fmla="*/ 212035 w 6652592"/>
              <a:gd name="connsiteY3" fmla="*/ 53009 h 2996464"/>
              <a:gd name="connsiteX4" fmla="*/ 278296 w 6652592"/>
              <a:gd name="connsiteY4" fmla="*/ 92766 h 2996464"/>
              <a:gd name="connsiteX5" fmla="*/ 397566 w 6652592"/>
              <a:gd name="connsiteY5" fmla="*/ 172279 h 2996464"/>
              <a:gd name="connsiteX6" fmla="*/ 437322 w 6652592"/>
              <a:gd name="connsiteY6" fmla="*/ 198783 h 2996464"/>
              <a:gd name="connsiteX7" fmla="*/ 477079 w 6652592"/>
              <a:gd name="connsiteY7" fmla="*/ 212035 h 2996464"/>
              <a:gd name="connsiteX8" fmla="*/ 503583 w 6652592"/>
              <a:gd name="connsiteY8" fmla="*/ 238540 h 2996464"/>
              <a:gd name="connsiteX9" fmla="*/ 569844 w 6652592"/>
              <a:gd name="connsiteY9" fmla="*/ 251792 h 2996464"/>
              <a:gd name="connsiteX10" fmla="*/ 649357 w 6652592"/>
              <a:gd name="connsiteY10" fmla="*/ 278296 h 2996464"/>
              <a:gd name="connsiteX11" fmla="*/ 689113 w 6652592"/>
              <a:gd name="connsiteY11" fmla="*/ 291548 h 2996464"/>
              <a:gd name="connsiteX12" fmla="*/ 728870 w 6652592"/>
              <a:gd name="connsiteY12" fmla="*/ 304800 h 2996464"/>
              <a:gd name="connsiteX13" fmla="*/ 755374 w 6652592"/>
              <a:gd name="connsiteY13" fmla="*/ 331305 h 2996464"/>
              <a:gd name="connsiteX14" fmla="*/ 795131 w 6652592"/>
              <a:gd name="connsiteY14" fmla="*/ 344557 h 2996464"/>
              <a:gd name="connsiteX15" fmla="*/ 821635 w 6652592"/>
              <a:gd name="connsiteY15" fmla="*/ 384313 h 2996464"/>
              <a:gd name="connsiteX16" fmla="*/ 861392 w 6652592"/>
              <a:gd name="connsiteY16" fmla="*/ 410818 h 2996464"/>
              <a:gd name="connsiteX17" fmla="*/ 874644 w 6652592"/>
              <a:gd name="connsiteY17" fmla="*/ 450574 h 2996464"/>
              <a:gd name="connsiteX18" fmla="*/ 927653 w 6652592"/>
              <a:gd name="connsiteY18" fmla="*/ 503583 h 2996464"/>
              <a:gd name="connsiteX19" fmla="*/ 940905 w 6652592"/>
              <a:gd name="connsiteY19" fmla="*/ 543340 h 2996464"/>
              <a:gd name="connsiteX20" fmla="*/ 980661 w 6652592"/>
              <a:gd name="connsiteY20" fmla="*/ 569844 h 2996464"/>
              <a:gd name="connsiteX21" fmla="*/ 1046922 w 6652592"/>
              <a:gd name="connsiteY21" fmla="*/ 609600 h 2996464"/>
              <a:gd name="connsiteX22" fmla="*/ 1126435 w 6652592"/>
              <a:gd name="connsiteY22" fmla="*/ 649357 h 2996464"/>
              <a:gd name="connsiteX23" fmla="*/ 1205948 w 6652592"/>
              <a:gd name="connsiteY23" fmla="*/ 675861 h 2996464"/>
              <a:gd name="connsiteX24" fmla="*/ 1285461 w 6652592"/>
              <a:gd name="connsiteY24" fmla="*/ 702366 h 2996464"/>
              <a:gd name="connsiteX25" fmla="*/ 1364974 w 6652592"/>
              <a:gd name="connsiteY25" fmla="*/ 728870 h 2996464"/>
              <a:gd name="connsiteX26" fmla="*/ 1404731 w 6652592"/>
              <a:gd name="connsiteY26" fmla="*/ 742122 h 2996464"/>
              <a:gd name="connsiteX27" fmla="*/ 1470992 w 6652592"/>
              <a:gd name="connsiteY27" fmla="*/ 781879 h 2996464"/>
              <a:gd name="connsiteX28" fmla="*/ 1550505 w 6652592"/>
              <a:gd name="connsiteY28" fmla="*/ 834887 h 2996464"/>
              <a:gd name="connsiteX29" fmla="*/ 1630018 w 6652592"/>
              <a:gd name="connsiteY29" fmla="*/ 954157 h 2996464"/>
              <a:gd name="connsiteX30" fmla="*/ 1709531 w 6652592"/>
              <a:gd name="connsiteY30" fmla="*/ 1046922 h 2996464"/>
              <a:gd name="connsiteX31" fmla="*/ 1828800 w 6652592"/>
              <a:gd name="connsiteY31" fmla="*/ 1086679 h 2996464"/>
              <a:gd name="connsiteX32" fmla="*/ 1868557 w 6652592"/>
              <a:gd name="connsiteY32" fmla="*/ 1099931 h 2996464"/>
              <a:gd name="connsiteX33" fmla="*/ 1987826 w 6652592"/>
              <a:gd name="connsiteY33" fmla="*/ 1179444 h 2996464"/>
              <a:gd name="connsiteX34" fmla="*/ 2080592 w 6652592"/>
              <a:gd name="connsiteY34" fmla="*/ 1258957 h 2996464"/>
              <a:gd name="connsiteX35" fmla="*/ 2160105 w 6652592"/>
              <a:gd name="connsiteY35" fmla="*/ 1364974 h 2996464"/>
              <a:gd name="connsiteX36" fmla="*/ 2199861 w 6652592"/>
              <a:gd name="connsiteY36" fmla="*/ 1391479 h 2996464"/>
              <a:gd name="connsiteX37" fmla="*/ 2266122 w 6652592"/>
              <a:gd name="connsiteY37" fmla="*/ 1431235 h 2996464"/>
              <a:gd name="connsiteX38" fmla="*/ 2358887 w 6652592"/>
              <a:gd name="connsiteY38" fmla="*/ 1484244 h 2996464"/>
              <a:gd name="connsiteX39" fmla="*/ 2438400 w 6652592"/>
              <a:gd name="connsiteY39" fmla="*/ 1497496 h 2996464"/>
              <a:gd name="connsiteX40" fmla="*/ 2491409 w 6652592"/>
              <a:gd name="connsiteY40" fmla="*/ 1510748 h 2996464"/>
              <a:gd name="connsiteX41" fmla="*/ 2570922 w 6652592"/>
              <a:gd name="connsiteY41" fmla="*/ 1537253 h 2996464"/>
              <a:gd name="connsiteX42" fmla="*/ 2610679 w 6652592"/>
              <a:gd name="connsiteY42" fmla="*/ 1550505 h 2996464"/>
              <a:gd name="connsiteX43" fmla="*/ 2663687 w 6652592"/>
              <a:gd name="connsiteY43" fmla="*/ 1563757 h 2996464"/>
              <a:gd name="connsiteX44" fmla="*/ 2703444 w 6652592"/>
              <a:gd name="connsiteY44" fmla="*/ 1577009 h 2996464"/>
              <a:gd name="connsiteX45" fmla="*/ 2769705 w 6652592"/>
              <a:gd name="connsiteY45" fmla="*/ 1590261 h 2996464"/>
              <a:gd name="connsiteX46" fmla="*/ 2822713 w 6652592"/>
              <a:gd name="connsiteY46" fmla="*/ 1603513 h 2996464"/>
              <a:gd name="connsiteX47" fmla="*/ 2849218 w 6652592"/>
              <a:gd name="connsiteY47" fmla="*/ 1630018 h 2996464"/>
              <a:gd name="connsiteX48" fmla="*/ 2888974 w 6652592"/>
              <a:gd name="connsiteY48" fmla="*/ 1643270 h 2996464"/>
              <a:gd name="connsiteX49" fmla="*/ 2902226 w 6652592"/>
              <a:gd name="connsiteY49" fmla="*/ 1683027 h 2996464"/>
              <a:gd name="connsiteX50" fmla="*/ 2968487 w 6652592"/>
              <a:gd name="connsiteY50" fmla="*/ 1749287 h 2996464"/>
              <a:gd name="connsiteX51" fmla="*/ 2994992 w 6652592"/>
              <a:gd name="connsiteY51" fmla="*/ 1789044 h 2996464"/>
              <a:gd name="connsiteX52" fmla="*/ 3034748 w 6652592"/>
              <a:gd name="connsiteY52" fmla="*/ 1802296 h 2996464"/>
              <a:gd name="connsiteX53" fmla="*/ 3074505 w 6652592"/>
              <a:gd name="connsiteY53" fmla="*/ 1828800 h 2996464"/>
              <a:gd name="connsiteX54" fmla="*/ 3220279 w 6652592"/>
              <a:gd name="connsiteY54" fmla="*/ 1868557 h 2996464"/>
              <a:gd name="connsiteX55" fmla="*/ 3299792 w 6652592"/>
              <a:gd name="connsiteY55" fmla="*/ 1895061 h 2996464"/>
              <a:gd name="connsiteX56" fmla="*/ 3339548 w 6652592"/>
              <a:gd name="connsiteY56" fmla="*/ 1908313 h 2996464"/>
              <a:gd name="connsiteX57" fmla="*/ 3379305 w 6652592"/>
              <a:gd name="connsiteY57" fmla="*/ 1934818 h 2996464"/>
              <a:gd name="connsiteX58" fmla="*/ 3432313 w 6652592"/>
              <a:gd name="connsiteY58" fmla="*/ 1948070 h 2996464"/>
              <a:gd name="connsiteX59" fmla="*/ 3458818 w 6652592"/>
              <a:gd name="connsiteY59" fmla="*/ 1974574 h 2996464"/>
              <a:gd name="connsiteX60" fmla="*/ 3498574 w 6652592"/>
              <a:gd name="connsiteY60" fmla="*/ 1987827 h 2996464"/>
              <a:gd name="connsiteX61" fmla="*/ 3525079 w 6652592"/>
              <a:gd name="connsiteY61" fmla="*/ 2014331 h 2996464"/>
              <a:gd name="connsiteX62" fmla="*/ 3604592 w 6652592"/>
              <a:gd name="connsiteY62" fmla="*/ 2107096 h 2996464"/>
              <a:gd name="connsiteX63" fmla="*/ 3644348 w 6652592"/>
              <a:gd name="connsiteY63" fmla="*/ 2120348 h 2996464"/>
              <a:gd name="connsiteX64" fmla="*/ 3670853 w 6652592"/>
              <a:gd name="connsiteY64" fmla="*/ 2146853 h 2996464"/>
              <a:gd name="connsiteX65" fmla="*/ 3710609 w 6652592"/>
              <a:gd name="connsiteY65" fmla="*/ 2160105 h 2996464"/>
              <a:gd name="connsiteX66" fmla="*/ 3816626 w 6652592"/>
              <a:gd name="connsiteY66" fmla="*/ 2186609 h 2996464"/>
              <a:gd name="connsiteX67" fmla="*/ 3882887 w 6652592"/>
              <a:gd name="connsiteY67" fmla="*/ 2199861 h 2996464"/>
              <a:gd name="connsiteX68" fmla="*/ 4028661 w 6652592"/>
              <a:gd name="connsiteY68" fmla="*/ 2226366 h 2996464"/>
              <a:gd name="connsiteX69" fmla="*/ 4068418 w 6652592"/>
              <a:gd name="connsiteY69" fmla="*/ 2239618 h 2996464"/>
              <a:gd name="connsiteX70" fmla="*/ 4121426 w 6652592"/>
              <a:gd name="connsiteY70" fmla="*/ 2252870 h 2996464"/>
              <a:gd name="connsiteX71" fmla="*/ 4174435 w 6652592"/>
              <a:gd name="connsiteY71" fmla="*/ 2332383 h 2996464"/>
              <a:gd name="connsiteX72" fmla="*/ 4214192 w 6652592"/>
              <a:gd name="connsiteY72" fmla="*/ 2358887 h 2996464"/>
              <a:gd name="connsiteX73" fmla="*/ 4267200 w 6652592"/>
              <a:gd name="connsiteY73" fmla="*/ 2398644 h 2996464"/>
              <a:gd name="connsiteX74" fmla="*/ 4320209 w 6652592"/>
              <a:gd name="connsiteY74" fmla="*/ 2411896 h 2996464"/>
              <a:gd name="connsiteX75" fmla="*/ 4373218 w 6652592"/>
              <a:gd name="connsiteY75" fmla="*/ 2438400 h 2996464"/>
              <a:gd name="connsiteX76" fmla="*/ 4651513 w 6652592"/>
              <a:gd name="connsiteY76" fmla="*/ 2464905 h 2996464"/>
              <a:gd name="connsiteX77" fmla="*/ 4731026 w 6652592"/>
              <a:gd name="connsiteY77" fmla="*/ 2504661 h 2996464"/>
              <a:gd name="connsiteX78" fmla="*/ 4757531 w 6652592"/>
              <a:gd name="connsiteY78" fmla="*/ 2531166 h 2996464"/>
              <a:gd name="connsiteX79" fmla="*/ 4810540 w 6652592"/>
              <a:gd name="connsiteY79" fmla="*/ 2557670 h 2996464"/>
              <a:gd name="connsiteX80" fmla="*/ 4850296 w 6652592"/>
              <a:gd name="connsiteY80" fmla="*/ 2584174 h 2996464"/>
              <a:gd name="connsiteX81" fmla="*/ 4890053 w 6652592"/>
              <a:gd name="connsiteY81" fmla="*/ 2597427 h 2996464"/>
              <a:gd name="connsiteX82" fmla="*/ 4929809 w 6652592"/>
              <a:gd name="connsiteY82" fmla="*/ 2623931 h 2996464"/>
              <a:gd name="connsiteX83" fmla="*/ 5009322 w 6652592"/>
              <a:gd name="connsiteY83" fmla="*/ 2650435 h 2996464"/>
              <a:gd name="connsiteX84" fmla="*/ 5049079 w 6652592"/>
              <a:gd name="connsiteY84" fmla="*/ 2663687 h 2996464"/>
              <a:gd name="connsiteX85" fmla="*/ 5115340 w 6652592"/>
              <a:gd name="connsiteY85" fmla="*/ 2676940 h 2996464"/>
              <a:gd name="connsiteX86" fmla="*/ 5155096 w 6652592"/>
              <a:gd name="connsiteY86" fmla="*/ 2690192 h 2996464"/>
              <a:gd name="connsiteX87" fmla="*/ 5221357 w 6652592"/>
              <a:gd name="connsiteY87" fmla="*/ 2703444 h 2996464"/>
              <a:gd name="connsiteX88" fmla="*/ 5261113 w 6652592"/>
              <a:gd name="connsiteY88" fmla="*/ 2729948 h 2996464"/>
              <a:gd name="connsiteX89" fmla="*/ 5300870 w 6652592"/>
              <a:gd name="connsiteY89" fmla="*/ 2743200 h 2996464"/>
              <a:gd name="connsiteX90" fmla="*/ 5367131 w 6652592"/>
              <a:gd name="connsiteY90" fmla="*/ 2782957 h 2996464"/>
              <a:gd name="connsiteX91" fmla="*/ 5406887 w 6652592"/>
              <a:gd name="connsiteY91" fmla="*/ 2822713 h 2996464"/>
              <a:gd name="connsiteX92" fmla="*/ 5486400 w 6652592"/>
              <a:gd name="connsiteY92" fmla="*/ 2849218 h 2996464"/>
              <a:gd name="connsiteX93" fmla="*/ 5526157 w 6652592"/>
              <a:gd name="connsiteY93" fmla="*/ 2862470 h 2996464"/>
              <a:gd name="connsiteX94" fmla="*/ 5738192 w 6652592"/>
              <a:gd name="connsiteY94" fmla="*/ 2902227 h 2996464"/>
              <a:gd name="connsiteX95" fmla="*/ 5897218 w 6652592"/>
              <a:gd name="connsiteY95" fmla="*/ 2955235 h 2996464"/>
              <a:gd name="connsiteX96" fmla="*/ 5936974 w 6652592"/>
              <a:gd name="connsiteY96" fmla="*/ 2968487 h 2996464"/>
              <a:gd name="connsiteX97" fmla="*/ 5976731 w 6652592"/>
              <a:gd name="connsiteY97" fmla="*/ 2981740 h 2996464"/>
              <a:gd name="connsiteX98" fmla="*/ 6427305 w 6652592"/>
              <a:gd name="connsiteY98" fmla="*/ 2994992 h 2996464"/>
              <a:gd name="connsiteX99" fmla="*/ 6652592 w 6652592"/>
              <a:gd name="connsiteY99" fmla="*/ 2994992 h 299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652592" h="2996464">
                <a:moveTo>
                  <a:pt x="0" y="13253"/>
                </a:moveTo>
                <a:cubicBezTo>
                  <a:pt x="13252" y="8835"/>
                  <a:pt x="25788" y="0"/>
                  <a:pt x="39757" y="0"/>
                </a:cubicBezTo>
                <a:cubicBezTo>
                  <a:pt x="59781" y="0"/>
                  <a:pt x="167658" y="38217"/>
                  <a:pt x="172279" y="39757"/>
                </a:cubicBezTo>
                <a:lnTo>
                  <a:pt x="212035" y="53009"/>
                </a:lnTo>
                <a:cubicBezTo>
                  <a:pt x="271498" y="112470"/>
                  <a:pt x="200882" y="49758"/>
                  <a:pt x="278296" y="92766"/>
                </a:cubicBezTo>
                <a:cubicBezTo>
                  <a:pt x="278311" y="92775"/>
                  <a:pt x="377681" y="159022"/>
                  <a:pt x="397566" y="172279"/>
                </a:cubicBezTo>
                <a:cubicBezTo>
                  <a:pt x="410818" y="181114"/>
                  <a:pt x="422212" y="193747"/>
                  <a:pt x="437322" y="198783"/>
                </a:cubicBezTo>
                <a:lnTo>
                  <a:pt x="477079" y="212035"/>
                </a:lnTo>
                <a:cubicBezTo>
                  <a:pt x="485914" y="220870"/>
                  <a:pt x="492099" y="233618"/>
                  <a:pt x="503583" y="238540"/>
                </a:cubicBezTo>
                <a:cubicBezTo>
                  <a:pt x="524286" y="247413"/>
                  <a:pt x="548113" y="245866"/>
                  <a:pt x="569844" y="251792"/>
                </a:cubicBezTo>
                <a:cubicBezTo>
                  <a:pt x="596798" y="259143"/>
                  <a:pt x="622853" y="269461"/>
                  <a:pt x="649357" y="278296"/>
                </a:cubicBezTo>
                <a:lnTo>
                  <a:pt x="689113" y="291548"/>
                </a:lnTo>
                <a:lnTo>
                  <a:pt x="728870" y="304800"/>
                </a:lnTo>
                <a:cubicBezTo>
                  <a:pt x="737705" y="313635"/>
                  <a:pt x="744660" y="324877"/>
                  <a:pt x="755374" y="331305"/>
                </a:cubicBezTo>
                <a:cubicBezTo>
                  <a:pt x="767352" y="338492"/>
                  <a:pt x="784223" y="335831"/>
                  <a:pt x="795131" y="344557"/>
                </a:cubicBezTo>
                <a:cubicBezTo>
                  <a:pt x="807568" y="354506"/>
                  <a:pt x="810373" y="373051"/>
                  <a:pt x="821635" y="384313"/>
                </a:cubicBezTo>
                <a:cubicBezTo>
                  <a:pt x="832897" y="395575"/>
                  <a:pt x="848140" y="401983"/>
                  <a:pt x="861392" y="410818"/>
                </a:cubicBezTo>
                <a:cubicBezTo>
                  <a:pt x="865809" y="424070"/>
                  <a:pt x="866525" y="439207"/>
                  <a:pt x="874644" y="450574"/>
                </a:cubicBezTo>
                <a:cubicBezTo>
                  <a:pt x="889168" y="470908"/>
                  <a:pt x="927653" y="503583"/>
                  <a:pt x="927653" y="503583"/>
                </a:cubicBezTo>
                <a:cubicBezTo>
                  <a:pt x="932070" y="516835"/>
                  <a:pt x="932179" y="532432"/>
                  <a:pt x="940905" y="543340"/>
                </a:cubicBezTo>
                <a:cubicBezTo>
                  <a:pt x="950854" y="555777"/>
                  <a:pt x="968224" y="559895"/>
                  <a:pt x="980661" y="569844"/>
                </a:cubicBezTo>
                <a:cubicBezTo>
                  <a:pt x="1032635" y="611422"/>
                  <a:pt x="977882" y="586587"/>
                  <a:pt x="1046922" y="609600"/>
                </a:cubicBezTo>
                <a:cubicBezTo>
                  <a:pt x="1089496" y="652175"/>
                  <a:pt x="1056653" y="628423"/>
                  <a:pt x="1126435" y="649357"/>
                </a:cubicBezTo>
                <a:cubicBezTo>
                  <a:pt x="1153195" y="657385"/>
                  <a:pt x="1179444" y="667026"/>
                  <a:pt x="1205948" y="675861"/>
                </a:cubicBezTo>
                <a:lnTo>
                  <a:pt x="1285461" y="702366"/>
                </a:lnTo>
                <a:lnTo>
                  <a:pt x="1364974" y="728870"/>
                </a:lnTo>
                <a:lnTo>
                  <a:pt x="1404731" y="742122"/>
                </a:lnTo>
                <a:cubicBezTo>
                  <a:pt x="1464191" y="801584"/>
                  <a:pt x="1393580" y="738873"/>
                  <a:pt x="1470992" y="781879"/>
                </a:cubicBezTo>
                <a:cubicBezTo>
                  <a:pt x="1498838" y="797349"/>
                  <a:pt x="1550505" y="834887"/>
                  <a:pt x="1550505" y="834887"/>
                </a:cubicBezTo>
                <a:lnTo>
                  <a:pt x="1630018" y="954157"/>
                </a:lnTo>
                <a:cubicBezTo>
                  <a:pt x="1652177" y="987396"/>
                  <a:pt x="1673824" y="1025498"/>
                  <a:pt x="1709531" y="1046922"/>
                </a:cubicBezTo>
                <a:cubicBezTo>
                  <a:pt x="1709533" y="1046923"/>
                  <a:pt x="1808920" y="1080052"/>
                  <a:pt x="1828800" y="1086679"/>
                </a:cubicBezTo>
                <a:lnTo>
                  <a:pt x="1868557" y="1099931"/>
                </a:lnTo>
                <a:lnTo>
                  <a:pt x="1987826" y="1179444"/>
                </a:lnTo>
                <a:cubicBezTo>
                  <a:pt x="2023797" y="1203424"/>
                  <a:pt x="2054883" y="1220393"/>
                  <a:pt x="2080592" y="1258957"/>
                </a:cubicBezTo>
                <a:cubicBezTo>
                  <a:pt x="2104824" y="1295306"/>
                  <a:pt x="2125081" y="1336954"/>
                  <a:pt x="2160105" y="1364974"/>
                </a:cubicBezTo>
                <a:cubicBezTo>
                  <a:pt x="2172542" y="1374924"/>
                  <a:pt x="2187424" y="1381529"/>
                  <a:pt x="2199861" y="1391479"/>
                </a:cubicBezTo>
                <a:cubicBezTo>
                  <a:pt x="2251833" y="1433057"/>
                  <a:pt x="2197084" y="1408222"/>
                  <a:pt x="2266122" y="1431235"/>
                </a:cubicBezTo>
                <a:cubicBezTo>
                  <a:pt x="2292740" y="1448981"/>
                  <a:pt x="2328316" y="1475073"/>
                  <a:pt x="2358887" y="1484244"/>
                </a:cubicBezTo>
                <a:cubicBezTo>
                  <a:pt x="2384624" y="1491965"/>
                  <a:pt x="2412052" y="1492226"/>
                  <a:pt x="2438400" y="1497496"/>
                </a:cubicBezTo>
                <a:cubicBezTo>
                  <a:pt x="2456260" y="1501068"/>
                  <a:pt x="2473964" y="1505514"/>
                  <a:pt x="2491409" y="1510748"/>
                </a:cubicBezTo>
                <a:cubicBezTo>
                  <a:pt x="2518169" y="1518776"/>
                  <a:pt x="2544418" y="1528418"/>
                  <a:pt x="2570922" y="1537253"/>
                </a:cubicBezTo>
                <a:cubicBezTo>
                  <a:pt x="2584174" y="1541670"/>
                  <a:pt x="2597127" y="1547117"/>
                  <a:pt x="2610679" y="1550505"/>
                </a:cubicBezTo>
                <a:cubicBezTo>
                  <a:pt x="2628348" y="1554922"/>
                  <a:pt x="2646175" y="1558754"/>
                  <a:pt x="2663687" y="1563757"/>
                </a:cubicBezTo>
                <a:cubicBezTo>
                  <a:pt x="2677119" y="1567595"/>
                  <a:pt x="2689892" y="1573621"/>
                  <a:pt x="2703444" y="1577009"/>
                </a:cubicBezTo>
                <a:cubicBezTo>
                  <a:pt x="2725296" y="1582472"/>
                  <a:pt x="2747717" y="1585375"/>
                  <a:pt x="2769705" y="1590261"/>
                </a:cubicBezTo>
                <a:cubicBezTo>
                  <a:pt x="2787484" y="1594212"/>
                  <a:pt x="2805044" y="1599096"/>
                  <a:pt x="2822713" y="1603513"/>
                </a:cubicBezTo>
                <a:cubicBezTo>
                  <a:pt x="2831548" y="1612348"/>
                  <a:pt x="2838504" y="1623590"/>
                  <a:pt x="2849218" y="1630018"/>
                </a:cubicBezTo>
                <a:cubicBezTo>
                  <a:pt x="2861196" y="1637205"/>
                  <a:pt x="2879097" y="1633392"/>
                  <a:pt x="2888974" y="1643270"/>
                </a:cubicBezTo>
                <a:cubicBezTo>
                  <a:pt x="2898852" y="1653148"/>
                  <a:pt x="2893844" y="1671852"/>
                  <a:pt x="2902226" y="1683027"/>
                </a:cubicBezTo>
                <a:cubicBezTo>
                  <a:pt x="2920967" y="1708015"/>
                  <a:pt x="2951161" y="1723298"/>
                  <a:pt x="2968487" y="1749287"/>
                </a:cubicBezTo>
                <a:cubicBezTo>
                  <a:pt x="2977322" y="1762539"/>
                  <a:pt x="2982555" y="1779094"/>
                  <a:pt x="2994992" y="1789044"/>
                </a:cubicBezTo>
                <a:cubicBezTo>
                  <a:pt x="3005900" y="1797770"/>
                  <a:pt x="3022254" y="1796049"/>
                  <a:pt x="3034748" y="1802296"/>
                </a:cubicBezTo>
                <a:cubicBezTo>
                  <a:pt x="3048994" y="1809419"/>
                  <a:pt x="3059951" y="1822331"/>
                  <a:pt x="3074505" y="1828800"/>
                </a:cubicBezTo>
                <a:cubicBezTo>
                  <a:pt x="3159315" y="1866493"/>
                  <a:pt x="3139580" y="1846548"/>
                  <a:pt x="3220279" y="1868557"/>
                </a:cubicBezTo>
                <a:cubicBezTo>
                  <a:pt x="3247233" y="1875908"/>
                  <a:pt x="3273288" y="1886226"/>
                  <a:pt x="3299792" y="1895061"/>
                </a:cubicBezTo>
                <a:lnTo>
                  <a:pt x="3339548" y="1908313"/>
                </a:lnTo>
                <a:cubicBezTo>
                  <a:pt x="3352800" y="1917148"/>
                  <a:pt x="3364665" y="1928544"/>
                  <a:pt x="3379305" y="1934818"/>
                </a:cubicBezTo>
                <a:cubicBezTo>
                  <a:pt x="3396045" y="1941993"/>
                  <a:pt x="3416023" y="1939925"/>
                  <a:pt x="3432313" y="1948070"/>
                </a:cubicBezTo>
                <a:cubicBezTo>
                  <a:pt x="3443488" y="1953658"/>
                  <a:pt x="3448104" y="1968146"/>
                  <a:pt x="3458818" y="1974574"/>
                </a:cubicBezTo>
                <a:cubicBezTo>
                  <a:pt x="3470796" y="1981761"/>
                  <a:pt x="3485322" y="1983409"/>
                  <a:pt x="3498574" y="1987827"/>
                </a:cubicBezTo>
                <a:cubicBezTo>
                  <a:pt x="3507409" y="1996662"/>
                  <a:pt x="3517274" y="2004575"/>
                  <a:pt x="3525079" y="2014331"/>
                </a:cubicBezTo>
                <a:cubicBezTo>
                  <a:pt x="3546661" y="2041308"/>
                  <a:pt x="3569790" y="2095495"/>
                  <a:pt x="3604592" y="2107096"/>
                </a:cubicBezTo>
                <a:lnTo>
                  <a:pt x="3644348" y="2120348"/>
                </a:lnTo>
                <a:cubicBezTo>
                  <a:pt x="3653183" y="2129183"/>
                  <a:pt x="3660139" y="2140425"/>
                  <a:pt x="3670853" y="2146853"/>
                </a:cubicBezTo>
                <a:cubicBezTo>
                  <a:pt x="3682831" y="2154040"/>
                  <a:pt x="3697132" y="2156430"/>
                  <a:pt x="3710609" y="2160105"/>
                </a:cubicBezTo>
                <a:cubicBezTo>
                  <a:pt x="3745752" y="2169689"/>
                  <a:pt x="3780907" y="2179465"/>
                  <a:pt x="3816626" y="2186609"/>
                </a:cubicBezTo>
                <a:lnTo>
                  <a:pt x="3882887" y="2199861"/>
                </a:lnTo>
                <a:cubicBezTo>
                  <a:pt x="3926227" y="2207741"/>
                  <a:pt x="3985000" y="2215450"/>
                  <a:pt x="4028661" y="2226366"/>
                </a:cubicBezTo>
                <a:cubicBezTo>
                  <a:pt x="4042213" y="2229754"/>
                  <a:pt x="4054986" y="2235780"/>
                  <a:pt x="4068418" y="2239618"/>
                </a:cubicBezTo>
                <a:cubicBezTo>
                  <a:pt x="4085930" y="2244621"/>
                  <a:pt x="4103757" y="2248453"/>
                  <a:pt x="4121426" y="2252870"/>
                </a:cubicBezTo>
                <a:cubicBezTo>
                  <a:pt x="4139096" y="2279374"/>
                  <a:pt x="4147930" y="2314714"/>
                  <a:pt x="4174435" y="2332383"/>
                </a:cubicBezTo>
                <a:cubicBezTo>
                  <a:pt x="4187687" y="2341218"/>
                  <a:pt x="4201232" y="2349629"/>
                  <a:pt x="4214192" y="2358887"/>
                </a:cubicBezTo>
                <a:cubicBezTo>
                  <a:pt x="4232165" y="2371725"/>
                  <a:pt x="4247445" y="2388766"/>
                  <a:pt x="4267200" y="2398644"/>
                </a:cubicBezTo>
                <a:cubicBezTo>
                  <a:pt x="4283491" y="2406789"/>
                  <a:pt x="4303155" y="2405501"/>
                  <a:pt x="4320209" y="2411896"/>
                </a:cubicBezTo>
                <a:cubicBezTo>
                  <a:pt x="4338706" y="2418832"/>
                  <a:pt x="4354477" y="2432153"/>
                  <a:pt x="4373218" y="2438400"/>
                </a:cubicBezTo>
                <a:cubicBezTo>
                  <a:pt x="4442118" y="2461367"/>
                  <a:pt x="4627019" y="2463374"/>
                  <a:pt x="4651513" y="2464905"/>
                </a:cubicBezTo>
                <a:cubicBezTo>
                  <a:pt x="4693504" y="2478902"/>
                  <a:pt x="4694327" y="2475301"/>
                  <a:pt x="4731026" y="2504661"/>
                </a:cubicBezTo>
                <a:cubicBezTo>
                  <a:pt x="4740783" y="2512466"/>
                  <a:pt x="4747135" y="2524235"/>
                  <a:pt x="4757531" y="2531166"/>
                </a:cubicBezTo>
                <a:cubicBezTo>
                  <a:pt x="4773968" y="2542124"/>
                  <a:pt x="4793388" y="2547869"/>
                  <a:pt x="4810540" y="2557670"/>
                </a:cubicBezTo>
                <a:cubicBezTo>
                  <a:pt x="4824368" y="2565572"/>
                  <a:pt x="4836051" y="2577051"/>
                  <a:pt x="4850296" y="2584174"/>
                </a:cubicBezTo>
                <a:cubicBezTo>
                  <a:pt x="4862790" y="2590421"/>
                  <a:pt x="4877559" y="2591180"/>
                  <a:pt x="4890053" y="2597427"/>
                </a:cubicBezTo>
                <a:cubicBezTo>
                  <a:pt x="4904298" y="2604550"/>
                  <a:pt x="4915255" y="2617463"/>
                  <a:pt x="4929809" y="2623931"/>
                </a:cubicBezTo>
                <a:cubicBezTo>
                  <a:pt x="4955339" y="2635278"/>
                  <a:pt x="4982818" y="2641600"/>
                  <a:pt x="5009322" y="2650435"/>
                </a:cubicBezTo>
                <a:cubicBezTo>
                  <a:pt x="5022574" y="2654852"/>
                  <a:pt x="5035381" y="2660947"/>
                  <a:pt x="5049079" y="2663687"/>
                </a:cubicBezTo>
                <a:cubicBezTo>
                  <a:pt x="5071166" y="2668105"/>
                  <a:pt x="5093488" y="2671477"/>
                  <a:pt x="5115340" y="2676940"/>
                </a:cubicBezTo>
                <a:cubicBezTo>
                  <a:pt x="5128892" y="2680328"/>
                  <a:pt x="5141544" y="2686804"/>
                  <a:pt x="5155096" y="2690192"/>
                </a:cubicBezTo>
                <a:cubicBezTo>
                  <a:pt x="5176948" y="2695655"/>
                  <a:pt x="5199270" y="2699027"/>
                  <a:pt x="5221357" y="2703444"/>
                </a:cubicBezTo>
                <a:cubicBezTo>
                  <a:pt x="5234609" y="2712279"/>
                  <a:pt x="5246867" y="2722825"/>
                  <a:pt x="5261113" y="2729948"/>
                </a:cubicBezTo>
                <a:cubicBezTo>
                  <a:pt x="5273607" y="2736195"/>
                  <a:pt x="5288892" y="2736013"/>
                  <a:pt x="5300870" y="2743200"/>
                </a:cubicBezTo>
                <a:cubicBezTo>
                  <a:pt x="5391825" y="2797774"/>
                  <a:pt x="5254505" y="2745416"/>
                  <a:pt x="5367131" y="2782957"/>
                </a:cubicBezTo>
                <a:cubicBezTo>
                  <a:pt x="5380383" y="2796209"/>
                  <a:pt x="5390504" y="2813611"/>
                  <a:pt x="5406887" y="2822713"/>
                </a:cubicBezTo>
                <a:cubicBezTo>
                  <a:pt x="5431309" y="2836281"/>
                  <a:pt x="5459896" y="2840383"/>
                  <a:pt x="5486400" y="2849218"/>
                </a:cubicBezTo>
                <a:cubicBezTo>
                  <a:pt x="5499652" y="2853635"/>
                  <a:pt x="5512378" y="2860174"/>
                  <a:pt x="5526157" y="2862470"/>
                </a:cubicBezTo>
                <a:cubicBezTo>
                  <a:pt x="5574302" y="2870494"/>
                  <a:pt x="5706411" y="2891634"/>
                  <a:pt x="5738192" y="2902227"/>
                </a:cubicBezTo>
                <a:lnTo>
                  <a:pt x="5897218" y="2955235"/>
                </a:lnTo>
                <a:lnTo>
                  <a:pt x="5936974" y="2968487"/>
                </a:lnTo>
                <a:cubicBezTo>
                  <a:pt x="5950226" y="2972905"/>
                  <a:pt x="5962768" y="2981329"/>
                  <a:pt x="5976731" y="2981740"/>
                </a:cubicBezTo>
                <a:lnTo>
                  <a:pt x="6427305" y="2994992"/>
                </a:lnTo>
                <a:cubicBezTo>
                  <a:pt x="6502386" y="2996464"/>
                  <a:pt x="6577496" y="2994992"/>
                  <a:pt x="6652592" y="2994992"/>
                </a:cubicBezTo>
              </a:path>
            </a:pathLst>
          </a:cu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47664" y="1700808"/>
            <a:ext cx="185738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Koodak" pitchFamily="2" charset="-78"/>
              </a:rPr>
              <a:t>اثر </a:t>
            </a:r>
            <a:r>
              <a:rPr lang="fa-IR" sz="2400" dirty="0" smtClean="0">
                <a:solidFill>
                  <a:schemeClr val="tx1"/>
                </a:solidFill>
                <a:cs typeface="B Koodak" pitchFamily="2" charset="-78"/>
              </a:rPr>
              <a:t>لذت دهی</a:t>
            </a:r>
            <a:endParaRPr lang="en-US" sz="24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033670" y="1933721"/>
            <a:ext cx="6427304" cy="3115357"/>
          </a:xfrm>
          <a:custGeom>
            <a:avLst/>
            <a:gdLst>
              <a:gd name="connsiteX0" fmla="*/ 0 w 6427304"/>
              <a:gd name="connsiteY0" fmla="*/ 3115357 h 3115357"/>
              <a:gd name="connsiteX1" fmla="*/ 79513 w 6427304"/>
              <a:gd name="connsiteY1" fmla="*/ 3088853 h 3115357"/>
              <a:gd name="connsiteX2" fmla="*/ 159026 w 6427304"/>
              <a:gd name="connsiteY2" fmla="*/ 3049096 h 3115357"/>
              <a:gd name="connsiteX3" fmla="*/ 477078 w 6427304"/>
              <a:gd name="connsiteY3" fmla="*/ 3035844 h 3115357"/>
              <a:gd name="connsiteX4" fmla="*/ 516834 w 6427304"/>
              <a:gd name="connsiteY4" fmla="*/ 2996088 h 3115357"/>
              <a:gd name="connsiteX5" fmla="*/ 543339 w 6427304"/>
              <a:gd name="connsiteY5" fmla="*/ 2956331 h 3115357"/>
              <a:gd name="connsiteX6" fmla="*/ 583095 w 6427304"/>
              <a:gd name="connsiteY6" fmla="*/ 2929827 h 3115357"/>
              <a:gd name="connsiteX7" fmla="*/ 609600 w 6427304"/>
              <a:gd name="connsiteY7" fmla="*/ 2903322 h 3115357"/>
              <a:gd name="connsiteX8" fmla="*/ 702365 w 6427304"/>
              <a:gd name="connsiteY8" fmla="*/ 2876818 h 3115357"/>
              <a:gd name="connsiteX9" fmla="*/ 742121 w 6427304"/>
              <a:gd name="connsiteY9" fmla="*/ 2863566 h 3115357"/>
              <a:gd name="connsiteX10" fmla="*/ 1020417 w 6427304"/>
              <a:gd name="connsiteY10" fmla="*/ 2837062 h 3115357"/>
              <a:gd name="connsiteX11" fmla="*/ 1113182 w 6427304"/>
              <a:gd name="connsiteY11" fmla="*/ 2823809 h 3115357"/>
              <a:gd name="connsiteX12" fmla="*/ 1192695 w 6427304"/>
              <a:gd name="connsiteY12" fmla="*/ 2770801 h 3115357"/>
              <a:gd name="connsiteX13" fmla="*/ 1245704 w 6427304"/>
              <a:gd name="connsiteY13" fmla="*/ 2678036 h 3115357"/>
              <a:gd name="connsiteX14" fmla="*/ 1298713 w 6427304"/>
              <a:gd name="connsiteY14" fmla="*/ 2625027 h 3115357"/>
              <a:gd name="connsiteX15" fmla="*/ 1325217 w 6427304"/>
              <a:gd name="connsiteY15" fmla="*/ 2598522 h 3115357"/>
              <a:gd name="connsiteX16" fmla="*/ 1364973 w 6427304"/>
              <a:gd name="connsiteY16" fmla="*/ 2572018 h 3115357"/>
              <a:gd name="connsiteX17" fmla="*/ 1431234 w 6427304"/>
              <a:gd name="connsiteY17" fmla="*/ 2532262 h 3115357"/>
              <a:gd name="connsiteX18" fmla="*/ 1709530 w 6427304"/>
              <a:gd name="connsiteY18" fmla="*/ 2492505 h 3115357"/>
              <a:gd name="connsiteX19" fmla="*/ 1749287 w 6427304"/>
              <a:gd name="connsiteY19" fmla="*/ 2479253 h 3115357"/>
              <a:gd name="connsiteX20" fmla="*/ 1815547 w 6427304"/>
              <a:gd name="connsiteY20" fmla="*/ 2452749 h 3115357"/>
              <a:gd name="connsiteX21" fmla="*/ 1868556 w 6427304"/>
              <a:gd name="connsiteY21" fmla="*/ 2439496 h 3115357"/>
              <a:gd name="connsiteX22" fmla="*/ 1895060 w 6427304"/>
              <a:gd name="connsiteY22" fmla="*/ 2399740 h 3115357"/>
              <a:gd name="connsiteX23" fmla="*/ 1961321 w 6427304"/>
              <a:gd name="connsiteY23" fmla="*/ 2346731 h 3115357"/>
              <a:gd name="connsiteX24" fmla="*/ 2014330 w 6427304"/>
              <a:gd name="connsiteY24" fmla="*/ 2267218 h 3115357"/>
              <a:gd name="connsiteX25" fmla="*/ 2040834 w 6427304"/>
              <a:gd name="connsiteY25" fmla="*/ 2227462 h 3115357"/>
              <a:gd name="connsiteX26" fmla="*/ 2067339 w 6427304"/>
              <a:gd name="connsiteY26" fmla="*/ 2200957 h 3115357"/>
              <a:gd name="connsiteX27" fmla="*/ 2107095 w 6427304"/>
              <a:gd name="connsiteY27" fmla="*/ 2134696 h 3115357"/>
              <a:gd name="connsiteX28" fmla="*/ 2173356 w 6427304"/>
              <a:gd name="connsiteY28" fmla="*/ 2081688 h 3115357"/>
              <a:gd name="connsiteX29" fmla="*/ 2199860 w 6427304"/>
              <a:gd name="connsiteY29" fmla="*/ 2055183 h 3115357"/>
              <a:gd name="connsiteX30" fmla="*/ 2292626 w 6427304"/>
              <a:gd name="connsiteY30" fmla="*/ 2028679 h 3115357"/>
              <a:gd name="connsiteX31" fmla="*/ 2438400 w 6427304"/>
              <a:gd name="connsiteY31" fmla="*/ 2002175 h 3115357"/>
              <a:gd name="connsiteX32" fmla="*/ 2491408 w 6427304"/>
              <a:gd name="connsiteY32" fmla="*/ 1988922 h 3115357"/>
              <a:gd name="connsiteX33" fmla="*/ 2610678 w 6427304"/>
              <a:gd name="connsiteY33" fmla="*/ 1922662 h 3115357"/>
              <a:gd name="connsiteX34" fmla="*/ 2637182 w 6427304"/>
              <a:gd name="connsiteY34" fmla="*/ 1882905 h 3115357"/>
              <a:gd name="connsiteX35" fmla="*/ 2663687 w 6427304"/>
              <a:gd name="connsiteY35" fmla="*/ 1856401 h 3115357"/>
              <a:gd name="connsiteX36" fmla="*/ 2676939 w 6427304"/>
              <a:gd name="connsiteY36" fmla="*/ 1816644 h 3115357"/>
              <a:gd name="connsiteX37" fmla="*/ 2729947 w 6427304"/>
              <a:gd name="connsiteY37" fmla="*/ 1737131 h 3115357"/>
              <a:gd name="connsiteX38" fmla="*/ 2756452 w 6427304"/>
              <a:gd name="connsiteY38" fmla="*/ 1697375 h 3115357"/>
              <a:gd name="connsiteX39" fmla="*/ 2822713 w 6427304"/>
              <a:gd name="connsiteY39" fmla="*/ 1631114 h 3115357"/>
              <a:gd name="connsiteX40" fmla="*/ 2928730 w 6427304"/>
              <a:gd name="connsiteY40" fmla="*/ 1578105 h 3115357"/>
              <a:gd name="connsiteX41" fmla="*/ 3233530 w 6427304"/>
              <a:gd name="connsiteY41" fmla="*/ 1551601 h 3115357"/>
              <a:gd name="connsiteX42" fmla="*/ 3419060 w 6427304"/>
              <a:gd name="connsiteY42" fmla="*/ 1525096 h 3115357"/>
              <a:gd name="connsiteX43" fmla="*/ 3498573 w 6427304"/>
              <a:gd name="connsiteY43" fmla="*/ 1511844 h 3115357"/>
              <a:gd name="connsiteX44" fmla="*/ 3723860 w 6427304"/>
              <a:gd name="connsiteY44" fmla="*/ 1498592 h 3115357"/>
              <a:gd name="connsiteX45" fmla="*/ 3803373 w 6427304"/>
              <a:gd name="connsiteY45" fmla="*/ 1472088 h 3115357"/>
              <a:gd name="connsiteX46" fmla="*/ 3829878 w 6427304"/>
              <a:gd name="connsiteY46" fmla="*/ 1445583 h 3115357"/>
              <a:gd name="connsiteX47" fmla="*/ 3909391 w 6427304"/>
              <a:gd name="connsiteY47" fmla="*/ 1419079 h 3115357"/>
              <a:gd name="connsiteX48" fmla="*/ 3962400 w 6427304"/>
              <a:gd name="connsiteY48" fmla="*/ 1339566 h 3115357"/>
              <a:gd name="connsiteX49" fmla="*/ 4002156 w 6427304"/>
              <a:gd name="connsiteY49" fmla="*/ 1299809 h 3115357"/>
              <a:gd name="connsiteX50" fmla="*/ 4094921 w 6427304"/>
              <a:gd name="connsiteY50" fmla="*/ 1193792 h 3115357"/>
              <a:gd name="connsiteX51" fmla="*/ 4134678 w 6427304"/>
              <a:gd name="connsiteY51" fmla="*/ 1180540 h 3115357"/>
              <a:gd name="connsiteX52" fmla="*/ 4174434 w 6427304"/>
              <a:gd name="connsiteY52" fmla="*/ 1154036 h 3115357"/>
              <a:gd name="connsiteX53" fmla="*/ 4253947 w 6427304"/>
              <a:gd name="connsiteY53" fmla="*/ 1087775 h 3115357"/>
              <a:gd name="connsiteX54" fmla="*/ 4320208 w 6427304"/>
              <a:gd name="connsiteY54" fmla="*/ 1074522 h 3115357"/>
              <a:gd name="connsiteX55" fmla="*/ 4346713 w 6427304"/>
              <a:gd name="connsiteY55" fmla="*/ 1048018 h 3115357"/>
              <a:gd name="connsiteX56" fmla="*/ 4399721 w 6427304"/>
              <a:gd name="connsiteY56" fmla="*/ 1034766 h 3115357"/>
              <a:gd name="connsiteX57" fmla="*/ 4492487 w 6427304"/>
              <a:gd name="connsiteY57" fmla="*/ 1008262 h 3115357"/>
              <a:gd name="connsiteX58" fmla="*/ 4545495 w 6427304"/>
              <a:gd name="connsiteY58" fmla="*/ 981757 h 3115357"/>
              <a:gd name="connsiteX59" fmla="*/ 4585252 w 6427304"/>
              <a:gd name="connsiteY59" fmla="*/ 968505 h 3115357"/>
              <a:gd name="connsiteX60" fmla="*/ 4625008 w 6427304"/>
              <a:gd name="connsiteY60" fmla="*/ 942001 h 3115357"/>
              <a:gd name="connsiteX61" fmla="*/ 4691269 w 6427304"/>
              <a:gd name="connsiteY61" fmla="*/ 928749 h 3115357"/>
              <a:gd name="connsiteX62" fmla="*/ 4797287 w 6427304"/>
              <a:gd name="connsiteY62" fmla="*/ 875740 h 3115357"/>
              <a:gd name="connsiteX63" fmla="*/ 4863547 w 6427304"/>
              <a:gd name="connsiteY63" fmla="*/ 835983 h 3115357"/>
              <a:gd name="connsiteX64" fmla="*/ 4956313 w 6427304"/>
              <a:gd name="connsiteY64" fmla="*/ 809479 h 3115357"/>
              <a:gd name="connsiteX65" fmla="*/ 4996069 w 6427304"/>
              <a:gd name="connsiteY65" fmla="*/ 782975 h 3115357"/>
              <a:gd name="connsiteX66" fmla="*/ 5049078 w 6427304"/>
              <a:gd name="connsiteY66" fmla="*/ 729966 h 3115357"/>
              <a:gd name="connsiteX67" fmla="*/ 5062330 w 6427304"/>
              <a:gd name="connsiteY67" fmla="*/ 676957 h 3115357"/>
              <a:gd name="connsiteX68" fmla="*/ 5088834 w 6427304"/>
              <a:gd name="connsiteY68" fmla="*/ 637201 h 3115357"/>
              <a:gd name="connsiteX69" fmla="*/ 5115339 w 6427304"/>
              <a:gd name="connsiteY69" fmla="*/ 610696 h 3115357"/>
              <a:gd name="connsiteX70" fmla="*/ 5155095 w 6427304"/>
              <a:gd name="connsiteY70" fmla="*/ 584192 h 3115357"/>
              <a:gd name="connsiteX71" fmla="*/ 5473147 w 6427304"/>
              <a:gd name="connsiteY71" fmla="*/ 544436 h 3115357"/>
              <a:gd name="connsiteX72" fmla="*/ 5632173 w 6427304"/>
              <a:gd name="connsiteY72" fmla="*/ 517931 h 3115357"/>
              <a:gd name="connsiteX73" fmla="*/ 5738191 w 6427304"/>
              <a:gd name="connsiteY73" fmla="*/ 491427 h 3115357"/>
              <a:gd name="connsiteX74" fmla="*/ 5777947 w 6427304"/>
              <a:gd name="connsiteY74" fmla="*/ 464922 h 3115357"/>
              <a:gd name="connsiteX75" fmla="*/ 5857460 w 6427304"/>
              <a:gd name="connsiteY75" fmla="*/ 451670 h 3115357"/>
              <a:gd name="connsiteX76" fmla="*/ 5923721 w 6427304"/>
              <a:gd name="connsiteY76" fmla="*/ 385409 h 3115357"/>
              <a:gd name="connsiteX77" fmla="*/ 5976730 w 6427304"/>
              <a:gd name="connsiteY77" fmla="*/ 319149 h 3115357"/>
              <a:gd name="connsiteX78" fmla="*/ 6016487 w 6427304"/>
              <a:gd name="connsiteY78" fmla="*/ 252888 h 3115357"/>
              <a:gd name="connsiteX79" fmla="*/ 6029739 w 6427304"/>
              <a:gd name="connsiteY79" fmla="*/ 213131 h 3115357"/>
              <a:gd name="connsiteX80" fmla="*/ 6109252 w 6427304"/>
              <a:gd name="connsiteY80" fmla="*/ 120366 h 3115357"/>
              <a:gd name="connsiteX81" fmla="*/ 6149008 w 6427304"/>
              <a:gd name="connsiteY81" fmla="*/ 107114 h 3115357"/>
              <a:gd name="connsiteX82" fmla="*/ 6188765 w 6427304"/>
              <a:gd name="connsiteY82" fmla="*/ 80609 h 3115357"/>
              <a:gd name="connsiteX83" fmla="*/ 6228521 w 6427304"/>
              <a:gd name="connsiteY83" fmla="*/ 67357 h 3115357"/>
              <a:gd name="connsiteX84" fmla="*/ 6294782 w 6427304"/>
              <a:gd name="connsiteY84" fmla="*/ 14349 h 3115357"/>
              <a:gd name="connsiteX85" fmla="*/ 6427304 w 6427304"/>
              <a:gd name="connsiteY85" fmla="*/ 1096 h 311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427304" h="3115357">
                <a:moveTo>
                  <a:pt x="0" y="3115357"/>
                </a:moveTo>
                <a:cubicBezTo>
                  <a:pt x="26504" y="3106522"/>
                  <a:pt x="56267" y="3104350"/>
                  <a:pt x="79513" y="3088853"/>
                </a:cubicBezTo>
                <a:cubicBezTo>
                  <a:pt x="103522" y="3072847"/>
                  <a:pt x="128165" y="3051382"/>
                  <a:pt x="159026" y="3049096"/>
                </a:cubicBezTo>
                <a:cubicBezTo>
                  <a:pt x="264845" y="3041257"/>
                  <a:pt x="371061" y="3040261"/>
                  <a:pt x="477078" y="3035844"/>
                </a:cubicBezTo>
                <a:cubicBezTo>
                  <a:pt x="490330" y="3022592"/>
                  <a:pt x="504836" y="3010485"/>
                  <a:pt x="516834" y="2996088"/>
                </a:cubicBezTo>
                <a:cubicBezTo>
                  <a:pt x="527030" y="2983852"/>
                  <a:pt x="532077" y="2967593"/>
                  <a:pt x="543339" y="2956331"/>
                </a:cubicBezTo>
                <a:cubicBezTo>
                  <a:pt x="554601" y="2945069"/>
                  <a:pt x="570658" y="2939776"/>
                  <a:pt x="583095" y="2929827"/>
                </a:cubicBezTo>
                <a:cubicBezTo>
                  <a:pt x="592852" y="2922022"/>
                  <a:pt x="598886" y="2909750"/>
                  <a:pt x="609600" y="2903322"/>
                </a:cubicBezTo>
                <a:cubicBezTo>
                  <a:pt x="624043" y="2894656"/>
                  <a:pt x="691338" y="2879969"/>
                  <a:pt x="702365" y="2876818"/>
                </a:cubicBezTo>
                <a:cubicBezTo>
                  <a:pt x="715796" y="2872981"/>
                  <a:pt x="728260" y="2865299"/>
                  <a:pt x="742121" y="2863566"/>
                </a:cubicBezTo>
                <a:cubicBezTo>
                  <a:pt x="834587" y="2852008"/>
                  <a:pt x="928169" y="2850241"/>
                  <a:pt x="1020417" y="2837062"/>
                </a:cubicBezTo>
                <a:lnTo>
                  <a:pt x="1113182" y="2823809"/>
                </a:lnTo>
                <a:cubicBezTo>
                  <a:pt x="1139686" y="2806140"/>
                  <a:pt x="1178449" y="2799292"/>
                  <a:pt x="1192695" y="2770801"/>
                </a:cubicBezTo>
                <a:cubicBezTo>
                  <a:pt x="1207735" y="2740722"/>
                  <a:pt x="1223227" y="2704259"/>
                  <a:pt x="1245704" y="2678036"/>
                </a:cubicBezTo>
                <a:cubicBezTo>
                  <a:pt x="1261966" y="2659063"/>
                  <a:pt x="1281043" y="2642697"/>
                  <a:pt x="1298713" y="2625027"/>
                </a:cubicBezTo>
                <a:cubicBezTo>
                  <a:pt x="1307548" y="2616192"/>
                  <a:pt x="1314821" y="2605453"/>
                  <a:pt x="1325217" y="2598522"/>
                </a:cubicBezTo>
                <a:cubicBezTo>
                  <a:pt x="1338469" y="2589687"/>
                  <a:pt x="1352536" y="2581967"/>
                  <a:pt x="1364973" y="2572018"/>
                </a:cubicBezTo>
                <a:cubicBezTo>
                  <a:pt x="1416947" y="2530440"/>
                  <a:pt x="1362194" y="2555275"/>
                  <a:pt x="1431234" y="2532262"/>
                </a:cubicBezTo>
                <a:cubicBezTo>
                  <a:pt x="1540785" y="2459227"/>
                  <a:pt x="1437419" y="2518420"/>
                  <a:pt x="1709530" y="2492505"/>
                </a:cubicBezTo>
                <a:cubicBezTo>
                  <a:pt x="1723436" y="2491181"/>
                  <a:pt x="1736207" y="2484158"/>
                  <a:pt x="1749287" y="2479253"/>
                </a:cubicBezTo>
                <a:cubicBezTo>
                  <a:pt x="1771560" y="2470901"/>
                  <a:pt x="1792980" y="2460272"/>
                  <a:pt x="1815547" y="2452749"/>
                </a:cubicBezTo>
                <a:cubicBezTo>
                  <a:pt x="1832826" y="2446989"/>
                  <a:pt x="1850886" y="2443914"/>
                  <a:pt x="1868556" y="2439496"/>
                </a:cubicBezTo>
                <a:cubicBezTo>
                  <a:pt x="1877391" y="2426244"/>
                  <a:pt x="1883798" y="2411002"/>
                  <a:pt x="1895060" y="2399740"/>
                </a:cubicBezTo>
                <a:cubicBezTo>
                  <a:pt x="1947228" y="2347573"/>
                  <a:pt x="1921974" y="2399194"/>
                  <a:pt x="1961321" y="2346731"/>
                </a:cubicBezTo>
                <a:cubicBezTo>
                  <a:pt x="1980434" y="2321247"/>
                  <a:pt x="1996660" y="2293722"/>
                  <a:pt x="2014330" y="2267218"/>
                </a:cubicBezTo>
                <a:cubicBezTo>
                  <a:pt x="2023165" y="2253966"/>
                  <a:pt x="2029572" y="2238724"/>
                  <a:pt x="2040834" y="2227462"/>
                </a:cubicBezTo>
                <a:cubicBezTo>
                  <a:pt x="2049669" y="2218627"/>
                  <a:pt x="2060077" y="2211124"/>
                  <a:pt x="2067339" y="2200957"/>
                </a:cubicBezTo>
                <a:cubicBezTo>
                  <a:pt x="2082310" y="2179997"/>
                  <a:pt x="2092124" y="2155656"/>
                  <a:pt x="2107095" y="2134696"/>
                </a:cubicBezTo>
                <a:cubicBezTo>
                  <a:pt x="2128425" y="2104834"/>
                  <a:pt x="2144157" y="2105048"/>
                  <a:pt x="2173356" y="2081688"/>
                </a:cubicBezTo>
                <a:cubicBezTo>
                  <a:pt x="2183112" y="2073883"/>
                  <a:pt x="2189146" y="2061611"/>
                  <a:pt x="2199860" y="2055183"/>
                </a:cubicBezTo>
                <a:cubicBezTo>
                  <a:pt x="2212881" y="2047371"/>
                  <a:pt x="2283453" y="2030717"/>
                  <a:pt x="2292626" y="2028679"/>
                </a:cubicBezTo>
                <a:cubicBezTo>
                  <a:pt x="2420594" y="2000242"/>
                  <a:pt x="2294489" y="2030958"/>
                  <a:pt x="2438400" y="2002175"/>
                </a:cubicBezTo>
                <a:cubicBezTo>
                  <a:pt x="2456260" y="1998603"/>
                  <a:pt x="2473739" y="1993340"/>
                  <a:pt x="2491408" y="1988922"/>
                </a:cubicBezTo>
                <a:cubicBezTo>
                  <a:pt x="2582544" y="1928165"/>
                  <a:pt x="2540701" y="1945987"/>
                  <a:pt x="2610678" y="1922662"/>
                </a:cubicBezTo>
                <a:cubicBezTo>
                  <a:pt x="2619513" y="1909410"/>
                  <a:pt x="2627232" y="1895342"/>
                  <a:pt x="2637182" y="1882905"/>
                </a:cubicBezTo>
                <a:cubicBezTo>
                  <a:pt x="2644987" y="1873149"/>
                  <a:pt x="2657259" y="1867115"/>
                  <a:pt x="2663687" y="1856401"/>
                </a:cubicBezTo>
                <a:cubicBezTo>
                  <a:pt x="2670874" y="1844423"/>
                  <a:pt x="2670155" y="1828855"/>
                  <a:pt x="2676939" y="1816644"/>
                </a:cubicBezTo>
                <a:cubicBezTo>
                  <a:pt x="2692409" y="1788798"/>
                  <a:pt x="2712277" y="1763635"/>
                  <a:pt x="2729947" y="1737131"/>
                </a:cubicBezTo>
                <a:cubicBezTo>
                  <a:pt x="2738782" y="1723879"/>
                  <a:pt x="2745190" y="1708637"/>
                  <a:pt x="2756452" y="1697375"/>
                </a:cubicBezTo>
                <a:lnTo>
                  <a:pt x="2822713" y="1631114"/>
                </a:lnTo>
                <a:cubicBezTo>
                  <a:pt x="2857948" y="1595879"/>
                  <a:pt x="2862015" y="1583906"/>
                  <a:pt x="2928730" y="1578105"/>
                </a:cubicBezTo>
                <a:lnTo>
                  <a:pt x="3233530" y="1551601"/>
                </a:lnTo>
                <a:cubicBezTo>
                  <a:pt x="3341968" y="1524492"/>
                  <a:pt x="3238289" y="1547693"/>
                  <a:pt x="3419060" y="1525096"/>
                </a:cubicBezTo>
                <a:cubicBezTo>
                  <a:pt x="3445722" y="1521763"/>
                  <a:pt x="3471804" y="1514172"/>
                  <a:pt x="3498573" y="1511844"/>
                </a:cubicBezTo>
                <a:cubicBezTo>
                  <a:pt x="3573516" y="1505327"/>
                  <a:pt x="3648764" y="1503009"/>
                  <a:pt x="3723860" y="1498592"/>
                </a:cubicBezTo>
                <a:cubicBezTo>
                  <a:pt x="3750364" y="1489757"/>
                  <a:pt x="3783618" y="1491843"/>
                  <a:pt x="3803373" y="1472088"/>
                </a:cubicBezTo>
                <a:cubicBezTo>
                  <a:pt x="3812208" y="1463253"/>
                  <a:pt x="3818703" y="1451171"/>
                  <a:pt x="3829878" y="1445583"/>
                </a:cubicBezTo>
                <a:cubicBezTo>
                  <a:pt x="3854866" y="1433089"/>
                  <a:pt x="3909391" y="1419079"/>
                  <a:pt x="3909391" y="1419079"/>
                </a:cubicBezTo>
                <a:cubicBezTo>
                  <a:pt x="4036217" y="1292250"/>
                  <a:pt x="3885685" y="1454638"/>
                  <a:pt x="3962400" y="1339566"/>
                </a:cubicBezTo>
                <a:cubicBezTo>
                  <a:pt x="3972796" y="1323972"/>
                  <a:pt x="3990158" y="1314207"/>
                  <a:pt x="4002156" y="1299809"/>
                </a:cubicBezTo>
                <a:cubicBezTo>
                  <a:pt x="4030751" y="1265494"/>
                  <a:pt x="4047277" y="1209673"/>
                  <a:pt x="4094921" y="1193792"/>
                </a:cubicBezTo>
                <a:lnTo>
                  <a:pt x="4134678" y="1180540"/>
                </a:lnTo>
                <a:cubicBezTo>
                  <a:pt x="4147930" y="1171705"/>
                  <a:pt x="4161997" y="1163985"/>
                  <a:pt x="4174434" y="1154036"/>
                </a:cubicBezTo>
                <a:cubicBezTo>
                  <a:pt x="4209621" y="1125886"/>
                  <a:pt x="4203203" y="1110328"/>
                  <a:pt x="4253947" y="1087775"/>
                </a:cubicBezTo>
                <a:cubicBezTo>
                  <a:pt x="4274530" y="1078627"/>
                  <a:pt x="4298121" y="1078940"/>
                  <a:pt x="4320208" y="1074522"/>
                </a:cubicBezTo>
                <a:cubicBezTo>
                  <a:pt x="4329043" y="1065687"/>
                  <a:pt x="4335538" y="1053606"/>
                  <a:pt x="4346713" y="1048018"/>
                </a:cubicBezTo>
                <a:cubicBezTo>
                  <a:pt x="4363003" y="1039873"/>
                  <a:pt x="4382209" y="1039769"/>
                  <a:pt x="4399721" y="1034766"/>
                </a:cubicBezTo>
                <a:cubicBezTo>
                  <a:pt x="4532793" y="996746"/>
                  <a:pt x="4326788" y="1049686"/>
                  <a:pt x="4492487" y="1008262"/>
                </a:cubicBezTo>
                <a:cubicBezTo>
                  <a:pt x="4510156" y="999427"/>
                  <a:pt x="4527337" y="989539"/>
                  <a:pt x="4545495" y="981757"/>
                </a:cubicBezTo>
                <a:cubicBezTo>
                  <a:pt x="4558335" y="976254"/>
                  <a:pt x="4572758" y="974752"/>
                  <a:pt x="4585252" y="968505"/>
                </a:cubicBezTo>
                <a:cubicBezTo>
                  <a:pt x="4599498" y="961382"/>
                  <a:pt x="4610095" y="947593"/>
                  <a:pt x="4625008" y="942001"/>
                </a:cubicBezTo>
                <a:cubicBezTo>
                  <a:pt x="4646098" y="934092"/>
                  <a:pt x="4669182" y="933166"/>
                  <a:pt x="4691269" y="928749"/>
                </a:cubicBezTo>
                <a:cubicBezTo>
                  <a:pt x="4783381" y="867340"/>
                  <a:pt x="4667605" y="940582"/>
                  <a:pt x="4797287" y="875740"/>
                </a:cubicBezTo>
                <a:cubicBezTo>
                  <a:pt x="4820325" y="864221"/>
                  <a:pt x="4840509" y="847502"/>
                  <a:pt x="4863547" y="835983"/>
                </a:cubicBezTo>
                <a:cubicBezTo>
                  <a:pt x="4882557" y="826478"/>
                  <a:pt x="4939331" y="813724"/>
                  <a:pt x="4956313" y="809479"/>
                </a:cubicBezTo>
                <a:cubicBezTo>
                  <a:pt x="4969565" y="800644"/>
                  <a:pt x="4983976" y="793340"/>
                  <a:pt x="4996069" y="782975"/>
                </a:cubicBezTo>
                <a:cubicBezTo>
                  <a:pt x="5015042" y="766713"/>
                  <a:pt x="5049078" y="729966"/>
                  <a:pt x="5049078" y="729966"/>
                </a:cubicBezTo>
                <a:cubicBezTo>
                  <a:pt x="5053495" y="712296"/>
                  <a:pt x="5055155" y="693698"/>
                  <a:pt x="5062330" y="676957"/>
                </a:cubicBezTo>
                <a:cubicBezTo>
                  <a:pt x="5068604" y="662318"/>
                  <a:pt x="5078885" y="649638"/>
                  <a:pt x="5088834" y="637201"/>
                </a:cubicBezTo>
                <a:cubicBezTo>
                  <a:pt x="5096639" y="627444"/>
                  <a:pt x="5105582" y="618501"/>
                  <a:pt x="5115339" y="610696"/>
                </a:cubicBezTo>
                <a:cubicBezTo>
                  <a:pt x="5127776" y="600747"/>
                  <a:pt x="5140541" y="590660"/>
                  <a:pt x="5155095" y="584192"/>
                </a:cubicBezTo>
                <a:cubicBezTo>
                  <a:pt x="5265853" y="534967"/>
                  <a:pt x="5332999" y="552222"/>
                  <a:pt x="5473147" y="544436"/>
                </a:cubicBezTo>
                <a:cubicBezTo>
                  <a:pt x="5526156" y="535601"/>
                  <a:pt x="5580038" y="530965"/>
                  <a:pt x="5632173" y="517931"/>
                </a:cubicBezTo>
                <a:lnTo>
                  <a:pt x="5738191" y="491427"/>
                </a:lnTo>
                <a:cubicBezTo>
                  <a:pt x="5751443" y="482592"/>
                  <a:pt x="5762837" y="469959"/>
                  <a:pt x="5777947" y="464922"/>
                </a:cubicBezTo>
                <a:cubicBezTo>
                  <a:pt x="5803438" y="456425"/>
                  <a:pt x="5833871" y="464537"/>
                  <a:pt x="5857460" y="451670"/>
                </a:cubicBezTo>
                <a:cubicBezTo>
                  <a:pt x="5884882" y="436713"/>
                  <a:pt x="5901634" y="407496"/>
                  <a:pt x="5923721" y="385409"/>
                </a:cubicBezTo>
                <a:cubicBezTo>
                  <a:pt x="5961490" y="347640"/>
                  <a:pt x="5943293" y="369305"/>
                  <a:pt x="5976730" y="319149"/>
                </a:cubicBezTo>
                <a:cubicBezTo>
                  <a:pt x="6014271" y="206523"/>
                  <a:pt x="5961913" y="343843"/>
                  <a:pt x="6016487" y="252888"/>
                </a:cubicBezTo>
                <a:cubicBezTo>
                  <a:pt x="6023674" y="240910"/>
                  <a:pt x="6023492" y="225625"/>
                  <a:pt x="6029739" y="213131"/>
                </a:cubicBezTo>
                <a:cubicBezTo>
                  <a:pt x="6041609" y="189391"/>
                  <a:pt x="6089689" y="126887"/>
                  <a:pt x="6109252" y="120366"/>
                </a:cubicBezTo>
                <a:lnTo>
                  <a:pt x="6149008" y="107114"/>
                </a:lnTo>
                <a:cubicBezTo>
                  <a:pt x="6162260" y="98279"/>
                  <a:pt x="6174519" y="87732"/>
                  <a:pt x="6188765" y="80609"/>
                </a:cubicBezTo>
                <a:cubicBezTo>
                  <a:pt x="6201259" y="74362"/>
                  <a:pt x="6216543" y="74544"/>
                  <a:pt x="6228521" y="67357"/>
                </a:cubicBezTo>
                <a:cubicBezTo>
                  <a:pt x="6265088" y="45417"/>
                  <a:pt x="6246160" y="27610"/>
                  <a:pt x="6294782" y="14349"/>
                </a:cubicBezTo>
                <a:cubicBezTo>
                  <a:pt x="6347394" y="0"/>
                  <a:pt x="6380608" y="1096"/>
                  <a:pt x="6427304" y="1096"/>
                </a:cubicBezTo>
              </a:path>
            </a:pathLst>
          </a:custGeom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48264" y="2780928"/>
            <a:ext cx="185738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Koodak" pitchFamily="2" charset="-78"/>
              </a:rPr>
              <a:t>عوارض رفتار</a:t>
            </a:r>
            <a:endParaRPr lang="en-US" sz="24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3428992" y="3143248"/>
            <a:ext cx="914400" cy="914400"/>
          </a:xfrm>
          <a:prstGeom prst="irregularSeal2">
            <a:avLst/>
          </a:prstGeom>
          <a:solidFill>
            <a:schemeClr val="tx2">
              <a:lumMod val="40000"/>
              <a:lumOff val="60000"/>
              <a:alpha val="8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86A6366-6285-40C7-BE09-FC3FA2DA823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42054" y="3528730"/>
            <a:ext cx="6410266" cy="1556454"/>
          </a:xfrm>
          <a:custGeom>
            <a:avLst/>
            <a:gdLst>
              <a:gd name="connsiteX0" fmla="*/ 0 w 6427304"/>
              <a:gd name="connsiteY0" fmla="*/ 3115357 h 3115357"/>
              <a:gd name="connsiteX1" fmla="*/ 79513 w 6427304"/>
              <a:gd name="connsiteY1" fmla="*/ 3088853 h 3115357"/>
              <a:gd name="connsiteX2" fmla="*/ 159026 w 6427304"/>
              <a:gd name="connsiteY2" fmla="*/ 3049096 h 3115357"/>
              <a:gd name="connsiteX3" fmla="*/ 477078 w 6427304"/>
              <a:gd name="connsiteY3" fmla="*/ 3035844 h 3115357"/>
              <a:gd name="connsiteX4" fmla="*/ 516834 w 6427304"/>
              <a:gd name="connsiteY4" fmla="*/ 2996088 h 3115357"/>
              <a:gd name="connsiteX5" fmla="*/ 543339 w 6427304"/>
              <a:gd name="connsiteY5" fmla="*/ 2956331 h 3115357"/>
              <a:gd name="connsiteX6" fmla="*/ 583095 w 6427304"/>
              <a:gd name="connsiteY6" fmla="*/ 2929827 h 3115357"/>
              <a:gd name="connsiteX7" fmla="*/ 609600 w 6427304"/>
              <a:gd name="connsiteY7" fmla="*/ 2903322 h 3115357"/>
              <a:gd name="connsiteX8" fmla="*/ 702365 w 6427304"/>
              <a:gd name="connsiteY8" fmla="*/ 2876818 h 3115357"/>
              <a:gd name="connsiteX9" fmla="*/ 742121 w 6427304"/>
              <a:gd name="connsiteY9" fmla="*/ 2863566 h 3115357"/>
              <a:gd name="connsiteX10" fmla="*/ 1020417 w 6427304"/>
              <a:gd name="connsiteY10" fmla="*/ 2837062 h 3115357"/>
              <a:gd name="connsiteX11" fmla="*/ 1113182 w 6427304"/>
              <a:gd name="connsiteY11" fmla="*/ 2823809 h 3115357"/>
              <a:gd name="connsiteX12" fmla="*/ 1192695 w 6427304"/>
              <a:gd name="connsiteY12" fmla="*/ 2770801 h 3115357"/>
              <a:gd name="connsiteX13" fmla="*/ 1245704 w 6427304"/>
              <a:gd name="connsiteY13" fmla="*/ 2678036 h 3115357"/>
              <a:gd name="connsiteX14" fmla="*/ 1298713 w 6427304"/>
              <a:gd name="connsiteY14" fmla="*/ 2625027 h 3115357"/>
              <a:gd name="connsiteX15" fmla="*/ 1325217 w 6427304"/>
              <a:gd name="connsiteY15" fmla="*/ 2598522 h 3115357"/>
              <a:gd name="connsiteX16" fmla="*/ 1364973 w 6427304"/>
              <a:gd name="connsiteY16" fmla="*/ 2572018 h 3115357"/>
              <a:gd name="connsiteX17" fmla="*/ 1431234 w 6427304"/>
              <a:gd name="connsiteY17" fmla="*/ 2532262 h 3115357"/>
              <a:gd name="connsiteX18" fmla="*/ 1709530 w 6427304"/>
              <a:gd name="connsiteY18" fmla="*/ 2492505 h 3115357"/>
              <a:gd name="connsiteX19" fmla="*/ 1749287 w 6427304"/>
              <a:gd name="connsiteY19" fmla="*/ 2479253 h 3115357"/>
              <a:gd name="connsiteX20" fmla="*/ 1815547 w 6427304"/>
              <a:gd name="connsiteY20" fmla="*/ 2452749 h 3115357"/>
              <a:gd name="connsiteX21" fmla="*/ 1868556 w 6427304"/>
              <a:gd name="connsiteY21" fmla="*/ 2439496 h 3115357"/>
              <a:gd name="connsiteX22" fmla="*/ 1895060 w 6427304"/>
              <a:gd name="connsiteY22" fmla="*/ 2399740 h 3115357"/>
              <a:gd name="connsiteX23" fmla="*/ 1961321 w 6427304"/>
              <a:gd name="connsiteY23" fmla="*/ 2346731 h 3115357"/>
              <a:gd name="connsiteX24" fmla="*/ 2014330 w 6427304"/>
              <a:gd name="connsiteY24" fmla="*/ 2267218 h 3115357"/>
              <a:gd name="connsiteX25" fmla="*/ 2040834 w 6427304"/>
              <a:gd name="connsiteY25" fmla="*/ 2227462 h 3115357"/>
              <a:gd name="connsiteX26" fmla="*/ 2067339 w 6427304"/>
              <a:gd name="connsiteY26" fmla="*/ 2200957 h 3115357"/>
              <a:gd name="connsiteX27" fmla="*/ 2107095 w 6427304"/>
              <a:gd name="connsiteY27" fmla="*/ 2134696 h 3115357"/>
              <a:gd name="connsiteX28" fmla="*/ 2173356 w 6427304"/>
              <a:gd name="connsiteY28" fmla="*/ 2081688 h 3115357"/>
              <a:gd name="connsiteX29" fmla="*/ 2199860 w 6427304"/>
              <a:gd name="connsiteY29" fmla="*/ 2055183 h 3115357"/>
              <a:gd name="connsiteX30" fmla="*/ 2292626 w 6427304"/>
              <a:gd name="connsiteY30" fmla="*/ 2028679 h 3115357"/>
              <a:gd name="connsiteX31" fmla="*/ 2438400 w 6427304"/>
              <a:gd name="connsiteY31" fmla="*/ 2002175 h 3115357"/>
              <a:gd name="connsiteX32" fmla="*/ 2491408 w 6427304"/>
              <a:gd name="connsiteY32" fmla="*/ 1988922 h 3115357"/>
              <a:gd name="connsiteX33" fmla="*/ 2610678 w 6427304"/>
              <a:gd name="connsiteY33" fmla="*/ 1922662 h 3115357"/>
              <a:gd name="connsiteX34" fmla="*/ 2637182 w 6427304"/>
              <a:gd name="connsiteY34" fmla="*/ 1882905 h 3115357"/>
              <a:gd name="connsiteX35" fmla="*/ 2663687 w 6427304"/>
              <a:gd name="connsiteY35" fmla="*/ 1856401 h 3115357"/>
              <a:gd name="connsiteX36" fmla="*/ 2676939 w 6427304"/>
              <a:gd name="connsiteY36" fmla="*/ 1816644 h 3115357"/>
              <a:gd name="connsiteX37" fmla="*/ 2729947 w 6427304"/>
              <a:gd name="connsiteY37" fmla="*/ 1737131 h 3115357"/>
              <a:gd name="connsiteX38" fmla="*/ 2756452 w 6427304"/>
              <a:gd name="connsiteY38" fmla="*/ 1697375 h 3115357"/>
              <a:gd name="connsiteX39" fmla="*/ 2822713 w 6427304"/>
              <a:gd name="connsiteY39" fmla="*/ 1631114 h 3115357"/>
              <a:gd name="connsiteX40" fmla="*/ 2928730 w 6427304"/>
              <a:gd name="connsiteY40" fmla="*/ 1578105 h 3115357"/>
              <a:gd name="connsiteX41" fmla="*/ 3233530 w 6427304"/>
              <a:gd name="connsiteY41" fmla="*/ 1551601 h 3115357"/>
              <a:gd name="connsiteX42" fmla="*/ 3419060 w 6427304"/>
              <a:gd name="connsiteY42" fmla="*/ 1525096 h 3115357"/>
              <a:gd name="connsiteX43" fmla="*/ 3498573 w 6427304"/>
              <a:gd name="connsiteY43" fmla="*/ 1511844 h 3115357"/>
              <a:gd name="connsiteX44" fmla="*/ 3723860 w 6427304"/>
              <a:gd name="connsiteY44" fmla="*/ 1498592 h 3115357"/>
              <a:gd name="connsiteX45" fmla="*/ 3803373 w 6427304"/>
              <a:gd name="connsiteY45" fmla="*/ 1472088 h 3115357"/>
              <a:gd name="connsiteX46" fmla="*/ 3829878 w 6427304"/>
              <a:gd name="connsiteY46" fmla="*/ 1445583 h 3115357"/>
              <a:gd name="connsiteX47" fmla="*/ 3909391 w 6427304"/>
              <a:gd name="connsiteY47" fmla="*/ 1419079 h 3115357"/>
              <a:gd name="connsiteX48" fmla="*/ 3962400 w 6427304"/>
              <a:gd name="connsiteY48" fmla="*/ 1339566 h 3115357"/>
              <a:gd name="connsiteX49" fmla="*/ 4002156 w 6427304"/>
              <a:gd name="connsiteY49" fmla="*/ 1299809 h 3115357"/>
              <a:gd name="connsiteX50" fmla="*/ 4094921 w 6427304"/>
              <a:gd name="connsiteY50" fmla="*/ 1193792 h 3115357"/>
              <a:gd name="connsiteX51" fmla="*/ 4134678 w 6427304"/>
              <a:gd name="connsiteY51" fmla="*/ 1180540 h 3115357"/>
              <a:gd name="connsiteX52" fmla="*/ 4174434 w 6427304"/>
              <a:gd name="connsiteY52" fmla="*/ 1154036 h 3115357"/>
              <a:gd name="connsiteX53" fmla="*/ 4253947 w 6427304"/>
              <a:gd name="connsiteY53" fmla="*/ 1087775 h 3115357"/>
              <a:gd name="connsiteX54" fmla="*/ 4320208 w 6427304"/>
              <a:gd name="connsiteY54" fmla="*/ 1074522 h 3115357"/>
              <a:gd name="connsiteX55" fmla="*/ 4346713 w 6427304"/>
              <a:gd name="connsiteY55" fmla="*/ 1048018 h 3115357"/>
              <a:gd name="connsiteX56" fmla="*/ 4399721 w 6427304"/>
              <a:gd name="connsiteY56" fmla="*/ 1034766 h 3115357"/>
              <a:gd name="connsiteX57" fmla="*/ 4492487 w 6427304"/>
              <a:gd name="connsiteY57" fmla="*/ 1008262 h 3115357"/>
              <a:gd name="connsiteX58" fmla="*/ 4545495 w 6427304"/>
              <a:gd name="connsiteY58" fmla="*/ 981757 h 3115357"/>
              <a:gd name="connsiteX59" fmla="*/ 4585252 w 6427304"/>
              <a:gd name="connsiteY59" fmla="*/ 968505 h 3115357"/>
              <a:gd name="connsiteX60" fmla="*/ 4625008 w 6427304"/>
              <a:gd name="connsiteY60" fmla="*/ 942001 h 3115357"/>
              <a:gd name="connsiteX61" fmla="*/ 4691269 w 6427304"/>
              <a:gd name="connsiteY61" fmla="*/ 928749 h 3115357"/>
              <a:gd name="connsiteX62" fmla="*/ 4797287 w 6427304"/>
              <a:gd name="connsiteY62" fmla="*/ 875740 h 3115357"/>
              <a:gd name="connsiteX63" fmla="*/ 4863547 w 6427304"/>
              <a:gd name="connsiteY63" fmla="*/ 835983 h 3115357"/>
              <a:gd name="connsiteX64" fmla="*/ 4956313 w 6427304"/>
              <a:gd name="connsiteY64" fmla="*/ 809479 h 3115357"/>
              <a:gd name="connsiteX65" fmla="*/ 4996069 w 6427304"/>
              <a:gd name="connsiteY65" fmla="*/ 782975 h 3115357"/>
              <a:gd name="connsiteX66" fmla="*/ 5049078 w 6427304"/>
              <a:gd name="connsiteY66" fmla="*/ 729966 h 3115357"/>
              <a:gd name="connsiteX67" fmla="*/ 5062330 w 6427304"/>
              <a:gd name="connsiteY67" fmla="*/ 676957 h 3115357"/>
              <a:gd name="connsiteX68" fmla="*/ 5088834 w 6427304"/>
              <a:gd name="connsiteY68" fmla="*/ 637201 h 3115357"/>
              <a:gd name="connsiteX69" fmla="*/ 5115339 w 6427304"/>
              <a:gd name="connsiteY69" fmla="*/ 610696 h 3115357"/>
              <a:gd name="connsiteX70" fmla="*/ 5155095 w 6427304"/>
              <a:gd name="connsiteY70" fmla="*/ 584192 h 3115357"/>
              <a:gd name="connsiteX71" fmla="*/ 5473147 w 6427304"/>
              <a:gd name="connsiteY71" fmla="*/ 544436 h 3115357"/>
              <a:gd name="connsiteX72" fmla="*/ 5632173 w 6427304"/>
              <a:gd name="connsiteY72" fmla="*/ 517931 h 3115357"/>
              <a:gd name="connsiteX73" fmla="*/ 5738191 w 6427304"/>
              <a:gd name="connsiteY73" fmla="*/ 491427 h 3115357"/>
              <a:gd name="connsiteX74" fmla="*/ 5777947 w 6427304"/>
              <a:gd name="connsiteY74" fmla="*/ 464922 h 3115357"/>
              <a:gd name="connsiteX75" fmla="*/ 5857460 w 6427304"/>
              <a:gd name="connsiteY75" fmla="*/ 451670 h 3115357"/>
              <a:gd name="connsiteX76" fmla="*/ 5923721 w 6427304"/>
              <a:gd name="connsiteY76" fmla="*/ 385409 h 3115357"/>
              <a:gd name="connsiteX77" fmla="*/ 5976730 w 6427304"/>
              <a:gd name="connsiteY77" fmla="*/ 319149 h 3115357"/>
              <a:gd name="connsiteX78" fmla="*/ 6016487 w 6427304"/>
              <a:gd name="connsiteY78" fmla="*/ 252888 h 3115357"/>
              <a:gd name="connsiteX79" fmla="*/ 6029739 w 6427304"/>
              <a:gd name="connsiteY79" fmla="*/ 213131 h 3115357"/>
              <a:gd name="connsiteX80" fmla="*/ 6109252 w 6427304"/>
              <a:gd name="connsiteY80" fmla="*/ 120366 h 3115357"/>
              <a:gd name="connsiteX81" fmla="*/ 6149008 w 6427304"/>
              <a:gd name="connsiteY81" fmla="*/ 107114 h 3115357"/>
              <a:gd name="connsiteX82" fmla="*/ 6188765 w 6427304"/>
              <a:gd name="connsiteY82" fmla="*/ 80609 h 3115357"/>
              <a:gd name="connsiteX83" fmla="*/ 6228521 w 6427304"/>
              <a:gd name="connsiteY83" fmla="*/ 67357 h 3115357"/>
              <a:gd name="connsiteX84" fmla="*/ 6294782 w 6427304"/>
              <a:gd name="connsiteY84" fmla="*/ 14349 h 3115357"/>
              <a:gd name="connsiteX85" fmla="*/ 6427304 w 6427304"/>
              <a:gd name="connsiteY85" fmla="*/ 1096 h 311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427304" h="3115357">
                <a:moveTo>
                  <a:pt x="0" y="3115357"/>
                </a:moveTo>
                <a:cubicBezTo>
                  <a:pt x="26504" y="3106522"/>
                  <a:pt x="56267" y="3104350"/>
                  <a:pt x="79513" y="3088853"/>
                </a:cubicBezTo>
                <a:cubicBezTo>
                  <a:pt x="103522" y="3072847"/>
                  <a:pt x="128165" y="3051382"/>
                  <a:pt x="159026" y="3049096"/>
                </a:cubicBezTo>
                <a:cubicBezTo>
                  <a:pt x="264845" y="3041257"/>
                  <a:pt x="371061" y="3040261"/>
                  <a:pt x="477078" y="3035844"/>
                </a:cubicBezTo>
                <a:cubicBezTo>
                  <a:pt x="490330" y="3022592"/>
                  <a:pt x="504836" y="3010485"/>
                  <a:pt x="516834" y="2996088"/>
                </a:cubicBezTo>
                <a:cubicBezTo>
                  <a:pt x="527030" y="2983852"/>
                  <a:pt x="532077" y="2967593"/>
                  <a:pt x="543339" y="2956331"/>
                </a:cubicBezTo>
                <a:cubicBezTo>
                  <a:pt x="554601" y="2945069"/>
                  <a:pt x="570658" y="2939776"/>
                  <a:pt x="583095" y="2929827"/>
                </a:cubicBezTo>
                <a:cubicBezTo>
                  <a:pt x="592852" y="2922022"/>
                  <a:pt x="598886" y="2909750"/>
                  <a:pt x="609600" y="2903322"/>
                </a:cubicBezTo>
                <a:cubicBezTo>
                  <a:pt x="624043" y="2894656"/>
                  <a:pt x="691338" y="2879969"/>
                  <a:pt x="702365" y="2876818"/>
                </a:cubicBezTo>
                <a:cubicBezTo>
                  <a:pt x="715796" y="2872981"/>
                  <a:pt x="728260" y="2865299"/>
                  <a:pt x="742121" y="2863566"/>
                </a:cubicBezTo>
                <a:cubicBezTo>
                  <a:pt x="834587" y="2852008"/>
                  <a:pt x="928169" y="2850241"/>
                  <a:pt x="1020417" y="2837062"/>
                </a:cubicBezTo>
                <a:lnTo>
                  <a:pt x="1113182" y="2823809"/>
                </a:lnTo>
                <a:cubicBezTo>
                  <a:pt x="1139686" y="2806140"/>
                  <a:pt x="1178449" y="2799292"/>
                  <a:pt x="1192695" y="2770801"/>
                </a:cubicBezTo>
                <a:cubicBezTo>
                  <a:pt x="1207735" y="2740722"/>
                  <a:pt x="1223227" y="2704259"/>
                  <a:pt x="1245704" y="2678036"/>
                </a:cubicBezTo>
                <a:cubicBezTo>
                  <a:pt x="1261966" y="2659063"/>
                  <a:pt x="1281043" y="2642697"/>
                  <a:pt x="1298713" y="2625027"/>
                </a:cubicBezTo>
                <a:cubicBezTo>
                  <a:pt x="1307548" y="2616192"/>
                  <a:pt x="1314821" y="2605453"/>
                  <a:pt x="1325217" y="2598522"/>
                </a:cubicBezTo>
                <a:cubicBezTo>
                  <a:pt x="1338469" y="2589687"/>
                  <a:pt x="1352536" y="2581967"/>
                  <a:pt x="1364973" y="2572018"/>
                </a:cubicBezTo>
                <a:cubicBezTo>
                  <a:pt x="1416947" y="2530440"/>
                  <a:pt x="1362194" y="2555275"/>
                  <a:pt x="1431234" y="2532262"/>
                </a:cubicBezTo>
                <a:cubicBezTo>
                  <a:pt x="1540785" y="2459227"/>
                  <a:pt x="1437419" y="2518420"/>
                  <a:pt x="1709530" y="2492505"/>
                </a:cubicBezTo>
                <a:cubicBezTo>
                  <a:pt x="1723436" y="2491181"/>
                  <a:pt x="1736207" y="2484158"/>
                  <a:pt x="1749287" y="2479253"/>
                </a:cubicBezTo>
                <a:cubicBezTo>
                  <a:pt x="1771560" y="2470901"/>
                  <a:pt x="1792980" y="2460272"/>
                  <a:pt x="1815547" y="2452749"/>
                </a:cubicBezTo>
                <a:cubicBezTo>
                  <a:pt x="1832826" y="2446989"/>
                  <a:pt x="1850886" y="2443914"/>
                  <a:pt x="1868556" y="2439496"/>
                </a:cubicBezTo>
                <a:cubicBezTo>
                  <a:pt x="1877391" y="2426244"/>
                  <a:pt x="1883798" y="2411002"/>
                  <a:pt x="1895060" y="2399740"/>
                </a:cubicBezTo>
                <a:cubicBezTo>
                  <a:pt x="1947228" y="2347573"/>
                  <a:pt x="1921974" y="2399194"/>
                  <a:pt x="1961321" y="2346731"/>
                </a:cubicBezTo>
                <a:cubicBezTo>
                  <a:pt x="1980434" y="2321247"/>
                  <a:pt x="1996660" y="2293722"/>
                  <a:pt x="2014330" y="2267218"/>
                </a:cubicBezTo>
                <a:cubicBezTo>
                  <a:pt x="2023165" y="2253966"/>
                  <a:pt x="2029572" y="2238724"/>
                  <a:pt x="2040834" y="2227462"/>
                </a:cubicBezTo>
                <a:cubicBezTo>
                  <a:pt x="2049669" y="2218627"/>
                  <a:pt x="2060077" y="2211124"/>
                  <a:pt x="2067339" y="2200957"/>
                </a:cubicBezTo>
                <a:cubicBezTo>
                  <a:pt x="2082310" y="2179997"/>
                  <a:pt x="2092124" y="2155656"/>
                  <a:pt x="2107095" y="2134696"/>
                </a:cubicBezTo>
                <a:cubicBezTo>
                  <a:pt x="2128425" y="2104834"/>
                  <a:pt x="2144157" y="2105048"/>
                  <a:pt x="2173356" y="2081688"/>
                </a:cubicBezTo>
                <a:cubicBezTo>
                  <a:pt x="2183112" y="2073883"/>
                  <a:pt x="2189146" y="2061611"/>
                  <a:pt x="2199860" y="2055183"/>
                </a:cubicBezTo>
                <a:cubicBezTo>
                  <a:pt x="2212881" y="2047371"/>
                  <a:pt x="2283453" y="2030717"/>
                  <a:pt x="2292626" y="2028679"/>
                </a:cubicBezTo>
                <a:cubicBezTo>
                  <a:pt x="2420594" y="2000242"/>
                  <a:pt x="2294489" y="2030958"/>
                  <a:pt x="2438400" y="2002175"/>
                </a:cubicBezTo>
                <a:cubicBezTo>
                  <a:pt x="2456260" y="1998603"/>
                  <a:pt x="2473739" y="1993340"/>
                  <a:pt x="2491408" y="1988922"/>
                </a:cubicBezTo>
                <a:cubicBezTo>
                  <a:pt x="2582544" y="1928165"/>
                  <a:pt x="2540701" y="1945987"/>
                  <a:pt x="2610678" y="1922662"/>
                </a:cubicBezTo>
                <a:cubicBezTo>
                  <a:pt x="2619513" y="1909410"/>
                  <a:pt x="2627232" y="1895342"/>
                  <a:pt x="2637182" y="1882905"/>
                </a:cubicBezTo>
                <a:cubicBezTo>
                  <a:pt x="2644987" y="1873149"/>
                  <a:pt x="2657259" y="1867115"/>
                  <a:pt x="2663687" y="1856401"/>
                </a:cubicBezTo>
                <a:cubicBezTo>
                  <a:pt x="2670874" y="1844423"/>
                  <a:pt x="2670155" y="1828855"/>
                  <a:pt x="2676939" y="1816644"/>
                </a:cubicBezTo>
                <a:cubicBezTo>
                  <a:pt x="2692409" y="1788798"/>
                  <a:pt x="2712277" y="1763635"/>
                  <a:pt x="2729947" y="1737131"/>
                </a:cubicBezTo>
                <a:cubicBezTo>
                  <a:pt x="2738782" y="1723879"/>
                  <a:pt x="2745190" y="1708637"/>
                  <a:pt x="2756452" y="1697375"/>
                </a:cubicBezTo>
                <a:lnTo>
                  <a:pt x="2822713" y="1631114"/>
                </a:lnTo>
                <a:cubicBezTo>
                  <a:pt x="2857948" y="1595879"/>
                  <a:pt x="2862015" y="1583906"/>
                  <a:pt x="2928730" y="1578105"/>
                </a:cubicBezTo>
                <a:lnTo>
                  <a:pt x="3233530" y="1551601"/>
                </a:lnTo>
                <a:cubicBezTo>
                  <a:pt x="3341968" y="1524492"/>
                  <a:pt x="3238289" y="1547693"/>
                  <a:pt x="3419060" y="1525096"/>
                </a:cubicBezTo>
                <a:cubicBezTo>
                  <a:pt x="3445722" y="1521763"/>
                  <a:pt x="3471804" y="1514172"/>
                  <a:pt x="3498573" y="1511844"/>
                </a:cubicBezTo>
                <a:cubicBezTo>
                  <a:pt x="3573516" y="1505327"/>
                  <a:pt x="3648764" y="1503009"/>
                  <a:pt x="3723860" y="1498592"/>
                </a:cubicBezTo>
                <a:cubicBezTo>
                  <a:pt x="3750364" y="1489757"/>
                  <a:pt x="3783618" y="1491843"/>
                  <a:pt x="3803373" y="1472088"/>
                </a:cubicBezTo>
                <a:cubicBezTo>
                  <a:pt x="3812208" y="1463253"/>
                  <a:pt x="3818703" y="1451171"/>
                  <a:pt x="3829878" y="1445583"/>
                </a:cubicBezTo>
                <a:cubicBezTo>
                  <a:pt x="3854866" y="1433089"/>
                  <a:pt x="3909391" y="1419079"/>
                  <a:pt x="3909391" y="1419079"/>
                </a:cubicBezTo>
                <a:cubicBezTo>
                  <a:pt x="4036217" y="1292250"/>
                  <a:pt x="3885685" y="1454638"/>
                  <a:pt x="3962400" y="1339566"/>
                </a:cubicBezTo>
                <a:cubicBezTo>
                  <a:pt x="3972796" y="1323972"/>
                  <a:pt x="3990158" y="1314207"/>
                  <a:pt x="4002156" y="1299809"/>
                </a:cubicBezTo>
                <a:cubicBezTo>
                  <a:pt x="4030751" y="1265494"/>
                  <a:pt x="4047277" y="1209673"/>
                  <a:pt x="4094921" y="1193792"/>
                </a:cubicBezTo>
                <a:lnTo>
                  <a:pt x="4134678" y="1180540"/>
                </a:lnTo>
                <a:cubicBezTo>
                  <a:pt x="4147930" y="1171705"/>
                  <a:pt x="4161997" y="1163985"/>
                  <a:pt x="4174434" y="1154036"/>
                </a:cubicBezTo>
                <a:cubicBezTo>
                  <a:pt x="4209621" y="1125886"/>
                  <a:pt x="4203203" y="1110328"/>
                  <a:pt x="4253947" y="1087775"/>
                </a:cubicBezTo>
                <a:cubicBezTo>
                  <a:pt x="4274530" y="1078627"/>
                  <a:pt x="4298121" y="1078940"/>
                  <a:pt x="4320208" y="1074522"/>
                </a:cubicBezTo>
                <a:cubicBezTo>
                  <a:pt x="4329043" y="1065687"/>
                  <a:pt x="4335538" y="1053606"/>
                  <a:pt x="4346713" y="1048018"/>
                </a:cubicBezTo>
                <a:cubicBezTo>
                  <a:pt x="4363003" y="1039873"/>
                  <a:pt x="4382209" y="1039769"/>
                  <a:pt x="4399721" y="1034766"/>
                </a:cubicBezTo>
                <a:cubicBezTo>
                  <a:pt x="4532793" y="996746"/>
                  <a:pt x="4326788" y="1049686"/>
                  <a:pt x="4492487" y="1008262"/>
                </a:cubicBezTo>
                <a:cubicBezTo>
                  <a:pt x="4510156" y="999427"/>
                  <a:pt x="4527337" y="989539"/>
                  <a:pt x="4545495" y="981757"/>
                </a:cubicBezTo>
                <a:cubicBezTo>
                  <a:pt x="4558335" y="976254"/>
                  <a:pt x="4572758" y="974752"/>
                  <a:pt x="4585252" y="968505"/>
                </a:cubicBezTo>
                <a:cubicBezTo>
                  <a:pt x="4599498" y="961382"/>
                  <a:pt x="4610095" y="947593"/>
                  <a:pt x="4625008" y="942001"/>
                </a:cubicBezTo>
                <a:cubicBezTo>
                  <a:pt x="4646098" y="934092"/>
                  <a:pt x="4669182" y="933166"/>
                  <a:pt x="4691269" y="928749"/>
                </a:cubicBezTo>
                <a:cubicBezTo>
                  <a:pt x="4783381" y="867340"/>
                  <a:pt x="4667605" y="940582"/>
                  <a:pt x="4797287" y="875740"/>
                </a:cubicBezTo>
                <a:cubicBezTo>
                  <a:pt x="4820325" y="864221"/>
                  <a:pt x="4840509" y="847502"/>
                  <a:pt x="4863547" y="835983"/>
                </a:cubicBezTo>
                <a:cubicBezTo>
                  <a:pt x="4882557" y="826478"/>
                  <a:pt x="4939331" y="813724"/>
                  <a:pt x="4956313" y="809479"/>
                </a:cubicBezTo>
                <a:cubicBezTo>
                  <a:pt x="4969565" y="800644"/>
                  <a:pt x="4983976" y="793340"/>
                  <a:pt x="4996069" y="782975"/>
                </a:cubicBezTo>
                <a:cubicBezTo>
                  <a:pt x="5015042" y="766713"/>
                  <a:pt x="5049078" y="729966"/>
                  <a:pt x="5049078" y="729966"/>
                </a:cubicBezTo>
                <a:cubicBezTo>
                  <a:pt x="5053495" y="712296"/>
                  <a:pt x="5055155" y="693698"/>
                  <a:pt x="5062330" y="676957"/>
                </a:cubicBezTo>
                <a:cubicBezTo>
                  <a:pt x="5068604" y="662318"/>
                  <a:pt x="5078885" y="649638"/>
                  <a:pt x="5088834" y="637201"/>
                </a:cubicBezTo>
                <a:cubicBezTo>
                  <a:pt x="5096639" y="627444"/>
                  <a:pt x="5105582" y="618501"/>
                  <a:pt x="5115339" y="610696"/>
                </a:cubicBezTo>
                <a:cubicBezTo>
                  <a:pt x="5127776" y="600747"/>
                  <a:pt x="5140541" y="590660"/>
                  <a:pt x="5155095" y="584192"/>
                </a:cubicBezTo>
                <a:cubicBezTo>
                  <a:pt x="5265853" y="534967"/>
                  <a:pt x="5332999" y="552222"/>
                  <a:pt x="5473147" y="544436"/>
                </a:cubicBezTo>
                <a:cubicBezTo>
                  <a:pt x="5526156" y="535601"/>
                  <a:pt x="5580038" y="530965"/>
                  <a:pt x="5632173" y="517931"/>
                </a:cubicBezTo>
                <a:lnTo>
                  <a:pt x="5738191" y="491427"/>
                </a:lnTo>
                <a:cubicBezTo>
                  <a:pt x="5751443" y="482592"/>
                  <a:pt x="5762837" y="469959"/>
                  <a:pt x="5777947" y="464922"/>
                </a:cubicBezTo>
                <a:cubicBezTo>
                  <a:pt x="5803438" y="456425"/>
                  <a:pt x="5833871" y="464537"/>
                  <a:pt x="5857460" y="451670"/>
                </a:cubicBezTo>
                <a:cubicBezTo>
                  <a:pt x="5884882" y="436713"/>
                  <a:pt x="5901634" y="407496"/>
                  <a:pt x="5923721" y="385409"/>
                </a:cubicBezTo>
                <a:cubicBezTo>
                  <a:pt x="5961490" y="347640"/>
                  <a:pt x="5943293" y="369305"/>
                  <a:pt x="5976730" y="319149"/>
                </a:cubicBezTo>
                <a:cubicBezTo>
                  <a:pt x="6014271" y="206523"/>
                  <a:pt x="5961913" y="343843"/>
                  <a:pt x="6016487" y="252888"/>
                </a:cubicBezTo>
                <a:cubicBezTo>
                  <a:pt x="6023674" y="240910"/>
                  <a:pt x="6023492" y="225625"/>
                  <a:pt x="6029739" y="213131"/>
                </a:cubicBezTo>
                <a:cubicBezTo>
                  <a:pt x="6041609" y="189391"/>
                  <a:pt x="6089689" y="126887"/>
                  <a:pt x="6109252" y="120366"/>
                </a:cubicBezTo>
                <a:lnTo>
                  <a:pt x="6149008" y="107114"/>
                </a:lnTo>
                <a:cubicBezTo>
                  <a:pt x="6162260" y="98279"/>
                  <a:pt x="6174519" y="87732"/>
                  <a:pt x="6188765" y="80609"/>
                </a:cubicBezTo>
                <a:cubicBezTo>
                  <a:pt x="6201259" y="74362"/>
                  <a:pt x="6216543" y="74544"/>
                  <a:pt x="6228521" y="67357"/>
                </a:cubicBezTo>
                <a:cubicBezTo>
                  <a:pt x="6265088" y="45417"/>
                  <a:pt x="6246160" y="27610"/>
                  <a:pt x="6294782" y="14349"/>
                </a:cubicBezTo>
                <a:cubicBezTo>
                  <a:pt x="6347394" y="0"/>
                  <a:pt x="6380608" y="1096"/>
                  <a:pt x="6427304" y="1096"/>
                </a:cubicBezTo>
              </a:path>
            </a:pathLst>
          </a:custGeom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2 17"/>
          <p:cNvSpPr/>
          <p:nvPr/>
        </p:nvSpPr>
        <p:spPr>
          <a:xfrm>
            <a:off x="4499992" y="3717032"/>
            <a:ext cx="914400" cy="914400"/>
          </a:xfrm>
          <a:prstGeom prst="irregularSeal2">
            <a:avLst/>
          </a:prstGeom>
          <a:solidFill>
            <a:schemeClr val="tx2">
              <a:lumMod val="40000"/>
              <a:lumOff val="60000"/>
              <a:alpha val="8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effectLst>
            <a:outerShdw blurRad="38100" dist="355600" dir="36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fa-IR" sz="3600" dirty="0" smtClean="0">
                <a:solidFill>
                  <a:srgbClr val="FFFF00"/>
                </a:solidFill>
                <a:cs typeface="B Roya" pitchFamily="2" charset="-78"/>
              </a:rPr>
              <a:t>اگر خانواده اهرم عمده ای بر فرد مصرف کننده ندارند چه باید کرد؟</a:t>
            </a:r>
            <a:endParaRPr lang="en-US" sz="36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endParaRPr lang="en-US" sz="3200" dirty="0"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CBC2C-8774-4CAD-B08A-C53DF664D02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4000" dirty="0" smtClean="0">
                <a:solidFill>
                  <a:srgbClr val="FFFF00"/>
                </a:solidFill>
                <a:cs typeface="B Roya" pitchFamily="2" charset="-78"/>
              </a:rPr>
              <a:t>متاسفانه کار دشوار است</a:t>
            </a:r>
            <a:endParaRPr lang="en-US" sz="24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برخی اهرمهای عاطفی و معاشرتی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اظهار رسمی نارضایتی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اهرمهای ضغیف در دراز مدت اثر گذار هستند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حفظ آرامش و اجتناب از برخورد هیجانی</a:t>
            </a:r>
            <a:endParaRPr lang="fa-IR" sz="3600" dirty="0" smtClean="0">
              <a:solidFill>
                <a:schemeClr val="accent2">
                  <a:lumMod val="20000"/>
                  <a:lumOff val="80000"/>
                </a:schemeClr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effectLst>
            <a:outerShdw blurRad="38100" dist="355600" dir="36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fa-IR" sz="3600" dirty="0" smtClean="0">
                <a:solidFill>
                  <a:srgbClr val="FFFF00"/>
                </a:solidFill>
                <a:cs typeface="B Roya" pitchFamily="2" charset="-78"/>
              </a:rPr>
              <a:t>چرا باید از برخورد هیجانی اجتناب کرد؟</a:t>
            </a:r>
            <a:endParaRPr lang="en-US" sz="36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endParaRPr lang="en-US" sz="3200" dirty="0"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CBC2C-8774-4CAD-B08A-C53DF664D02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 rtl="1"/>
            <a:r>
              <a:rPr lang="fa-IR" sz="3600" dirty="0" smtClean="0">
                <a:cs typeface="B Roya" pitchFamily="2" charset="-78"/>
              </a:rPr>
              <a:t>برخورد هیجانی منجر به افزایش حس بد می شود که اعتیاد را شدیدتر می کند</a:t>
            </a:r>
            <a:endParaRPr lang="en-US" sz="3600" dirty="0"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effectLst>
            <a:outerShdw blurRad="38100" dist="355600" dir="36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fa-IR" sz="3600" dirty="0" smtClean="0">
                <a:solidFill>
                  <a:srgbClr val="FFFF00"/>
                </a:solidFill>
                <a:cs typeface="B Roya" pitchFamily="2" charset="-78"/>
              </a:rPr>
              <a:t>آیا نگران واکنش شدید هیجانی فرد نیستیم؟ </a:t>
            </a:r>
            <a:endParaRPr lang="en-US" sz="36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endParaRPr lang="en-US" sz="3200" dirty="0"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CBC2C-8774-4CAD-B08A-C53DF664D02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درمان اجباری-نگاهی به برخی ابهامات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30073</TotalTime>
  <Words>337</Words>
  <Application>Microsoft Office PowerPoint</Application>
  <PresentationFormat>On-screen Show (4:3)</PresentationFormat>
  <Paragraphs>77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نکاتی درباره اعتیاد برای  خانواده ها و مراجعان</vt:lpstr>
      <vt:lpstr>درمان اجباری</vt:lpstr>
      <vt:lpstr>Slide 3</vt:lpstr>
      <vt:lpstr>شکل گیری آمادگی برای تغییر</vt:lpstr>
      <vt:lpstr>Slide 5</vt:lpstr>
      <vt:lpstr>متاسفانه کار دشوار است</vt:lpstr>
      <vt:lpstr>Slide 7</vt:lpstr>
      <vt:lpstr>برخورد هیجانی منجر به افزایش حس بد می شود که اعتیاد را شدیدتر می کند</vt:lpstr>
      <vt:lpstr>Slide 9</vt:lpstr>
      <vt:lpstr>Slide 10</vt:lpstr>
      <vt:lpstr>Slide 11</vt:lpstr>
      <vt:lpstr>با گزینه</vt:lpstr>
      <vt:lpstr>Slide 13</vt:lpstr>
      <vt:lpstr>مصاحبه انگیزشی</vt:lpstr>
      <vt:lpstr>Slide 15</vt:lpstr>
      <vt:lpstr>Slide 16</vt:lpstr>
      <vt:lpstr>Slide 17</vt:lpstr>
      <vt:lpstr>Slide 18</vt:lpstr>
      <vt:lpstr>هشدار</vt:lpstr>
      <vt:lpstr>Telegram.me/DrAzarakhshMokri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همبودی اختلالات روانی و اعتیاد</dc:title>
  <dc:creator>t</dc:creator>
  <cp:lastModifiedBy>t</cp:lastModifiedBy>
  <cp:revision>111</cp:revision>
  <dcterms:created xsi:type="dcterms:W3CDTF">2014-10-07T19:07:41Z</dcterms:created>
  <dcterms:modified xsi:type="dcterms:W3CDTF">2016-06-19T19:10:13Z</dcterms:modified>
</cp:coreProperties>
</file>