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73" r:id="rId2"/>
    <p:sldId id="286" r:id="rId3"/>
    <p:sldId id="287" r:id="rId4"/>
    <p:sldId id="288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4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56329" y="485105"/>
            <a:ext cx="843578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درس 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دوم</a:t>
            </a:r>
            <a:endParaRPr lang="fa-IR" sz="4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عجایب صُنع حق 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تعالی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فارسی 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نهم 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مدرس: محمد امین زمان وزیری </a:t>
            </a:r>
            <a:endParaRPr lang="en-US" sz="48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26141" y="1999129"/>
            <a:ext cx="11134165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نکات کلیدی متن: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-هر چه در وجود است، همه </a:t>
            </a:r>
            <a:r>
              <a:rPr lang="fa-IR" sz="2400" b="1" u="sng" dirty="0" smtClean="0">
                <a:cs typeface="B Nazanin" pitchFamily="2" charset="-78"/>
              </a:rPr>
              <a:t>صنع </a:t>
            </a:r>
            <a:r>
              <a:rPr lang="fa-IR" sz="2400" b="1" dirty="0" smtClean="0">
                <a:cs typeface="B Nazanin" pitchFamily="2" charset="-78"/>
              </a:rPr>
              <a:t>حق تعالی است: آفرینش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-انواع </a:t>
            </a:r>
            <a:r>
              <a:rPr lang="fa-IR" sz="2400" b="1" u="sng" dirty="0" smtClean="0">
                <a:cs typeface="B Nazanin" pitchFamily="2" charset="-78"/>
              </a:rPr>
              <a:t>نباتات</a:t>
            </a:r>
            <a:r>
              <a:rPr lang="fa-IR" sz="2400" b="1" dirty="0" smtClean="0">
                <a:cs typeface="B Nazanin" pitchFamily="2" charset="-78"/>
              </a:rPr>
              <a:t> و آنچه در </a:t>
            </a:r>
            <a:r>
              <a:rPr lang="fa-IR" sz="2400" b="1" u="sng" dirty="0" smtClean="0">
                <a:cs typeface="B Nazanin" pitchFamily="2" charset="-78"/>
              </a:rPr>
              <a:t>برّ و بحر</a:t>
            </a:r>
            <a:r>
              <a:rPr lang="fa-IR" sz="2400" b="1" dirty="0" smtClean="0">
                <a:cs typeface="B Nazanin" pitchFamily="2" charset="-78"/>
              </a:rPr>
              <a:t> است: گیاهان- خشکی و دریا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b="1" u="sng" dirty="0" smtClean="0">
                <a:cs typeface="B Nazanin" pitchFamily="2" charset="-78"/>
              </a:rPr>
              <a:t>میغ</a:t>
            </a:r>
            <a:r>
              <a:rPr lang="fa-IR" sz="2400" b="1" dirty="0" smtClean="0">
                <a:cs typeface="B Nazanin" pitchFamily="2" charset="-78"/>
              </a:rPr>
              <a:t> و باران و برف و تگرگ و </a:t>
            </a:r>
            <a:r>
              <a:rPr lang="fa-IR" sz="2400" b="1" u="sng" dirty="0" smtClean="0">
                <a:cs typeface="B Nazanin" pitchFamily="2" charset="-78"/>
              </a:rPr>
              <a:t>قوسِ قزح</a:t>
            </a:r>
            <a:r>
              <a:rPr lang="fa-IR" sz="2400" b="1" dirty="0" smtClean="0">
                <a:cs typeface="B Nazanin" pitchFamily="2" charset="-78"/>
              </a:rPr>
              <a:t>: ابر- رنگین کمان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</a:t>
            </a:r>
            <a:r>
              <a:rPr lang="fa-IR" sz="2400" b="1" u="sng" dirty="0" smtClean="0">
                <a:cs typeface="B Nazanin" pitchFamily="2" charset="-78"/>
              </a:rPr>
              <a:t>بساط</a:t>
            </a:r>
            <a:r>
              <a:rPr lang="fa-IR" sz="2400" b="1" dirty="0" smtClean="0">
                <a:cs typeface="B Nazanin" pitchFamily="2" charset="-78"/>
              </a:rPr>
              <a:t> تو ساخته است و جوانب وی </a:t>
            </a:r>
            <a:r>
              <a:rPr lang="fa-IR" sz="2400" b="1" u="sng" dirty="0" smtClean="0">
                <a:cs typeface="B Nazanin" pitchFamily="2" charset="-78"/>
              </a:rPr>
              <a:t>فراخ گسترانیده</a:t>
            </a:r>
            <a:r>
              <a:rPr lang="fa-IR" sz="2400" b="1" dirty="0" smtClean="0">
                <a:cs typeface="B Nazanin" pitchFamily="2" charset="-78"/>
              </a:rPr>
              <a:t>: فرش- وسع گردانیده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 زمین چون </a:t>
            </a:r>
            <a:r>
              <a:rPr lang="fa-IR" sz="2400" b="1" u="sng" dirty="0" smtClean="0">
                <a:cs typeface="B Nazanin" pitchFamily="2" charset="-78"/>
              </a:rPr>
              <a:t>دیبا</a:t>
            </a:r>
            <a:r>
              <a:rPr lang="fa-IR" sz="2400" b="1" dirty="0" smtClean="0">
                <a:cs typeface="B Nazanin" pitchFamily="2" charset="-78"/>
              </a:rPr>
              <a:t>ی هفت رنگ شود: نوعی پارچة قیمتی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-ولکن سقفی بی ستون و این، </a:t>
            </a:r>
            <a:r>
              <a:rPr lang="fa-IR" sz="2400" b="1" u="sng" dirty="0" smtClean="0">
                <a:cs typeface="B Nazanin" pitchFamily="2" charset="-78"/>
              </a:rPr>
              <a:t>عجب تر</a:t>
            </a:r>
            <a:r>
              <a:rPr lang="fa-IR" sz="2400" b="1" dirty="0" smtClean="0">
                <a:cs typeface="B Nazanin" pitchFamily="2" charset="-78"/>
              </a:rPr>
              <a:t> است: عجیب تر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-سریر مُلک: تخت پادشاهی</a:t>
            </a:r>
            <a:endParaRPr lang="en-US" sz="2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32329" y="1779687"/>
            <a:ext cx="110086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نکتة زبانی: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 وابسته های گروه اسمی 1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وابسته های اسم به دو دسته تقسیم می شوند: پیشین و پسین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وابسته های پیشین: صفت اشاره، صفت شمارشی، صفت پرسشی، صفت تعجّبی، صفت مبهم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وابسته های پسین: مضاف الیه، صفات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مثال: -همین بیست و دو دانش­آموز کلاس نهم دبیرستان جدید ما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        -کدام دفتر نقّاشی؟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        -هر بچّة باهوش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        - روز صدو بیست و چهارم سال </a:t>
            </a: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76518" y="2082680"/>
            <a:ext cx="1142946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تاریخ ادبیات: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B Nazanin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کیمیای سعادت: اثری است از امام محمّد غزّالی، فقیه قرن پنجم هجری. این کتاب خلاصه ایست به زبان فارسی از کتاب دیگر او به نام « احیاء علوم الدین» که به زبان عربی نگاشته بود. موضوع این کتاب بیان مطالب اخلاقی و دینی است. </a:t>
            </a: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9082" y="2061490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3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241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74</cp:revision>
  <dcterms:created xsi:type="dcterms:W3CDTF">2015-07-06T05:06:21Z</dcterms:created>
  <dcterms:modified xsi:type="dcterms:W3CDTF">2015-11-16T06:34:31Z</dcterms:modified>
</cp:coreProperties>
</file>