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2" r:id="rId9"/>
    <p:sldId id="276" r:id="rId10"/>
    <p:sldId id="265" r:id="rId11"/>
    <p:sldId id="26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3" d="100"/>
          <a:sy n="63" d="100"/>
        </p:scale>
        <p:origin x="726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7936A-F009-4BD6-A447-19B99177880C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3D6EC-E2F7-406F-957D-B4B71EF8AA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5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273-0831-4949-9187-16D0A93C1752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A304-801F-4369-9F26-2F97EBF37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9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273-0831-4949-9187-16D0A93C1752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A304-801F-4369-9F26-2F97EBF37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6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273-0831-4949-9187-16D0A93C1752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A304-801F-4369-9F26-2F97EBF37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7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273-0831-4949-9187-16D0A93C1752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A304-801F-4369-9F26-2F97EBF37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273-0831-4949-9187-16D0A93C1752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A304-801F-4369-9F26-2F97EBF37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9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273-0831-4949-9187-16D0A93C1752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A304-801F-4369-9F26-2F97EBF37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273-0831-4949-9187-16D0A93C1752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A304-801F-4369-9F26-2F97EBF37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6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273-0831-4949-9187-16D0A93C1752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A304-801F-4369-9F26-2F97EBF37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9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273-0831-4949-9187-16D0A93C1752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A304-801F-4369-9F26-2F97EBF37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8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273-0831-4949-9187-16D0A93C1752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A304-801F-4369-9F26-2F97EBF37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9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273-0831-4949-9187-16D0A93C1752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A304-801F-4369-9F26-2F97EBF37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5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BF273-0831-4949-9187-16D0A93C1752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5A304-801F-4369-9F26-2F97EBF37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91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openxmlformats.org/officeDocument/2006/relationships/image" Target="../media/image3.jpe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openxmlformats.org/officeDocument/2006/relationships/image" Target="../media/image3.jpe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openxmlformats.org/officeDocument/2006/relationships/image" Target="../media/image3.jpe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9389919" cy="503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7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2400"/>
            <a:ext cx="2616058" cy="2717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327" y="3833448"/>
            <a:ext cx="3870086" cy="3116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114800"/>
            <a:ext cx="2409444" cy="2837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9" y="3346627"/>
            <a:ext cx="3200400" cy="34943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95400" y="2060043"/>
            <a:ext cx="3733800" cy="52871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84606">
            <a:off x="2871876" y="1388143"/>
            <a:ext cx="2936750" cy="22387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276" y="4419593"/>
            <a:ext cx="3478555" cy="2927605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6296168" y="2901897"/>
            <a:ext cx="2819400" cy="1371593"/>
          </a:xfrm>
          <a:prstGeom prst="wedgeRoundRectCallout">
            <a:avLst>
              <a:gd name="adj1" fmla="val -14056"/>
              <a:gd name="adj2" fmla="val 7543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effectLst/>
              </a:rPr>
              <a:t>بچه فیل گفت : چتر نمی گذارد سر خیس شود نه پا.</a:t>
            </a:r>
            <a:endParaRPr lang="en-US" sz="2800" b="1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4127429" y="3143527"/>
            <a:ext cx="2236047" cy="1371600"/>
          </a:xfrm>
          <a:prstGeom prst="wedgeRoundRectCallout">
            <a:avLst>
              <a:gd name="adj1" fmla="val 11516"/>
              <a:gd name="adj2" fmla="val 7941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effectLst/>
              </a:rPr>
              <a:t>بز کوهی گفت: که حتماَ خفاش اشتباه کرده است .</a:t>
            </a:r>
            <a:endParaRPr lang="en-US" sz="24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50" y="6496050"/>
            <a:ext cx="20510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1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2400"/>
            <a:ext cx="2616058" cy="2717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327" y="3833448"/>
            <a:ext cx="3870086" cy="3116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114800"/>
            <a:ext cx="2409444" cy="2837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9" y="3346627"/>
            <a:ext cx="3200400" cy="34943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95400" y="2060043"/>
            <a:ext cx="3733800" cy="52871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84606">
            <a:off x="2871876" y="1388143"/>
            <a:ext cx="2936750" cy="22387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29" y="4419593"/>
            <a:ext cx="3478555" cy="2927605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 rot="3293472">
            <a:off x="5931502" y="852755"/>
            <a:ext cx="2590800" cy="2050331"/>
          </a:xfrm>
          <a:prstGeom prst="wedgeRoundRectCallout">
            <a:avLst>
              <a:gd name="adj1" fmla="val -67422"/>
              <a:gd name="adj2" fmla="val 10750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effectLst/>
              </a:rPr>
              <a:t>خفاش از آنها تشکر کرد و گفت چه خوب که چتر آوردید چون همین الان در آسمان زیر پایم ابر سیاهی را می بینم حتماَ قصد باریدن را دارد.</a:t>
            </a:r>
            <a:endParaRPr lang="en-US" sz="20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927029" y="685800"/>
            <a:ext cx="2120971" cy="1752600"/>
          </a:xfrm>
          <a:prstGeom prst="wedgeRoundRectCallout">
            <a:avLst>
              <a:gd name="adj1" fmla="val 1045"/>
              <a:gd name="adj2" fmla="val 9676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effectLst/>
              </a:rPr>
              <a:t>بچه زرافه خندید و گفت آسمان که بالاست نه پایین.</a:t>
            </a:r>
            <a:endParaRPr lang="en-US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2026115" y="3346627"/>
            <a:ext cx="4628271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ولی خفاش باز هم حرف خنده دار دیگری زد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50" y="6496050"/>
            <a:ext cx="20510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3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2400"/>
            <a:ext cx="2616058" cy="2717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327" y="3833448"/>
            <a:ext cx="3870086" cy="3116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114800"/>
            <a:ext cx="2409444" cy="2837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9" y="3346627"/>
            <a:ext cx="3200400" cy="34943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95400" y="2060043"/>
            <a:ext cx="3733800" cy="52871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84606">
            <a:off x="2871876" y="1388143"/>
            <a:ext cx="2936750" cy="22387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29" y="4419593"/>
            <a:ext cx="3478555" cy="2927605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6138488" y="330126"/>
            <a:ext cx="2681016" cy="2362200"/>
          </a:xfrm>
          <a:prstGeom prst="wedgeRoundRectCallout">
            <a:avLst>
              <a:gd name="adj1" fmla="val -113481"/>
              <a:gd name="adj2" fmla="val 677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effectLst/>
              </a:rPr>
              <a:t>اوگفت که اگر باران شدیدی ببارد آب رودخانه بالا می آید آن وقت گوشهایم خیس می شوند.</a:t>
            </a:r>
            <a:endParaRPr lang="en-US" sz="2800" b="1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457200" y="2060043"/>
            <a:ext cx="2667000" cy="1773405"/>
          </a:xfrm>
          <a:prstGeom prst="wedgeRoundRectCallout">
            <a:avLst>
              <a:gd name="adj1" fmla="val 6459"/>
              <a:gd name="adj2" fmla="val 9867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effectLst/>
              </a:rPr>
              <a:t>بچه شیر غرید و گفت :ولی آب رودخانه پاها را خیس می کند نه گوش ها را.</a:t>
            </a:r>
            <a:endParaRPr lang="en-US" sz="2400" b="1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138384" y="145331"/>
            <a:ext cx="2681016" cy="2362200"/>
          </a:xfrm>
          <a:prstGeom prst="wedgeRoundRectCallout">
            <a:avLst>
              <a:gd name="adj1" fmla="val 96757"/>
              <a:gd name="adj2" fmla="val 2583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effectLst/>
              </a:rPr>
              <a:t>خفاش ادامه داد : البته می توانم روی سرم کلاه بگذارم تا خیس نشوند ولی کلاه می افتد روی چمن بالای سرم.</a:t>
            </a:r>
            <a:endParaRPr lang="en-US" sz="2400" b="1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352800" y="3833448"/>
            <a:ext cx="2652984" cy="1043352"/>
          </a:xfrm>
          <a:prstGeom prst="wedgeRoundRectCallout">
            <a:avLst>
              <a:gd name="adj1" fmla="val -21653"/>
              <a:gd name="adj2" fmla="val 883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effectLst/>
              </a:rPr>
              <a:t>کرگدن گفت : چمن که بالا نیست ، پایین است.</a:t>
            </a:r>
            <a:endParaRPr lang="en-US" sz="24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50" y="6496050"/>
            <a:ext cx="20510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451212"/>
            <a:ext cx="8458200" cy="206210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3200" b="1" dirty="0" smtClean="0">
                <a:effectLst/>
              </a:rPr>
              <a:t>حیوانات جوان جنگل فکر کردند که خفاش دیوانه است ،دویدند تا ماجرا را با جغد دانا در میان بگذارند.جغد دانا به حیوانات جنگل نگاهی کرد و گفت که من با چند سوال ساده خفاش را امتحان می کنم و سپس شما را آزمایش می کنم.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457200" y="4495800"/>
            <a:ext cx="838200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جغد پیش خفاش رفت و گفت که ممکن است به چند سوال من پاسخ دهید؟خفاش نیز پذیرفت.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50" y="6496050"/>
            <a:ext cx="20510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0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" y="-3"/>
            <a:ext cx="6858002" cy="6858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49" y="37531"/>
            <a:ext cx="2616058" cy="27176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63686" y="0"/>
            <a:ext cx="2280313" cy="686341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rtl="1"/>
            <a:endParaRPr lang="fa-IR" sz="2400" b="1" dirty="0" smtClean="0">
              <a:effectLst/>
            </a:endParaRPr>
          </a:p>
          <a:p>
            <a:pPr algn="just" rtl="1"/>
            <a:endParaRPr lang="fa-IR" sz="2400" b="1" dirty="0"/>
          </a:p>
          <a:p>
            <a:pPr algn="just" rtl="1"/>
            <a:endParaRPr lang="fa-IR" sz="2400" b="1" dirty="0" smtClean="0">
              <a:effectLst/>
            </a:endParaRPr>
          </a:p>
          <a:p>
            <a:pPr algn="just" rtl="1"/>
            <a:endParaRPr lang="fa-IR" sz="2400" b="1" dirty="0" smtClean="0"/>
          </a:p>
          <a:p>
            <a:pPr algn="just" rtl="1"/>
            <a:endParaRPr lang="fa-IR" sz="2400" b="1" dirty="0"/>
          </a:p>
          <a:p>
            <a:pPr algn="just" rtl="1"/>
            <a:r>
              <a:rPr lang="fa-IR" sz="2400" b="1" dirty="0" smtClean="0">
                <a:effectLst/>
              </a:rPr>
              <a:t>پرسش اول : بگو ببینم درخت چه شکلی است؟</a:t>
            </a:r>
          </a:p>
          <a:p>
            <a:pPr algn="just" rtl="1"/>
            <a:endParaRPr lang="fa-IR" sz="2400" b="1" dirty="0"/>
          </a:p>
          <a:p>
            <a:pPr algn="just" rtl="1"/>
            <a:r>
              <a:rPr lang="fa-IR" sz="2400" b="1" dirty="0" smtClean="0">
                <a:effectLst/>
              </a:rPr>
              <a:t>خفاش پاسخ گفت این که معلوم است هر درخت یک تنه در بالا و مقدار زیادی شاخ و برگ در پایین دارد.</a:t>
            </a:r>
            <a:endParaRPr lang="fa-IR" sz="2400" b="1" dirty="0" smtClean="0"/>
          </a:p>
          <a:p>
            <a:pPr algn="just" rtl="1"/>
            <a:endParaRPr lang="fa-IR" sz="2400" b="1" dirty="0"/>
          </a:p>
          <a:p>
            <a:pPr algn="just" rtl="1"/>
            <a:endParaRPr lang="fa-IR" sz="2400" b="1" dirty="0" smtClean="0"/>
          </a:p>
          <a:p>
            <a:pPr algn="just" rtl="1"/>
            <a:endParaRPr lang="fa-IR" sz="2400" b="1" dirty="0"/>
          </a:p>
          <a:p>
            <a:pPr algn="just" rtl="1"/>
            <a:endParaRPr lang="en-US" sz="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95" y="0"/>
            <a:ext cx="1955694" cy="1991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50" y="6496050"/>
            <a:ext cx="20510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" y="-21611"/>
            <a:ext cx="6858002" cy="6858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362200"/>
            <a:ext cx="4517650" cy="53194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60276" y="28572"/>
            <a:ext cx="22837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b="1" dirty="0" smtClean="0">
                <a:effectLst/>
              </a:rPr>
              <a:t>بچه زرافه خندید و گفت :هر درخت یک تنه در پایین و برگهای در بالا دارد.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8654"/>
            <a:ext cx="20510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4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00288" y="1"/>
            <a:ext cx="684371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1085" y="18197"/>
            <a:ext cx="2578172" cy="27176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0"/>
            <a:ext cx="2300287" cy="686341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rtl="1"/>
            <a:endParaRPr lang="fa-IR" sz="2400" b="1" dirty="0" smtClean="0">
              <a:effectLst/>
            </a:endParaRPr>
          </a:p>
          <a:p>
            <a:pPr algn="just" rtl="1"/>
            <a:endParaRPr lang="fa-IR" sz="2400" b="1" dirty="0"/>
          </a:p>
          <a:p>
            <a:pPr algn="just" rtl="1"/>
            <a:endParaRPr lang="fa-IR" sz="2400" b="1" dirty="0" smtClean="0">
              <a:effectLst/>
            </a:endParaRPr>
          </a:p>
          <a:p>
            <a:pPr algn="just" rtl="1"/>
            <a:endParaRPr lang="fa-IR" sz="2400" b="1" dirty="0"/>
          </a:p>
          <a:p>
            <a:pPr algn="just" rtl="1"/>
            <a:endParaRPr lang="fa-IR" sz="2400" b="1" dirty="0" smtClean="0">
              <a:effectLst/>
            </a:endParaRPr>
          </a:p>
          <a:p>
            <a:pPr algn="just" rtl="1"/>
            <a:endParaRPr lang="fa-IR" sz="2400" b="1" dirty="0"/>
          </a:p>
          <a:p>
            <a:pPr algn="just" rtl="1"/>
            <a:endParaRPr lang="fa-IR" sz="2400" b="1" dirty="0" smtClean="0">
              <a:effectLst/>
            </a:endParaRPr>
          </a:p>
          <a:p>
            <a:pPr algn="just" rtl="1"/>
            <a:r>
              <a:rPr lang="fa-IR" sz="2400" b="1" dirty="0" smtClean="0">
                <a:effectLst/>
              </a:rPr>
              <a:t>جغد سوال دوم را پرسید،کوه چه شکلی است؟</a:t>
            </a:r>
          </a:p>
          <a:p>
            <a:pPr algn="just" rtl="1"/>
            <a:endParaRPr lang="fa-IR" sz="2400" b="1" dirty="0" smtClean="0">
              <a:effectLst/>
            </a:endParaRPr>
          </a:p>
          <a:p>
            <a:pPr algn="just" rtl="1"/>
            <a:r>
              <a:rPr lang="fa-IR" sz="2400" b="1" dirty="0" smtClean="0">
                <a:effectLst/>
              </a:rPr>
              <a:t>خفاش پاسخ داد کوه یک دامنه در بالا و یک نوک تیز در پایین دارد.</a:t>
            </a:r>
          </a:p>
          <a:p>
            <a:pPr algn="just" rtl="1"/>
            <a:endParaRPr lang="fa-IR" sz="2400" b="1" dirty="0"/>
          </a:p>
          <a:p>
            <a:pPr algn="just" rtl="1"/>
            <a:endParaRPr lang="fa-IR" sz="2400" b="1" dirty="0" smtClean="0">
              <a:effectLst/>
            </a:endParaRPr>
          </a:p>
          <a:p>
            <a:pPr algn="just" rtl="1"/>
            <a:endParaRPr lang="fa-IR" sz="2400" b="1" dirty="0"/>
          </a:p>
          <a:p>
            <a:pPr algn="just" rtl="1"/>
            <a:endParaRPr lang="fa-IR" sz="800" b="1" dirty="0"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6395" y="-23883"/>
            <a:ext cx="2513073" cy="2544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50" y="6496050"/>
            <a:ext cx="20510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6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61" y="2467"/>
            <a:ext cx="684371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5922" y="1295400"/>
            <a:ext cx="23116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b="1" dirty="0" smtClean="0">
                <a:effectLst/>
              </a:rPr>
              <a:t>بز کوهی گفت : قله ی کوه در بالاست نه در پایین.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17670" y="2819400"/>
            <a:ext cx="3915155" cy="4610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50" y="6496050"/>
            <a:ext cx="20510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0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143000"/>
            <a:ext cx="7772400" cy="440120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rtl="1"/>
            <a:endParaRPr lang="fa-IR" sz="2800" b="1" dirty="0" smtClean="0">
              <a:effectLst/>
            </a:endParaRPr>
          </a:p>
          <a:p>
            <a:pPr algn="just" rtl="1"/>
            <a:endParaRPr lang="fa-IR" sz="2800" b="1" dirty="0"/>
          </a:p>
          <a:p>
            <a:pPr algn="just" rtl="1"/>
            <a:r>
              <a:rPr lang="fa-IR" sz="2800" b="1" dirty="0" smtClean="0">
                <a:effectLst/>
              </a:rPr>
              <a:t>همه ی حیوانات جوان فریاد زدند که خفاش دیوانه شده است.</a:t>
            </a:r>
          </a:p>
          <a:p>
            <a:pPr algn="just" rtl="1"/>
            <a:r>
              <a:rPr lang="fa-IR" sz="2800" b="1" dirty="0" smtClean="0">
                <a:effectLst/>
              </a:rPr>
              <a:t>جغد گفت پرسش آخر من،من می خواهم به جز خفاش همه به این سوال پاسخ دهند.</a:t>
            </a:r>
          </a:p>
          <a:p>
            <a:pPr algn="just" rtl="1"/>
            <a:r>
              <a:rPr lang="fa-IR" sz="2800" b="1" dirty="0" smtClean="0">
                <a:effectLst/>
              </a:rPr>
              <a:t>آیا تا به حال خواسته اید مثل خفاش به چیزها </a:t>
            </a:r>
            <a:r>
              <a:rPr lang="fa-IR" sz="2800" b="1" smtClean="0">
                <a:effectLst/>
              </a:rPr>
              <a:t>نگاه کنید</a:t>
            </a:r>
            <a:r>
              <a:rPr lang="fa-IR" sz="2800" b="1" dirty="0" smtClean="0">
                <a:effectLst/>
              </a:rPr>
              <a:t>؟</a:t>
            </a:r>
          </a:p>
          <a:p>
            <a:pPr algn="just" rtl="1"/>
            <a:r>
              <a:rPr lang="fa-IR" sz="2800" b="1" dirty="0" smtClean="0">
                <a:effectLst/>
              </a:rPr>
              <a:t>و سپس همه ی حیوانات را واداشت تا مثل خفاش از شاخه ی درخت آویزان شوند.</a:t>
            </a:r>
          </a:p>
          <a:p>
            <a:pPr algn="just" rtl="1"/>
            <a:endParaRPr lang="fa-IR" sz="2800" b="1" dirty="0"/>
          </a:p>
          <a:p>
            <a:pPr algn="just" rtl="1"/>
            <a:endParaRPr lang="fa-IR" sz="2800" b="1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50" y="6496050"/>
            <a:ext cx="20510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" y="1353251"/>
            <a:ext cx="9144000" cy="55047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82319" y="631266"/>
            <a:ext cx="2816332" cy="3316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224139" y="1117349"/>
            <a:ext cx="2922345" cy="2353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6800" y="846724"/>
            <a:ext cx="1981200" cy="2332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5398651" y="709697"/>
            <a:ext cx="2508218" cy="3669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85" y="1620570"/>
            <a:ext cx="1780685" cy="1849837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352800" y="3552452"/>
            <a:ext cx="2194255" cy="1106345"/>
          </a:xfrm>
          <a:prstGeom prst="wedgeRoundRectCallout">
            <a:avLst>
              <a:gd name="adj1" fmla="val -17918"/>
              <a:gd name="adj2" fmla="val -10152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effectLst/>
              </a:rPr>
              <a:t>بز کوهی گفت : خفاش راست می گفت قله ی کوه پایین است.</a:t>
            </a:r>
            <a:endParaRPr lang="en-US" sz="2000" b="1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019800" y="4378708"/>
            <a:ext cx="2133600" cy="1260092"/>
          </a:xfrm>
          <a:prstGeom prst="wedgeRoundRectCallout">
            <a:avLst>
              <a:gd name="adj1" fmla="val -30215"/>
              <a:gd name="adj2" fmla="val -9320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effectLst/>
              </a:rPr>
              <a:t>بچه زرافه هم گفت تنه ی درخت بالاست و برگهای آن پایین.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252232" y="6038909"/>
            <a:ext cx="7784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در همین موقع باران قطره قطره شروع به باریدن کرد.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426" y="-646992"/>
            <a:ext cx="3781426" cy="31924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59" y="-441759"/>
            <a:ext cx="3781426" cy="2146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38" y="-885470"/>
            <a:ext cx="3781426" cy="30709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087" y="-914400"/>
            <a:ext cx="3781426" cy="3878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50" y="6496050"/>
            <a:ext cx="20510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7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58649" y="3429000"/>
            <a:ext cx="10438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مهدوی</a:t>
            </a:r>
            <a:endParaRPr lang="en-US" sz="2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50" y="6496050"/>
            <a:ext cx="20510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80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" y="1353251"/>
            <a:ext cx="9144000" cy="55047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82319" y="631266"/>
            <a:ext cx="2816332" cy="3316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224139" y="1117349"/>
            <a:ext cx="2922345" cy="2353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6800" y="846724"/>
            <a:ext cx="1981200" cy="2332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5398651" y="709697"/>
            <a:ext cx="2508218" cy="3669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85" y="1620570"/>
            <a:ext cx="1780685" cy="1849837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161957" y="2999280"/>
            <a:ext cx="2194255" cy="1106345"/>
          </a:xfrm>
          <a:prstGeom prst="wedgeRoundRectCallout">
            <a:avLst>
              <a:gd name="adj1" fmla="val -17918"/>
              <a:gd name="adj2" fmla="val -10152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effectLst/>
              </a:rPr>
              <a:t>بچه شیر گفت آب رودخانه دارد بالا می آید و گوشهایم خیس می شود.</a:t>
            </a:r>
            <a:endParaRPr lang="en-US" b="1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477000" y="3947471"/>
            <a:ext cx="2133600" cy="1260092"/>
          </a:xfrm>
          <a:prstGeom prst="wedgeRoundRectCallout">
            <a:avLst>
              <a:gd name="adj1" fmla="val 7525"/>
              <a:gd name="adj2" fmla="val -14302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effectLst/>
              </a:rPr>
              <a:t>بچه فیل گفت انگار پاهای من توی باران است.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833084" y="5499597"/>
            <a:ext cx="80954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خفاش چتر نو و قشنگش را به آن ها داد تا خیس نشوند.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426" y="-646992"/>
            <a:ext cx="3781426" cy="31924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59" y="-441759"/>
            <a:ext cx="3781426" cy="2146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38" y="-885470"/>
            <a:ext cx="3781426" cy="30709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087" y="-914400"/>
            <a:ext cx="3781426" cy="3878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50" y="6496050"/>
            <a:ext cx="20510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7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9200"/>
            <a:ext cx="6110896" cy="4920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114440"/>
            <a:ext cx="3621444" cy="4264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927" y="3503150"/>
            <a:ext cx="3525091" cy="4150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5855">
            <a:off x="2614509" y="-59015"/>
            <a:ext cx="7021182" cy="53524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248" y="2133600"/>
            <a:ext cx="3621444" cy="55203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76" y="0"/>
            <a:ext cx="2616058" cy="27176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984" y="4890351"/>
            <a:ext cx="3962400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2000" b="1" dirty="0" smtClean="0">
                <a:effectLst/>
              </a:rPr>
              <a:t>بچه زرافه از خفاش بخاطر چتر تشکر کرد و گفت معذرت می خواهم که گفتم دیوانه شده ای.بقیه ی حیوانات هم از خفاش عذر خواهی کردند.</a:t>
            </a:r>
          </a:p>
          <a:p>
            <a:pPr algn="just" rtl="1"/>
            <a:r>
              <a:rPr lang="fa-IR" sz="2000" b="1" dirty="0" smtClean="0">
                <a:effectLst/>
              </a:rPr>
              <a:t>خفاش خندید و گفت : خوب دیگر دیوانه بازی در نیاورید.</a:t>
            </a:r>
            <a:endParaRPr lang="fa-IR" sz="2000" b="1" dirty="0"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50" y="6496050"/>
            <a:ext cx="20510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7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114800"/>
            <a:ext cx="38811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9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پـــــــایان</a:t>
            </a:r>
            <a:endParaRPr lang="en-US" sz="9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50" y="6496050"/>
            <a:ext cx="20510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93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72848" y="2819400"/>
            <a:ext cx="5384800" cy="40386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0" y="0"/>
            <a:ext cx="4813229" cy="5000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9419" y="2667000"/>
            <a:ext cx="4191000" cy="4191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1" name="Rectangle 10"/>
          <p:cNvSpPr/>
          <p:nvPr/>
        </p:nvSpPr>
        <p:spPr>
          <a:xfrm>
            <a:off x="35882" y="6208931"/>
            <a:ext cx="9127791" cy="66909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b="1" dirty="0" smtClean="0">
                <a:effectLst/>
              </a:rPr>
              <a:t>روزی روزگاری خفاشی بود که همه </a:t>
            </a:r>
            <a:r>
              <a:rPr lang="fa-IR" sz="2800" b="1" dirty="0" smtClean="0">
                <a:effectLst/>
              </a:rPr>
              <a:t>ی</a:t>
            </a:r>
            <a:r>
              <a:rPr lang="en-US" sz="2800" b="1" smtClean="0">
                <a:effectLst/>
              </a:rPr>
              <a:t> </a:t>
            </a:r>
            <a:r>
              <a:rPr lang="fa-IR" sz="2800" b="1" smtClean="0">
                <a:effectLst/>
              </a:rPr>
              <a:t> </a:t>
            </a:r>
            <a:r>
              <a:rPr lang="fa-IR" sz="2800" b="1" dirty="0" smtClean="0">
                <a:effectLst/>
              </a:rPr>
              <a:t>چیزهای اطرافش را وارونه می دید.</a:t>
            </a:r>
            <a:endParaRPr lang="en-US" sz="2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39687" y="-29005"/>
            <a:ext cx="6392379" cy="417280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760" y="0"/>
            <a:ext cx="20510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7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323">
            <a:off x="5148490" y="1244676"/>
            <a:ext cx="2616058" cy="27176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373" y="5638800"/>
            <a:ext cx="7603363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b="1" dirty="0" smtClean="0">
                <a:effectLst/>
              </a:rPr>
              <a:t>خفاش برای اولین بار وارد جنگل شد</a:t>
            </a:r>
            <a:endParaRPr lang="en-US" sz="4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50" y="6496050"/>
            <a:ext cx="20510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412" y="381000"/>
            <a:ext cx="20828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712" y="3949700"/>
            <a:ext cx="23495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34310"/>
            <a:ext cx="2120900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97338"/>
            <a:ext cx="5289951" cy="53861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3813" y="0"/>
            <a:ext cx="3457812" cy="69711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endParaRPr lang="fa-IR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fa-I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جغد دانا می خواست برای خوش آمد گویی به خفاش هدیه ای بدهد.</a:t>
            </a:r>
          </a:p>
          <a:p>
            <a:pPr algn="ctr">
              <a:lnSpc>
                <a:spcPct val="150000"/>
              </a:lnSpc>
            </a:pPr>
            <a:endParaRPr lang="fa-IR" sz="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fa-IR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fa-IR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fa-IR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50" y="6496050"/>
            <a:ext cx="20510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132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401" y="-457199"/>
            <a:ext cx="4038600" cy="4515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3400" y="2362200"/>
            <a:ext cx="5791199" cy="4663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60" y="3628398"/>
            <a:ext cx="2742784" cy="3229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607" y="4022343"/>
            <a:ext cx="2667001" cy="3405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56" y="1800769"/>
            <a:ext cx="3778644" cy="59925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81401" y="228600"/>
            <a:ext cx="5576248" cy="17543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برای همین از حیوانات جوان جنگل خواست که بروند و ببینند که خفاش از چه چیزی خوشش می آید.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50" y="6496050"/>
            <a:ext cx="20510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8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87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3666" y="1066800"/>
            <a:ext cx="7239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خفاش به آن ها گفت که من دوست دارم یک چتر داشته باشم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50" y="6496050"/>
            <a:ext cx="20510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3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33"/>
            <a:ext cx="9144000" cy="6874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" y="3412"/>
            <a:ext cx="2616058" cy="2717652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 rot="1989972">
            <a:off x="27859" y="3180996"/>
            <a:ext cx="2407573" cy="2438400"/>
          </a:xfrm>
          <a:prstGeom prst="cloudCallout">
            <a:avLst>
              <a:gd name="adj1" fmla="val -68880"/>
              <a:gd name="adj2" fmla="val -6930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80051">
            <a:off x="278617" y="3593942"/>
            <a:ext cx="1761028" cy="151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853357" y="287192"/>
            <a:ext cx="2290643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 آنها یک چتر نو به خفاش هدیه دادند.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50" y="6496050"/>
            <a:ext cx="20510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563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87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3666" y="1066800"/>
            <a:ext cx="7239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خفاش گفت: وقتی باران می آید آن را روی خودم میگیرم تا پاهایم خیس نشوند.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50" y="6496050"/>
            <a:ext cx="20510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خفاش دیوانه مربوط به درس شکلی دیگر تفکر و پژوهش ششم ابتدایی</Template>
  <TotalTime>0</TotalTime>
  <Words>571</Words>
  <Application>Microsoft Office PowerPoint</Application>
  <PresentationFormat>On-screen Show (4:3)</PresentationFormat>
  <Paragraphs>62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 arzi</dc:creator>
  <cp:lastModifiedBy>omid arzi</cp:lastModifiedBy>
  <cp:revision>1</cp:revision>
  <dcterms:created xsi:type="dcterms:W3CDTF">2022-01-31T18:49:58Z</dcterms:created>
  <dcterms:modified xsi:type="dcterms:W3CDTF">2022-01-31T18:50:18Z</dcterms:modified>
</cp:coreProperties>
</file>