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p:cViewPr varScale="1">
        <p:scale>
          <a:sx n="60" d="100"/>
          <a:sy n="60" d="100"/>
        </p:scale>
        <p:origin x="-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FD389-C61E-419A-A3CC-69556E86B09C}" type="datetimeFigureOut">
              <a:rPr lang="en-US" smtClean="0"/>
              <a:pPr/>
              <a:t>4/14/2015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BA384-755E-4AC3-A609-72E898BE602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BA384-755E-4AC3-A609-72E898BE602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BA384-755E-4AC3-A609-72E898BE602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BA384-755E-4AC3-A609-72E898BE602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3DD45-6CF2-4350-A432-10B21218A512}" type="datetimeFigureOut">
              <a:rPr lang="en-US" smtClean="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E9B18-AC9C-4FF3-B857-E4DAC2E59702}" type="slidenum">
              <a:rPr lang="en-US" smtClean="0"/>
              <a:pPr/>
              <a:t>‹#›</a:t>
            </a:fld>
            <a:endParaRPr lang="en-US" dirty="0"/>
          </a:p>
        </p:txBody>
      </p:sp>
    </p:spTree>
  </p:cSld>
  <p:clrMapOvr>
    <a:masterClrMapping/>
  </p:clrMapOvr>
  <p:transition spd="slow">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3DD45-6CF2-4350-A432-10B21218A512}" type="datetimeFigureOut">
              <a:rPr lang="en-US" smtClean="0"/>
              <a:pPr/>
              <a:t>4/14/2015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E9B18-AC9C-4FF3-B857-E4DAC2E597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772400" cy="2448272"/>
          </a:xfrm>
        </p:spPr>
        <p:txBody>
          <a:bodyPr/>
          <a:lstStyle/>
          <a:p>
            <a:pPr rtl="1"/>
            <a:r>
              <a:rPr lang="fa-IR" dirty="0" smtClean="0"/>
              <a:t>((بسم  الله الرحمن الرحیم))</a:t>
            </a:r>
            <a:br>
              <a:rPr lang="fa-IR" dirty="0" smtClean="0"/>
            </a:br>
            <a:r>
              <a:rPr lang="en-US" b="1" dirty="0" err="1" smtClean="0"/>
              <a:t>شگفتیهای</a:t>
            </a:r>
            <a:r>
              <a:rPr lang="en-US" b="1" dirty="0" smtClean="0"/>
              <a:t> </a:t>
            </a:r>
            <a:r>
              <a:rPr lang="en-US" b="1" dirty="0" err="1" smtClean="0"/>
              <a:t>برگ</a:t>
            </a:r>
            <a:endParaRPr lang="en-US" b="1" dirty="0"/>
          </a:p>
        </p:txBody>
      </p:sp>
      <p:sp>
        <p:nvSpPr>
          <p:cNvPr id="3" name="Subtitle 2"/>
          <p:cNvSpPr>
            <a:spLocks noGrp="1"/>
          </p:cNvSpPr>
          <p:nvPr>
            <p:ph type="subTitle" idx="1"/>
          </p:nvPr>
        </p:nvSpPr>
        <p:spPr>
          <a:xfrm>
            <a:off x="1331640" y="4077072"/>
            <a:ext cx="6400800" cy="1752600"/>
          </a:xfrm>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r"/>
            <a:r>
              <a:rPr lang="fa-IR" sz="4000" dirty="0" smtClean="0"/>
              <a:t>تهیه کنندگان: بهنام دعاگو-مهدی عطار</a:t>
            </a:r>
            <a:endParaRPr lang="en-US" sz="4000" dirty="0"/>
          </a:p>
        </p:txBody>
      </p:sp>
      <p:sp>
        <p:nvSpPr>
          <p:cNvPr id="7" name="Smiley Face 6"/>
          <p:cNvSpPr/>
          <p:nvPr/>
        </p:nvSpPr>
        <p:spPr>
          <a:xfrm>
            <a:off x="5868144" y="2132856"/>
            <a:ext cx="1656184" cy="151216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1547664" y="2060848"/>
            <a:ext cx="1656184" cy="151216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a:bodyPr>
          <a:lstStyle/>
          <a:p>
            <a:pPr algn="ctr"/>
            <a:r>
              <a:rPr lang="en-US" sz="4400" dirty="0" smtClean="0">
                <a:solidFill>
                  <a:srgbClr val="00B0F0"/>
                </a:solidFill>
              </a:rPr>
              <a:t>(</a:t>
            </a:r>
            <a:r>
              <a:rPr lang="en-US" sz="4400" dirty="0" err="1" smtClean="0">
                <a:solidFill>
                  <a:srgbClr val="FFFF00"/>
                </a:solidFill>
              </a:rPr>
              <a:t>نور</a:t>
            </a:r>
            <a:r>
              <a:rPr lang="en-US" sz="4400" dirty="0" smtClean="0">
                <a:solidFill>
                  <a:srgbClr val="FFFF00"/>
                </a:solidFill>
              </a:rPr>
              <a:t> </a:t>
            </a:r>
            <a:r>
              <a:rPr lang="en-US" sz="4400" dirty="0" err="1" smtClean="0">
                <a:solidFill>
                  <a:srgbClr val="FFFF00"/>
                </a:solidFill>
              </a:rPr>
              <a:t>خورشید</a:t>
            </a:r>
            <a:r>
              <a:rPr lang="en-US" sz="4400" dirty="0" smtClean="0">
                <a:solidFill>
                  <a:srgbClr val="00B0F0"/>
                </a:solidFill>
              </a:rPr>
              <a:t>)</a:t>
            </a:r>
            <a:endParaRPr lang="en-US" sz="4400" dirty="0">
              <a:solidFill>
                <a:srgbClr val="00B0F0"/>
              </a:solidFill>
            </a:endParaRPr>
          </a:p>
        </p:txBody>
      </p:sp>
      <p:pic>
        <p:nvPicPr>
          <p:cNvPr id="5" name="Content Placeholder 4" descr="photo1.JPG"/>
          <p:cNvPicPr>
            <a:picLocks noGrp="1" noChangeAspect="1"/>
          </p:cNvPicPr>
          <p:nvPr>
            <p:ph idx="1"/>
          </p:nvPr>
        </p:nvPicPr>
        <p:blipFill>
          <a:blip r:embed="rId3" cstate="print"/>
          <a:stretch>
            <a:fillRect/>
          </a:stretch>
        </p:blipFill>
        <p:spPr>
          <a:xfrm>
            <a:off x="3923928" y="1484784"/>
            <a:ext cx="4392488" cy="4104456"/>
          </a:xfrm>
        </p:spPr>
      </p:pic>
      <p:sp>
        <p:nvSpPr>
          <p:cNvPr id="4" name="Text Placeholder 3"/>
          <p:cNvSpPr>
            <a:spLocks noGrp="1"/>
          </p:cNvSpPr>
          <p:nvPr>
            <p:ph type="body" sz="half" idx="2"/>
          </p:nvPr>
        </p:nvSpPr>
        <p:spPr/>
        <p:txBody>
          <a:bodyPr>
            <a:normAutofit fontScale="85000" lnSpcReduction="20000"/>
          </a:bodyPr>
          <a:lstStyle/>
          <a:p>
            <a:pPr algn="r"/>
            <a:r>
              <a:rPr lang="en-US" sz="3600" dirty="0" err="1" smtClean="0"/>
              <a:t>همه</a:t>
            </a:r>
            <a:r>
              <a:rPr lang="en-US" sz="3600" dirty="0" smtClean="0"/>
              <a:t> ی </a:t>
            </a:r>
            <a:r>
              <a:rPr lang="en-US" sz="3600" dirty="0" err="1" smtClean="0"/>
              <a:t>موجودات</a:t>
            </a:r>
            <a:r>
              <a:rPr lang="en-US" sz="3600" dirty="0" smtClean="0"/>
              <a:t> </a:t>
            </a:r>
            <a:r>
              <a:rPr lang="en-US" sz="3600" dirty="0" err="1" smtClean="0"/>
              <a:t>زنده</a:t>
            </a:r>
            <a:r>
              <a:rPr lang="en-US" sz="3600" dirty="0" smtClean="0"/>
              <a:t> </a:t>
            </a:r>
            <a:r>
              <a:rPr lang="en-US" sz="3600" dirty="0" err="1" smtClean="0"/>
              <a:t>ازغذایی</a:t>
            </a:r>
            <a:r>
              <a:rPr lang="en-US" sz="3600" dirty="0" smtClean="0"/>
              <a:t> </a:t>
            </a:r>
            <a:r>
              <a:rPr lang="en-US" sz="3600" dirty="0" err="1" smtClean="0"/>
              <a:t>که</a:t>
            </a:r>
            <a:r>
              <a:rPr lang="en-US" sz="3600" dirty="0" smtClean="0"/>
              <a:t> </a:t>
            </a:r>
            <a:r>
              <a:rPr lang="en-US" sz="3600" dirty="0" err="1" smtClean="0"/>
              <a:t>گیاهان</a:t>
            </a:r>
            <a:r>
              <a:rPr lang="en-US" sz="3600" dirty="0" smtClean="0"/>
              <a:t> </a:t>
            </a:r>
            <a:r>
              <a:rPr lang="en-US" sz="3600" dirty="0" err="1" smtClean="0"/>
              <a:t>میسازند</a:t>
            </a:r>
            <a:r>
              <a:rPr lang="en-US" sz="3600" dirty="0" smtClean="0"/>
              <a:t> </a:t>
            </a:r>
            <a:r>
              <a:rPr lang="en-US" sz="3600" dirty="0" err="1" smtClean="0"/>
              <a:t>تغذیه</a:t>
            </a:r>
            <a:r>
              <a:rPr lang="en-US" sz="3600" dirty="0" smtClean="0"/>
              <a:t> </a:t>
            </a:r>
            <a:r>
              <a:rPr lang="en-US" sz="3600" dirty="0" err="1" smtClean="0"/>
              <a:t>میکنند</a:t>
            </a:r>
            <a:r>
              <a:rPr lang="en-US" sz="3600" dirty="0" smtClean="0"/>
              <a:t> </a:t>
            </a:r>
            <a:r>
              <a:rPr lang="en-US" sz="3600" dirty="0" err="1" smtClean="0"/>
              <a:t>گیاهان</a:t>
            </a:r>
            <a:r>
              <a:rPr lang="en-US" sz="3600" dirty="0" smtClean="0"/>
              <a:t> </a:t>
            </a:r>
            <a:r>
              <a:rPr lang="en-US" sz="3600" dirty="0" err="1" smtClean="0"/>
              <a:t>خود</a:t>
            </a:r>
            <a:r>
              <a:rPr lang="en-US" sz="3600" dirty="0" smtClean="0"/>
              <a:t> </a:t>
            </a:r>
            <a:r>
              <a:rPr lang="en-US" sz="3600" dirty="0" err="1" smtClean="0"/>
              <a:t>نیز</a:t>
            </a:r>
            <a:r>
              <a:rPr lang="en-US" sz="3600" dirty="0" smtClean="0"/>
              <a:t> </a:t>
            </a:r>
            <a:r>
              <a:rPr lang="en-US" sz="3600" dirty="0" err="1" smtClean="0"/>
              <a:t>از</a:t>
            </a:r>
            <a:r>
              <a:rPr lang="en-US" sz="3600" dirty="0" smtClean="0"/>
              <a:t> </a:t>
            </a:r>
            <a:r>
              <a:rPr lang="en-US" sz="3600" dirty="0" err="1" smtClean="0"/>
              <a:t>این</a:t>
            </a:r>
            <a:r>
              <a:rPr lang="en-US" sz="3600" dirty="0" smtClean="0"/>
              <a:t> </a:t>
            </a:r>
            <a:r>
              <a:rPr lang="en-US" sz="3600" dirty="0" err="1" smtClean="0"/>
              <a:t>غذا</a:t>
            </a:r>
            <a:r>
              <a:rPr lang="en-US" sz="3600" dirty="0" smtClean="0"/>
              <a:t>  </a:t>
            </a:r>
            <a:r>
              <a:rPr lang="en-US" sz="3600" dirty="0" err="1" smtClean="0"/>
              <a:t>استفاده</a:t>
            </a:r>
            <a:r>
              <a:rPr lang="en-US" sz="3600" dirty="0" smtClean="0"/>
              <a:t> </a:t>
            </a:r>
            <a:r>
              <a:rPr lang="en-US" sz="3600" dirty="0" err="1" smtClean="0"/>
              <a:t>میکنند</a:t>
            </a:r>
            <a:r>
              <a:rPr lang="en-US" sz="3600" dirty="0" smtClean="0"/>
              <a:t> </a:t>
            </a:r>
            <a:r>
              <a:rPr lang="en-US" sz="3600" dirty="0" err="1" smtClean="0"/>
              <a:t>ساقه</a:t>
            </a:r>
            <a:r>
              <a:rPr lang="en-US" sz="3600" dirty="0" smtClean="0"/>
              <a:t> </a:t>
            </a:r>
            <a:r>
              <a:rPr lang="en-US" sz="3600" dirty="0" err="1" smtClean="0"/>
              <a:t>های</a:t>
            </a:r>
            <a:r>
              <a:rPr lang="en-US" sz="3600" dirty="0" smtClean="0"/>
              <a:t> </a:t>
            </a:r>
            <a:r>
              <a:rPr lang="en-US" sz="3600" dirty="0" err="1" smtClean="0"/>
              <a:t>سبز</a:t>
            </a:r>
            <a:r>
              <a:rPr lang="en-US" sz="3600" dirty="0" smtClean="0"/>
              <a:t> </a:t>
            </a:r>
            <a:r>
              <a:rPr lang="en-US" sz="3600" dirty="0" err="1" smtClean="0"/>
              <a:t>رنگ</a:t>
            </a:r>
            <a:r>
              <a:rPr lang="en-US" sz="3600" dirty="0" smtClean="0"/>
              <a:t> </a:t>
            </a:r>
            <a:r>
              <a:rPr lang="en-US" sz="3600" dirty="0" err="1" smtClean="0"/>
              <a:t>گیاهان</a:t>
            </a:r>
            <a:r>
              <a:rPr lang="en-US" sz="3600" dirty="0" smtClean="0"/>
              <a:t> </a:t>
            </a:r>
            <a:r>
              <a:rPr lang="en-US" sz="3600" dirty="0" err="1" smtClean="0"/>
              <a:t>مانند</a:t>
            </a:r>
            <a:r>
              <a:rPr lang="en-US" sz="3600" dirty="0" smtClean="0"/>
              <a:t> </a:t>
            </a:r>
            <a:r>
              <a:rPr lang="en-US" sz="3600" dirty="0" err="1" smtClean="0"/>
              <a:t>ساقه</a:t>
            </a:r>
            <a:r>
              <a:rPr lang="en-US" sz="3600" dirty="0" smtClean="0"/>
              <a:t> ی </a:t>
            </a:r>
            <a:r>
              <a:rPr lang="en-US" sz="3600" dirty="0" err="1" smtClean="0"/>
              <a:t>لوبیا</a:t>
            </a:r>
            <a:r>
              <a:rPr lang="en-US" sz="3600" dirty="0" smtClean="0"/>
              <a:t> </a:t>
            </a:r>
            <a:r>
              <a:rPr lang="en-US" sz="3600" dirty="0" err="1" smtClean="0"/>
              <a:t>که</a:t>
            </a:r>
            <a:r>
              <a:rPr lang="en-US" sz="3600" dirty="0" smtClean="0"/>
              <a:t> </a:t>
            </a:r>
            <a:r>
              <a:rPr lang="en-US" sz="3600" dirty="0" err="1" smtClean="0"/>
              <a:t>کلروفیل</a:t>
            </a:r>
            <a:r>
              <a:rPr lang="en-US" sz="3600" dirty="0" smtClean="0"/>
              <a:t> </a:t>
            </a:r>
            <a:r>
              <a:rPr lang="en-US" sz="3600" dirty="0" err="1" smtClean="0"/>
              <a:t>دارند</a:t>
            </a:r>
            <a:r>
              <a:rPr lang="en-US" sz="3600" dirty="0" smtClean="0"/>
              <a:t> </a:t>
            </a:r>
            <a:r>
              <a:rPr lang="en-US" sz="3600" dirty="0" err="1" smtClean="0"/>
              <a:t>نیزغذا</a:t>
            </a:r>
            <a:r>
              <a:rPr lang="en-US" sz="3600" dirty="0" smtClean="0"/>
              <a:t> </a:t>
            </a:r>
            <a:r>
              <a:rPr lang="en-US" sz="3600" dirty="0" err="1" smtClean="0"/>
              <a:t>سازی</a:t>
            </a:r>
            <a:r>
              <a:rPr lang="en-US" sz="3600" dirty="0" smtClean="0"/>
              <a:t> </a:t>
            </a:r>
            <a:r>
              <a:rPr lang="en-US" sz="3600" dirty="0" err="1" smtClean="0"/>
              <a:t>میکنند</a:t>
            </a:r>
            <a:r>
              <a:rPr lang="en-US" sz="3600" dirty="0" smtClean="0"/>
              <a:t> </a:t>
            </a:r>
            <a:r>
              <a:rPr lang="en-US" sz="3600" dirty="0" err="1" smtClean="0"/>
              <a:t>اما</a:t>
            </a:r>
            <a:r>
              <a:rPr lang="en-US" sz="3600" dirty="0" smtClean="0"/>
              <a:t> </a:t>
            </a:r>
            <a:r>
              <a:rPr lang="en-US" sz="3600" dirty="0" err="1" smtClean="0"/>
              <a:t>محل</a:t>
            </a:r>
            <a:r>
              <a:rPr lang="en-US" sz="3600" dirty="0" smtClean="0"/>
              <a:t> </a:t>
            </a:r>
            <a:r>
              <a:rPr lang="en-US" sz="3600" dirty="0" err="1" smtClean="0"/>
              <a:t>اصلی</a:t>
            </a:r>
            <a:r>
              <a:rPr lang="en-US" sz="3600" dirty="0" smtClean="0"/>
              <a:t> </a:t>
            </a:r>
            <a:r>
              <a:rPr lang="en-US" sz="3600" dirty="0" err="1" smtClean="0"/>
              <a:t>غذا</a:t>
            </a:r>
            <a:r>
              <a:rPr lang="en-US" sz="3600" dirty="0" smtClean="0"/>
              <a:t> .</a:t>
            </a:r>
            <a:r>
              <a:rPr lang="en-US" sz="3600" dirty="0" err="1" smtClean="0"/>
              <a:t>سازی</a:t>
            </a:r>
            <a:r>
              <a:rPr lang="en-US" sz="3600" dirty="0" smtClean="0"/>
              <a:t> </a:t>
            </a:r>
            <a:r>
              <a:rPr lang="en-US" sz="3600" dirty="0" err="1" smtClean="0"/>
              <a:t>برگ</a:t>
            </a:r>
            <a:r>
              <a:rPr lang="en-US" sz="3600" dirty="0" smtClean="0"/>
              <a:t> </a:t>
            </a:r>
            <a:r>
              <a:rPr lang="en-US" sz="3600" dirty="0" err="1" smtClean="0"/>
              <a:t>است</a:t>
            </a:r>
            <a:r>
              <a:rPr lang="en-US" sz="3600" dirty="0" smtClean="0"/>
              <a:t> </a:t>
            </a:r>
            <a:endParaRPr lang="en-US" sz="3600"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en-US" dirty="0" err="1" smtClean="0"/>
              <a:t>عکس</a:t>
            </a:r>
            <a:r>
              <a:rPr lang="en-US" dirty="0" smtClean="0"/>
              <a:t> </a:t>
            </a:r>
            <a:r>
              <a:rPr lang="en-US" dirty="0" err="1" smtClean="0"/>
              <a:t>اجزای</a:t>
            </a:r>
            <a:r>
              <a:rPr lang="en-US" dirty="0" smtClean="0"/>
              <a:t> </a:t>
            </a:r>
            <a:r>
              <a:rPr lang="en-US" dirty="0" err="1" smtClean="0"/>
              <a:t>برگ</a:t>
            </a:r>
            <a:r>
              <a:rPr lang="en-US" dirty="0" smtClean="0">
                <a:solidFill>
                  <a:srgbClr val="FF0000"/>
                </a:solidFill>
              </a:rPr>
              <a:t>)</a:t>
            </a:r>
            <a:endParaRPr lang="en-US" dirty="0">
              <a:solidFill>
                <a:srgbClr val="FF0000"/>
              </a:solidFill>
            </a:endParaRPr>
          </a:p>
        </p:txBody>
      </p:sp>
      <p:pic>
        <p:nvPicPr>
          <p:cNvPr id="4" name="Content Placeholder 3" descr="th (3).jpg"/>
          <p:cNvPicPr>
            <a:picLocks noGrp="1" noChangeAspect="1"/>
          </p:cNvPicPr>
          <p:nvPr>
            <p:ph idx="1"/>
          </p:nvPr>
        </p:nvPicPr>
        <p:blipFill>
          <a:blip r:embed="rId4" cstate="print"/>
          <a:stretch>
            <a:fillRect/>
          </a:stretch>
        </p:blipFill>
        <p:spPr>
          <a:xfrm>
            <a:off x="1547664" y="1556792"/>
            <a:ext cx="6048672" cy="4608512"/>
          </a:xfr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pPr algn="r"/>
            <a:r>
              <a:rPr lang="en-US" sz="3600" b="1" dirty="0" err="1" smtClean="0">
                <a:solidFill>
                  <a:schemeClr val="bg1"/>
                </a:solidFill>
              </a:rPr>
              <a:t>در</a:t>
            </a:r>
            <a:r>
              <a:rPr lang="en-US" sz="3600" b="1" dirty="0" smtClean="0">
                <a:solidFill>
                  <a:schemeClr val="bg1"/>
                </a:solidFill>
              </a:rPr>
              <a:t> </a:t>
            </a:r>
            <a:r>
              <a:rPr lang="en-US" sz="3600" b="1" dirty="0" err="1" smtClean="0">
                <a:solidFill>
                  <a:schemeClr val="bg1"/>
                </a:solidFill>
              </a:rPr>
              <a:t>فتوسنتز</a:t>
            </a:r>
            <a:r>
              <a:rPr lang="en-US" sz="3600" b="1" dirty="0" smtClean="0">
                <a:solidFill>
                  <a:schemeClr val="bg1"/>
                </a:solidFill>
              </a:rPr>
              <a:t> </a:t>
            </a:r>
            <a:r>
              <a:rPr lang="en-US" sz="3600" b="1" dirty="0" err="1" smtClean="0">
                <a:solidFill>
                  <a:schemeClr val="bg1"/>
                </a:solidFill>
              </a:rPr>
              <a:t>علاوه</a:t>
            </a:r>
            <a:r>
              <a:rPr lang="en-US" sz="3600" b="1" dirty="0" smtClean="0">
                <a:solidFill>
                  <a:schemeClr val="bg1"/>
                </a:solidFill>
              </a:rPr>
              <a:t> </a:t>
            </a:r>
            <a:r>
              <a:rPr lang="en-US" sz="3600" b="1" dirty="0" err="1" smtClean="0">
                <a:solidFill>
                  <a:schemeClr val="bg1"/>
                </a:solidFill>
              </a:rPr>
              <a:t>بر</a:t>
            </a:r>
            <a:r>
              <a:rPr lang="en-US" sz="3600" b="1" dirty="0" smtClean="0">
                <a:solidFill>
                  <a:schemeClr val="bg1"/>
                </a:solidFill>
              </a:rPr>
              <a:t> </a:t>
            </a:r>
            <a:r>
              <a:rPr lang="en-US" sz="3600" b="1" dirty="0" err="1" smtClean="0">
                <a:solidFill>
                  <a:schemeClr val="bg1"/>
                </a:solidFill>
              </a:rPr>
              <a:t>غذا</a:t>
            </a:r>
            <a:r>
              <a:rPr lang="en-US" sz="3600" b="1" dirty="0" smtClean="0">
                <a:solidFill>
                  <a:schemeClr val="bg1"/>
                </a:solidFill>
              </a:rPr>
              <a:t> </a:t>
            </a:r>
            <a:r>
              <a:rPr lang="en-US" sz="3600" b="1" dirty="0" err="1" smtClean="0">
                <a:solidFill>
                  <a:schemeClr val="bg1"/>
                </a:solidFill>
              </a:rPr>
              <a:t>اکسیژن</a:t>
            </a:r>
            <a:r>
              <a:rPr lang="en-US" sz="3600" b="1" dirty="0" smtClean="0">
                <a:solidFill>
                  <a:schemeClr val="bg1"/>
                </a:solidFill>
              </a:rPr>
              <a:t> </a:t>
            </a:r>
            <a:r>
              <a:rPr lang="en-US" sz="3600" b="1" dirty="0" err="1" smtClean="0">
                <a:solidFill>
                  <a:schemeClr val="bg1"/>
                </a:solidFill>
              </a:rPr>
              <a:t>از</a:t>
            </a:r>
            <a:r>
              <a:rPr lang="en-US" sz="3600" b="1" dirty="0" smtClean="0">
                <a:solidFill>
                  <a:schemeClr val="bg1"/>
                </a:solidFill>
              </a:rPr>
              <a:t> </a:t>
            </a:r>
            <a:r>
              <a:rPr lang="en-US" sz="3600" b="1" dirty="0" err="1" smtClean="0">
                <a:solidFill>
                  <a:schemeClr val="bg1"/>
                </a:solidFill>
              </a:rPr>
              <a:t>روزنه</a:t>
            </a:r>
            <a:r>
              <a:rPr lang="en-US" sz="3600" b="1" dirty="0" smtClean="0">
                <a:solidFill>
                  <a:schemeClr val="bg1"/>
                </a:solidFill>
              </a:rPr>
              <a:t> </a:t>
            </a:r>
            <a:r>
              <a:rPr lang="en-US" sz="3600" b="1" dirty="0" err="1" smtClean="0">
                <a:solidFill>
                  <a:schemeClr val="bg1"/>
                </a:solidFill>
              </a:rPr>
              <a:t>های</a:t>
            </a:r>
            <a:r>
              <a:rPr lang="en-US" sz="3600" b="1" dirty="0" smtClean="0">
                <a:solidFill>
                  <a:schemeClr val="bg1"/>
                </a:solidFill>
              </a:rPr>
              <a:t> </a:t>
            </a:r>
            <a:r>
              <a:rPr lang="en-US" sz="3600" b="1" dirty="0" err="1" smtClean="0">
                <a:solidFill>
                  <a:schemeClr val="bg1"/>
                </a:solidFill>
              </a:rPr>
              <a:t>برگ</a:t>
            </a:r>
            <a:r>
              <a:rPr lang="en-US" sz="3600" b="1" dirty="0" smtClean="0">
                <a:solidFill>
                  <a:schemeClr val="bg1"/>
                </a:solidFill>
              </a:rPr>
              <a:t> </a:t>
            </a:r>
            <a:r>
              <a:rPr lang="en-US" sz="3600" b="1" dirty="0" err="1" smtClean="0">
                <a:solidFill>
                  <a:schemeClr val="bg1"/>
                </a:solidFill>
              </a:rPr>
              <a:t>وارد</a:t>
            </a:r>
            <a:r>
              <a:rPr lang="en-US" sz="3600" b="1" dirty="0" smtClean="0">
                <a:solidFill>
                  <a:schemeClr val="bg1"/>
                </a:solidFill>
              </a:rPr>
              <a:t> </a:t>
            </a:r>
            <a:r>
              <a:rPr lang="en-US" sz="3600" b="1" dirty="0" err="1" smtClean="0">
                <a:solidFill>
                  <a:schemeClr val="bg1"/>
                </a:solidFill>
              </a:rPr>
              <a:t>هوای</a:t>
            </a:r>
            <a:r>
              <a:rPr lang="en-US" sz="3600" b="1" dirty="0" smtClean="0">
                <a:solidFill>
                  <a:schemeClr val="bg1"/>
                </a:solidFill>
              </a:rPr>
              <a:t> </a:t>
            </a:r>
            <a:r>
              <a:rPr lang="en-US" sz="3600" b="1" dirty="0" err="1" smtClean="0">
                <a:solidFill>
                  <a:schemeClr val="bg1"/>
                </a:solidFill>
              </a:rPr>
              <a:t>اطراف</a:t>
            </a:r>
            <a:r>
              <a:rPr lang="en-US" sz="3600" b="1" dirty="0" smtClean="0">
                <a:solidFill>
                  <a:schemeClr val="bg1"/>
                </a:solidFill>
              </a:rPr>
              <a:t> </a:t>
            </a:r>
            <a:r>
              <a:rPr lang="en-US" sz="3600" b="1" dirty="0" err="1" smtClean="0">
                <a:solidFill>
                  <a:schemeClr val="bg1"/>
                </a:solidFill>
              </a:rPr>
              <a:t>می</a:t>
            </a:r>
            <a:r>
              <a:rPr lang="en-US" sz="3600" b="1" dirty="0" smtClean="0">
                <a:solidFill>
                  <a:schemeClr val="bg1"/>
                </a:solidFill>
              </a:rPr>
              <a:t> </a:t>
            </a:r>
            <a:r>
              <a:rPr lang="en-US" sz="3600" b="1" dirty="0" err="1" smtClean="0">
                <a:solidFill>
                  <a:schemeClr val="bg1"/>
                </a:solidFill>
              </a:rPr>
              <a:t>شود</a:t>
            </a:r>
            <a:r>
              <a:rPr lang="en-US" sz="3600" b="1" dirty="0" smtClean="0">
                <a:solidFill>
                  <a:schemeClr val="bg1"/>
                </a:solidFill>
              </a:rPr>
              <a:t> </a:t>
            </a:r>
            <a:r>
              <a:rPr lang="en-US" sz="3600" b="1" dirty="0" err="1" smtClean="0">
                <a:solidFill>
                  <a:schemeClr val="bg1"/>
                </a:solidFill>
              </a:rPr>
              <a:t>موجودات</a:t>
            </a:r>
            <a:r>
              <a:rPr lang="en-US" sz="3600" b="1" dirty="0" smtClean="0">
                <a:solidFill>
                  <a:schemeClr val="bg1"/>
                </a:solidFill>
              </a:rPr>
              <a:t> </a:t>
            </a:r>
            <a:r>
              <a:rPr lang="en-US" sz="3600" b="1" dirty="0" err="1" smtClean="0">
                <a:solidFill>
                  <a:schemeClr val="bg1"/>
                </a:solidFill>
              </a:rPr>
              <a:t>زنده</a:t>
            </a:r>
            <a:r>
              <a:rPr lang="en-US" sz="3600" b="1" dirty="0" smtClean="0">
                <a:solidFill>
                  <a:schemeClr val="bg1"/>
                </a:solidFill>
              </a:rPr>
              <a:t> </a:t>
            </a:r>
            <a:r>
              <a:rPr lang="en-US" sz="3600" b="1" dirty="0" err="1" smtClean="0">
                <a:solidFill>
                  <a:schemeClr val="bg1"/>
                </a:solidFill>
              </a:rPr>
              <a:t>برای</a:t>
            </a:r>
            <a:r>
              <a:rPr lang="en-US" sz="3600" b="1" dirty="0" smtClean="0">
                <a:solidFill>
                  <a:schemeClr val="bg1"/>
                </a:solidFill>
              </a:rPr>
              <a:t> </a:t>
            </a:r>
            <a:r>
              <a:rPr lang="en-US" sz="3600" b="1" dirty="0" err="1" smtClean="0">
                <a:solidFill>
                  <a:schemeClr val="bg1"/>
                </a:solidFill>
              </a:rPr>
              <a:t>تنفس</a:t>
            </a:r>
            <a:r>
              <a:rPr lang="en-US" sz="3600" b="1" dirty="0" smtClean="0">
                <a:solidFill>
                  <a:schemeClr val="bg1"/>
                </a:solidFill>
              </a:rPr>
              <a:t> </a:t>
            </a:r>
            <a:r>
              <a:rPr lang="en-US" sz="3600" b="1" dirty="0" err="1" smtClean="0">
                <a:solidFill>
                  <a:schemeClr val="bg1"/>
                </a:solidFill>
              </a:rPr>
              <a:t>به</a:t>
            </a:r>
            <a:r>
              <a:rPr lang="en-US" sz="3600" b="1" dirty="0" smtClean="0">
                <a:solidFill>
                  <a:schemeClr val="bg1"/>
                </a:solidFill>
              </a:rPr>
              <a:t> </a:t>
            </a:r>
            <a:r>
              <a:rPr lang="en-US" sz="3600" b="1" dirty="0" err="1" smtClean="0">
                <a:solidFill>
                  <a:schemeClr val="bg1"/>
                </a:solidFill>
              </a:rPr>
              <a:t>اکسیژن</a:t>
            </a:r>
            <a:r>
              <a:rPr lang="en-US" sz="3600" b="1" dirty="0" smtClean="0">
                <a:solidFill>
                  <a:schemeClr val="bg1"/>
                </a:solidFill>
              </a:rPr>
              <a:t> </a:t>
            </a:r>
            <a:r>
              <a:rPr lang="en-US" sz="3600" b="1" dirty="0" err="1" smtClean="0">
                <a:solidFill>
                  <a:schemeClr val="bg1"/>
                </a:solidFill>
              </a:rPr>
              <a:t>نیاز</a:t>
            </a:r>
            <a:r>
              <a:rPr lang="en-US" sz="3600" b="1" dirty="0" smtClean="0">
                <a:solidFill>
                  <a:schemeClr val="bg1"/>
                </a:solidFill>
              </a:rPr>
              <a:t> </a:t>
            </a:r>
            <a:r>
              <a:rPr lang="en-US" sz="3600" b="1" dirty="0" err="1" smtClean="0">
                <a:solidFill>
                  <a:schemeClr val="bg1"/>
                </a:solidFill>
              </a:rPr>
              <a:t>دارند</a:t>
            </a:r>
            <a:r>
              <a:rPr lang="en-US" sz="3600" b="1" dirty="0" smtClean="0">
                <a:solidFill>
                  <a:schemeClr val="bg1"/>
                </a:solidFill>
              </a:rPr>
              <a:t> </a:t>
            </a:r>
            <a:r>
              <a:rPr lang="en-US" sz="3600" b="1" dirty="0" err="1" smtClean="0">
                <a:solidFill>
                  <a:schemeClr val="bg1"/>
                </a:solidFill>
              </a:rPr>
              <a:t>اکسیژن</a:t>
            </a:r>
            <a:r>
              <a:rPr lang="en-US" sz="3600" b="1" dirty="0" smtClean="0">
                <a:solidFill>
                  <a:schemeClr val="bg1"/>
                </a:solidFill>
              </a:rPr>
              <a:t> </a:t>
            </a:r>
            <a:r>
              <a:rPr lang="en-US" sz="3600" b="1" dirty="0" err="1" smtClean="0">
                <a:solidFill>
                  <a:schemeClr val="bg1"/>
                </a:solidFill>
              </a:rPr>
              <a:t>تولید</a:t>
            </a:r>
            <a:r>
              <a:rPr lang="en-US" sz="3600" b="1" dirty="0" smtClean="0">
                <a:solidFill>
                  <a:schemeClr val="bg1"/>
                </a:solidFill>
              </a:rPr>
              <a:t> </a:t>
            </a:r>
            <a:r>
              <a:rPr lang="en-US" sz="3600" b="1" dirty="0" err="1" smtClean="0">
                <a:solidFill>
                  <a:schemeClr val="bg1"/>
                </a:solidFill>
              </a:rPr>
              <a:t>شده</a:t>
            </a:r>
            <a:r>
              <a:rPr lang="en-US" sz="3600" b="1" dirty="0" smtClean="0">
                <a:solidFill>
                  <a:schemeClr val="bg1"/>
                </a:solidFill>
              </a:rPr>
              <a:t> </a:t>
            </a:r>
            <a:r>
              <a:rPr lang="en-US" sz="3600" b="1" dirty="0" err="1" smtClean="0">
                <a:solidFill>
                  <a:schemeClr val="bg1"/>
                </a:solidFill>
              </a:rPr>
              <a:t>به</a:t>
            </a:r>
            <a:r>
              <a:rPr lang="en-US" sz="3600" b="1" dirty="0" smtClean="0">
                <a:solidFill>
                  <a:schemeClr val="bg1"/>
                </a:solidFill>
              </a:rPr>
              <a:t> </a:t>
            </a:r>
            <a:r>
              <a:rPr lang="en-US" sz="3600" b="1" dirty="0" err="1" smtClean="0">
                <a:solidFill>
                  <a:schemeClr val="bg1"/>
                </a:solidFill>
              </a:rPr>
              <a:t>وسیله</a:t>
            </a:r>
            <a:r>
              <a:rPr lang="en-US" sz="3600" b="1" dirty="0" smtClean="0">
                <a:solidFill>
                  <a:schemeClr val="bg1"/>
                </a:solidFill>
              </a:rPr>
              <a:t> ی </a:t>
            </a:r>
            <a:r>
              <a:rPr lang="en-US" sz="3600" b="1" dirty="0" err="1" smtClean="0">
                <a:solidFill>
                  <a:schemeClr val="bg1"/>
                </a:solidFill>
              </a:rPr>
              <a:t>فتوسنتزدر</a:t>
            </a:r>
            <a:r>
              <a:rPr lang="en-US" sz="3600" b="1" dirty="0" smtClean="0">
                <a:solidFill>
                  <a:schemeClr val="bg1"/>
                </a:solidFill>
              </a:rPr>
              <a:t> </a:t>
            </a:r>
            <a:r>
              <a:rPr lang="en-US" sz="3600" b="1" dirty="0" err="1" smtClean="0">
                <a:solidFill>
                  <a:schemeClr val="bg1"/>
                </a:solidFill>
              </a:rPr>
              <a:t>نفس</a:t>
            </a:r>
            <a:r>
              <a:rPr lang="en-US" sz="3600" b="1" dirty="0" smtClean="0">
                <a:solidFill>
                  <a:schemeClr val="bg1"/>
                </a:solidFill>
              </a:rPr>
              <a:t> </a:t>
            </a:r>
            <a:r>
              <a:rPr lang="en-US" sz="3600" b="1" dirty="0" err="1" smtClean="0">
                <a:solidFill>
                  <a:schemeClr val="bg1"/>
                </a:solidFill>
              </a:rPr>
              <a:t>موجودات</a:t>
            </a:r>
            <a:r>
              <a:rPr lang="en-US" sz="3600" b="1" dirty="0" smtClean="0">
                <a:solidFill>
                  <a:schemeClr val="bg1"/>
                </a:solidFill>
              </a:rPr>
              <a:t> </a:t>
            </a:r>
            <a:r>
              <a:rPr lang="en-US" sz="3600" b="1" dirty="0" err="1" smtClean="0">
                <a:solidFill>
                  <a:schemeClr val="bg1"/>
                </a:solidFill>
              </a:rPr>
              <a:t>زنده</a:t>
            </a:r>
            <a:r>
              <a:rPr lang="en-US" sz="3600" b="1" dirty="0" smtClean="0">
                <a:solidFill>
                  <a:schemeClr val="bg1"/>
                </a:solidFill>
              </a:rPr>
              <a:t> </a:t>
            </a:r>
            <a:r>
              <a:rPr lang="en-US" sz="3600" b="1" dirty="0" err="1" smtClean="0">
                <a:solidFill>
                  <a:schemeClr val="bg1"/>
                </a:solidFill>
              </a:rPr>
              <a:t>مورد</a:t>
            </a:r>
            <a:r>
              <a:rPr lang="en-US" sz="3600" b="1" dirty="0" smtClean="0">
                <a:solidFill>
                  <a:schemeClr val="bg1"/>
                </a:solidFill>
              </a:rPr>
              <a:t> </a:t>
            </a:r>
            <a:r>
              <a:rPr lang="en-US" sz="3600" b="1" dirty="0" err="1" smtClean="0">
                <a:solidFill>
                  <a:schemeClr val="bg1"/>
                </a:solidFill>
              </a:rPr>
              <a:t>استفاده</a:t>
            </a:r>
            <a:r>
              <a:rPr lang="en-US" sz="3600" b="1" dirty="0" smtClean="0">
                <a:solidFill>
                  <a:schemeClr val="bg1"/>
                </a:solidFill>
              </a:rPr>
              <a:t> </a:t>
            </a:r>
            <a:r>
              <a:rPr lang="en-US" sz="3600" b="1" dirty="0" err="1" smtClean="0">
                <a:solidFill>
                  <a:schemeClr val="bg1"/>
                </a:solidFill>
              </a:rPr>
              <a:t>قرار</a:t>
            </a:r>
            <a:r>
              <a:rPr lang="en-US" sz="3600" b="1" dirty="0" smtClean="0">
                <a:solidFill>
                  <a:schemeClr val="bg1"/>
                </a:solidFill>
              </a:rPr>
              <a:t> </a:t>
            </a:r>
            <a:r>
              <a:rPr lang="en-US" sz="3600" b="1" dirty="0" err="1" smtClean="0">
                <a:solidFill>
                  <a:schemeClr val="bg1"/>
                </a:solidFill>
              </a:rPr>
              <a:t>می</a:t>
            </a:r>
            <a:r>
              <a:rPr lang="en-US" sz="3600" b="1" dirty="0" smtClean="0">
                <a:solidFill>
                  <a:schemeClr val="bg1"/>
                </a:solidFill>
              </a:rPr>
              <a:t> </a:t>
            </a:r>
            <a:r>
              <a:rPr lang="en-US" sz="3600" b="1" dirty="0" err="1" smtClean="0">
                <a:solidFill>
                  <a:schemeClr val="bg1"/>
                </a:solidFill>
              </a:rPr>
              <a:t>گیرد</a:t>
            </a:r>
            <a:r>
              <a:rPr lang="en-US" sz="3600" b="1" dirty="0" smtClean="0">
                <a:solidFill>
                  <a:schemeClr val="bg1"/>
                </a:solidFill>
              </a:rPr>
              <a:t> </a:t>
            </a:r>
            <a:r>
              <a:rPr lang="en-US" sz="3600" b="1" dirty="0" err="1" smtClean="0">
                <a:solidFill>
                  <a:schemeClr val="bg1"/>
                </a:solidFill>
              </a:rPr>
              <a:t>فتوسنتزبا</a:t>
            </a:r>
            <a:r>
              <a:rPr lang="en-US" sz="3600" b="1" dirty="0" smtClean="0">
                <a:solidFill>
                  <a:schemeClr val="bg1"/>
                </a:solidFill>
              </a:rPr>
              <a:t> </a:t>
            </a:r>
            <a:r>
              <a:rPr lang="en-US" sz="3600" b="1" dirty="0" err="1" smtClean="0">
                <a:solidFill>
                  <a:schemeClr val="bg1"/>
                </a:solidFill>
              </a:rPr>
              <a:t>تولید</a:t>
            </a:r>
            <a:r>
              <a:rPr lang="en-US" sz="3600" b="1" dirty="0" smtClean="0">
                <a:solidFill>
                  <a:schemeClr val="bg1"/>
                </a:solidFill>
              </a:rPr>
              <a:t> .</a:t>
            </a:r>
            <a:r>
              <a:rPr lang="en-US" sz="3600" b="1" dirty="0" err="1" smtClean="0">
                <a:solidFill>
                  <a:schemeClr val="bg1"/>
                </a:solidFill>
              </a:rPr>
              <a:t>اکسیژن</a:t>
            </a:r>
            <a:r>
              <a:rPr lang="en-US" sz="3600" b="1" dirty="0" smtClean="0">
                <a:solidFill>
                  <a:schemeClr val="bg1"/>
                </a:solidFill>
              </a:rPr>
              <a:t> </a:t>
            </a:r>
            <a:r>
              <a:rPr lang="en-US" sz="3600" b="1" dirty="0" err="1" smtClean="0">
                <a:solidFill>
                  <a:schemeClr val="bg1"/>
                </a:solidFill>
              </a:rPr>
              <a:t>به</a:t>
            </a:r>
            <a:r>
              <a:rPr lang="en-US" sz="3600" b="1" dirty="0" smtClean="0">
                <a:solidFill>
                  <a:schemeClr val="bg1"/>
                </a:solidFill>
              </a:rPr>
              <a:t> </a:t>
            </a:r>
            <a:r>
              <a:rPr lang="en-US" sz="3600" b="1" dirty="0" err="1" smtClean="0">
                <a:solidFill>
                  <a:schemeClr val="bg1"/>
                </a:solidFill>
              </a:rPr>
              <a:t>کاهش</a:t>
            </a:r>
            <a:r>
              <a:rPr lang="en-US" sz="3600" b="1" dirty="0" smtClean="0">
                <a:solidFill>
                  <a:schemeClr val="bg1"/>
                </a:solidFill>
              </a:rPr>
              <a:t> </a:t>
            </a:r>
            <a:r>
              <a:rPr lang="en-US" sz="3600" b="1" dirty="0" err="1" smtClean="0">
                <a:solidFill>
                  <a:schemeClr val="bg1"/>
                </a:solidFill>
              </a:rPr>
              <a:t>الودگی</a:t>
            </a:r>
            <a:r>
              <a:rPr lang="en-US" sz="3600" b="1" dirty="0" smtClean="0">
                <a:solidFill>
                  <a:schemeClr val="bg1"/>
                </a:solidFill>
              </a:rPr>
              <a:t> </a:t>
            </a:r>
            <a:r>
              <a:rPr lang="en-US" sz="3600" b="1" dirty="0" err="1" smtClean="0">
                <a:solidFill>
                  <a:schemeClr val="bg1"/>
                </a:solidFill>
              </a:rPr>
              <a:t>هوا</a:t>
            </a:r>
            <a:r>
              <a:rPr lang="en-US" sz="3600" b="1" dirty="0" smtClean="0">
                <a:solidFill>
                  <a:schemeClr val="bg1"/>
                </a:solidFill>
              </a:rPr>
              <a:t> </a:t>
            </a:r>
            <a:r>
              <a:rPr lang="en-US" sz="3600" b="1" dirty="0" err="1" smtClean="0">
                <a:solidFill>
                  <a:schemeClr val="bg1"/>
                </a:solidFill>
              </a:rPr>
              <a:t>نیزکمک</a:t>
            </a:r>
            <a:r>
              <a:rPr lang="en-US" sz="3600" b="1" dirty="0" smtClean="0">
                <a:solidFill>
                  <a:schemeClr val="bg1"/>
                </a:solidFill>
              </a:rPr>
              <a:t> </a:t>
            </a:r>
            <a:r>
              <a:rPr lang="en-US" sz="3600" b="1" dirty="0" err="1" smtClean="0">
                <a:solidFill>
                  <a:schemeClr val="bg1"/>
                </a:solidFill>
              </a:rPr>
              <a:t>میکنند</a:t>
            </a:r>
            <a:r>
              <a:rPr lang="en-US" sz="3600" b="1" dirty="0" smtClean="0">
                <a:solidFill>
                  <a:schemeClr val="bg1"/>
                </a:solidFill>
              </a:rPr>
              <a:t>  </a:t>
            </a:r>
            <a:endParaRPr lang="en-US" sz="3600" b="1" dirty="0">
              <a:solidFill>
                <a:schemeClr val="bg1"/>
              </a:solidFill>
            </a:endParaRPr>
          </a:p>
        </p:txBody>
      </p:sp>
      <p:sp>
        <p:nvSpPr>
          <p:cNvPr id="4" name="Smiley Face 3"/>
          <p:cNvSpPr/>
          <p:nvPr/>
        </p:nvSpPr>
        <p:spPr>
          <a:xfrm>
            <a:off x="6588224" y="404664"/>
            <a:ext cx="2016224" cy="1800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683568" y="404664"/>
            <a:ext cx="2016224" cy="1800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p:txBody>
          <a:bodyPr/>
          <a:lstStyle/>
          <a:p>
            <a:r>
              <a:rPr lang="en-US" b="1" dirty="0" smtClean="0"/>
              <a:t>:</a:t>
            </a:r>
            <a:r>
              <a:rPr lang="en-US" b="1" dirty="0" err="1" smtClean="0"/>
              <a:t>به</a:t>
            </a:r>
            <a:r>
              <a:rPr lang="en-US" b="1" dirty="0" smtClean="0"/>
              <a:t> </a:t>
            </a:r>
            <a:r>
              <a:rPr lang="en-US" b="1" dirty="0" err="1" smtClean="0"/>
              <a:t>طورکلی</a:t>
            </a:r>
            <a:r>
              <a:rPr lang="en-US" b="1" dirty="0" smtClean="0"/>
              <a:t> </a:t>
            </a:r>
            <a:r>
              <a:rPr lang="en-US" b="1" dirty="0" err="1" smtClean="0"/>
              <a:t>فتوسنتز</a:t>
            </a:r>
            <a:r>
              <a:rPr lang="en-US" b="1" dirty="0" smtClean="0"/>
              <a:t> </a:t>
            </a:r>
            <a:endParaRPr lang="en-US" b="1" dirty="0"/>
          </a:p>
        </p:txBody>
      </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err="1" smtClean="0"/>
              <a:t>پایان</a:t>
            </a:r>
            <a:endParaRPr lang="en-US" sz="6000" dirty="0"/>
          </a:p>
        </p:txBody>
      </p:sp>
      <p:sp>
        <p:nvSpPr>
          <p:cNvPr id="3" name="Subtitle 2"/>
          <p:cNvSpPr>
            <a:spLocks noGrp="1"/>
          </p:cNvSpPr>
          <p:nvPr>
            <p:ph type="subTitle" idx="1"/>
          </p:nvPr>
        </p:nvSpPr>
        <p:spPr/>
        <p:txBody>
          <a:bodyPr/>
          <a:lstStyle/>
          <a:p>
            <a:r>
              <a:rPr lang="en-US" dirty="0" err="1" smtClean="0">
                <a:solidFill>
                  <a:srgbClr val="FF0000"/>
                </a:solidFill>
              </a:rPr>
              <a:t>باتشکرازسرکار</a:t>
            </a:r>
            <a:r>
              <a:rPr lang="en-US" dirty="0" smtClean="0">
                <a:solidFill>
                  <a:srgbClr val="FF0000"/>
                </a:solidFill>
              </a:rPr>
              <a:t> </a:t>
            </a:r>
            <a:r>
              <a:rPr lang="en-US" dirty="0" err="1" smtClean="0">
                <a:solidFill>
                  <a:srgbClr val="FF0000"/>
                </a:solidFill>
              </a:rPr>
              <a:t>خانم</a:t>
            </a:r>
            <a:r>
              <a:rPr lang="en-US" dirty="0" smtClean="0">
                <a:solidFill>
                  <a:srgbClr val="FF0000"/>
                </a:solidFill>
              </a:rPr>
              <a:t> </a:t>
            </a:r>
            <a:r>
              <a:rPr lang="en-US" dirty="0" err="1" smtClean="0">
                <a:solidFill>
                  <a:srgbClr val="FF0000"/>
                </a:solidFill>
              </a:rPr>
              <a:t>عطری</a:t>
            </a:r>
            <a:endParaRPr lang="en-US" dirty="0">
              <a:solidFill>
                <a:srgbClr val="FF0000"/>
              </a:solidFill>
            </a:endParaRPr>
          </a:p>
        </p:txBody>
      </p:sp>
      <p:sp>
        <p:nvSpPr>
          <p:cNvPr id="4" name="Sun 3"/>
          <p:cNvSpPr/>
          <p:nvPr/>
        </p:nvSpPr>
        <p:spPr>
          <a:xfrm>
            <a:off x="6012160" y="620688"/>
            <a:ext cx="2016224" cy="1728192"/>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1115616" y="692696"/>
            <a:ext cx="2016224" cy="1728192"/>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3275856" y="5157192"/>
            <a:ext cx="2592288" cy="1296144"/>
          </a:xfrm>
          <a:prstGeom prst="clou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cSld>
  <p:clrMapOvr>
    <a:masterClrMapping/>
  </p:clrMapOvr>
  <p:transition spd="slow">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t>شگفتی</a:t>
            </a:r>
            <a:r>
              <a:rPr lang="en-US" sz="4000" dirty="0" smtClean="0"/>
              <a:t> </a:t>
            </a:r>
            <a:r>
              <a:rPr lang="en-US" sz="4000" dirty="0" err="1" smtClean="0"/>
              <a:t>های</a:t>
            </a:r>
            <a:r>
              <a:rPr lang="en-US" sz="4000" dirty="0" smtClean="0"/>
              <a:t> </a:t>
            </a:r>
            <a:r>
              <a:rPr lang="en-US" sz="4000" dirty="0" err="1" smtClean="0"/>
              <a:t>برگ</a:t>
            </a:r>
            <a:endParaRPr lang="en-US" sz="4000" dirty="0"/>
          </a:p>
        </p:txBody>
      </p:sp>
      <p:pic>
        <p:nvPicPr>
          <p:cNvPr id="5" name="Content Placeholder 4" descr="th.jpg"/>
          <p:cNvPicPr>
            <a:picLocks noGrp="1" noChangeAspect="1"/>
          </p:cNvPicPr>
          <p:nvPr>
            <p:ph idx="1"/>
          </p:nvPr>
        </p:nvPicPr>
        <p:blipFill>
          <a:blip r:embed="rId4" cstate="print"/>
          <a:stretch>
            <a:fillRect/>
          </a:stretch>
        </p:blipFill>
        <p:spPr>
          <a:xfrm>
            <a:off x="3995936" y="764704"/>
            <a:ext cx="4248472" cy="5256584"/>
          </a:xfrm>
        </p:spPr>
      </p:pic>
      <p:sp>
        <p:nvSpPr>
          <p:cNvPr id="4" name="Text Placeholder 3"/>
          <p:cNvSpPr>
            <a:spLocks noGrp="1"/>
          </p:cNvSpPr>
          <p:nvPr>
            <p:ph type="body" sz="half" idx="2"/>
          </p:nvPr>
        </p:nvSpPr>
        <p:spPr>
          <a:xfrm>
            <a:off x="395536" y="1556792"/>
            <a:ext cx="3008313" cy="4763071"/>
          </a:xfrm>
        </p:spPr>
        <p:txBody>
          <a:bodyPr>
            <a:normAutofit/>
          </a:bodyPr>
          <a:lstStyle/>
          <a:p>
            <a:pPr algn="r"/>
            <a:r>
              <a:rPr lang="en-US" sz="2400" dirty="0" err="1" smtClean="0"/>
              <a:t>رنگیزه</a:t>
            </a:r>
            <a:r>
              <a:rPr lang="en-US" sz="2400" dirty="0" smtClean="0"/>
              <a:t> </a:t>
            </a:r>
            <a:r>
              <a:rPr lang="en-US" sz="2400" dirty="0" err="1" smtClean="0"/>
              <a:t>های</a:t>
            </a:r>
            <a:r>
              <a:rPr lang="en-US" sz="2400" dirty="0" smtClean="0"/>
              <a:t> فتوسنتز-1</a:t>
            </a:r>
          </a:p>
          <a:p>
            <a:pPr algn="r"/>
            <a:r>
              <a:rPr lang="en-US" sz="2400" dirty="0" smtClean="0"/>
              <a:t>کلروپلاست-2</a:t>
            </a:r>
          </a:p>
          <a:p>
            <a:pPr algn="r"/>
            <a:r>
              <a:rPr lang="en-US" sz="2400" dirty="0" smtClean="0"/>
              <a:t>فتوسنتز-3</a:t>
            </a:r>
          </a:p>
          <a:p>
            <a:pPr algn="r"/>
            <a:r>
              <a:rPr lang="en-US" sz="2400" dirty="0" err="1" smtClean="0"/>
              <a:t>محصولات</a:t>
            </a:r>
            <a:r>
              <a:rPr lang="en-US" sz="2400" dirty="0" smtClean="0"/>
              <a:t> </a:t>
            </a:r>
            <a:r>
              <a:rPr lang="en-US" sz="2400" dirty="0" err="1" smtClean="0"/>
              <a:t>غذاسازی</a:t>
            </a:r>
            <a:r>
              <a:rPr lang="en-US" sz="2400" dirty="0" smtClean="0"/>
              <a:t> گیاهان-4</a:t>
            </a:r>
          </a:p>
          <a:p>
            <a:pPr algn="r"/>
            <a:r>
              <a:rPr lang="en-US" sz="2400" dirty="0" err="1" smtClean="0"/>
              <a:t>شگفتی</a:t>
            </a:r>
            <a:r>
              <a:rPr lang="en-US" sz="2400" dirty="0" smtClean="0"/>
              <a:t> </a:t>
            </a:r>
            <a:r>
              <a:rPr lang="en-US" sz="2400" dirty="0" err="1" smtClean="0"/>
              <a:t>های</a:t>
            </a:r>
            <a:r>
              <a:rPr lang="en-US" sz="2400" dirty="0" smtClean="0"/>
              <a:t> افرینش-5</a:t>
            </a:r>
          </a:p>
          <a:p>
            <a:pPr algn="r"/>
            <a:r>
              <a:rPr lang="en-US" sz="2400" dirty="0" err="1" smtClean="0"/>
              <a:t>برگ</a:t>
            </a:r>
            <a:r>
              <a:rPr lang="en-US" sz="2400" dirty="0" smtClean="0"/>
              <a:t> شکارچی-6</a:t>
            </a:r>
          </a:p>
          <a:p>
            <a:pPr algn="r"/>
            <a:r>
              <a:rPr lang="en-US" sz="2400" dirty="0" smtClean="0"/>
              <a:t>نورخورشید-7</a:t>
            </a:r>
          </a:p>
          <a:p>
            <a:pPr algn="r"/>
            <a:r>
              <a:rPr lang="en-US" sz="2400" dirty="0" err="1" smtClean="0"/>
              <a:t>عکس</a:t>
            </a:r>
            <a:r>
              <a:rPr lang="en-US" sz="2400" dirty="0" smtClean="0"/>
              <a:t> </a:t>
            </a:r>
            <a:r>
              <a:rPr lang="en-US" sz="2400" dirty="0" err="1" smtClean="0"/>
              <a:t>اجزای</a:t>
            </a:r>
            <a:r>
              <a:rPr lang="en-US" sz="2400" dirty="0" smtClean="0"/>
              <a:t> برگ-8</a:t>
            </a:r>
          </a:p>
          <a:p>
            <a:pPr algn="r"/>
            <a:r>
              <a:rPr lang="en-US" sz="2400" dirty="0" err="1" smtClean="0"/>
              <a:t>به</a:t>
            </a:r>
            <a:r>
              <a:rPr lang="en-US" sz="2400" dirty="0" smtClean="0"/>
              <a:t> </a:t>
            </a:r>
            <a:r>
              <a:rPr lang="en-US" sz="2400" dirty="0" err="1" smtClean="0"/>
              <a:t>طور</a:t>
            </a:r>
            <a:r>
              <a:rPr lang="en-US" sz="2400" dirty="0" smtClean="0"/>
              <a:t> </a:t>
            </a:r>
            <a:r>
              <a:rPr lang="en-US" sz="2400" dirty="0" err="1" smtClean="0"/>
              <a:t>کلی</a:t>
            </a:r>
            <a:r>
              <a:rPr lang="en-US" sz="2400" dirty="0" smtClean="0"/>
              <a:t> فتوسنتز-9</a:t>
            </a: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002060"/>
                </a:solidFill>
              </a:rPr>
              <a:t>رنگیزه های فتوسنتز</a:t>
            </a:r>
            <a:endParaRPr lang="en-US" b="1" dirty="0">
              <a:solidFill>
                <a:srgbClr val="002060"/>
              </a:solidFill>
            </a:endParaRPr>
          </a:p>
        </p:txBody>
      </p:sp>
      <p:sp>
        <p:nvSpPr>
          <p:cNvPr id="3" name="Subtitle 2"/>
          <p:cNvSpPr>
            <a:spLocks noGrp="1"/>
          </p:cNvSpPr>
          <p:nvPr>
            <p:ph type="subTitle" idx="1"/>
          </p:nvPr>
        </p:nvSpPr>
        <p:spPr>
          <a:xfrm>
            <a:off x="179512" y="3861048"/>
            <a:ext cx="8784976" cy="2520280"/>
          </a:xfrm>
        </p:spPr>
        <p:txBody>
          <a:bodyPr>
            <a:normAutofit fontScale="85000" lnSpcReduction="10000"/>
          </a:bodyPr>
          <a:lstStyle/>
          <a:p>
            <a:pPr algn="just" rtl="1"/>
            <a:r>
              <a:rPr lang="fa-IR" dirty="0" smtClean="0">
                <a:solidFill>
                  <a:srgbClr val="002060"/>
                </a:solidFill>
              </a:rPr>
              <a:t>برگ گیاهان دارای ذرات خاصی به نام(رنگیزه) است کلروفین نوعی رنگیزه استکه برگ ها را به رنگ سبز در می اورد برگ هارنگیزه های دیگری نیز دارند(کاروتن)یکی از ان ها است این رنگیزه برگ ها را به رنگ نارنجی در می اوردبرخی از گیاهان دارای رنگیزه ای به نام (گزانتو فیل) هستند که برگ هارا به رنگ زرد تا قهوه ای  در می اورد درفصل پاییز کلروفیل (سبزینه) تجزیه میشودو با تقییرشیمیایی که در مولکول های کلرو فیل صورت میگیرد</a:t>
            </a:r>
            <a:endParaRPr lang="en-US" dirty="0">
              <a:solidFill>
                <a:srgbClr val="002060"/>
              </a:solidFill>
            </a:endParaRPr>
          </a:p>
        </p:txBody>
      </p:sp>
      <p:sp>
        <p:nvSpPr>
          <p:cNvPr id="4" name="Flowchart: Process 3"/>
          <p:cNvSpPr/>
          <p:nvPr/>
        </p:nvSpPr>
        <p:spPr>
          <a:xfrm>
            <a:off x="1979712" y="692696"/>
            <a:ext cx="5256584" cy="1512168"/>
          </a:xfrm>
          <a:prstGeom prst="flowChartProcess">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fa-IR" sz="4000" dirty="0" smtClean="0"/>
              <a:t>شگفتی های برگ</a:t>
            </a:r>
            <a:endParaRPr lang="en-US" sz="4000" dirty="0"/>
          </a:p>
        </p:txBody>
      </p:sp>
      <p:sp>
        <p:nvSpPr>
          <p:cNvPr id="6" name="Cloud 5"/>
          <p:cNvSpPr/>
          <p:nvPr/>
        </p:nvSpPr>
        <p:spPr>
          <a:xfrm>
            <a:off x="7596336" y="836712"/>
            <a:ext cx="1224136"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p:cNvSpPr/>
          <p:nvPr/>
        </p:nvSpPr>
        <p:spPr>
          <a:xfrm>
            <a:off x="323528" y="764704"/>
            <a:ext cx="1296144"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کلرو پلاست</a:t>
            </a:r>
            <a:endParaRPr lang="en-US" dirty="0"/>
          </a:p>
        </p:txBody>
      </p:sp>
      <p:pic>
        <p:nvPicPr>
          <p:cNvPr id="5" name="Content Placeholder 4" descr="Hydrangeas.jpg"/>
          <p:cNvPicPr>
            <a:picLocks noGrp="1" noChangeAspect="1"/>
          </p:cNvPicPr>
          <p:nvPr>
            <p:ph sz="half" idx="1"/>
          </p:nvPr>
        </p:nvPicPr>
        <p:blipFill>
          <a:blip r:embed="rId4" cstate="print"/>
          <a:stretch>
            <a:fillRect/>
          </a:stretch>
        </p:blipFill>
        <p:spPr>
          <a:xfrm>
            <a:off x="457200" y="2348706"/>
            <a:ext cx="4038600" cy="3028950"/>
          </a:xfrm>
        </p:spPr>
      </p:pic>
      <p:sp>
        <p:nvSpPr>
          <p:cNvPr id="4" name="Content Placeholder 3"/>
          <p:cNvSpPr>
            <a:spLocks noGrp="1"/>
          </p:cNvSpPr>
          <p:nvPr>
            <p:ph sz="half" idx="2"/>
          </p:nvPr>
        </p:nvSpPr>
        <p:spPr/>
        <p:txBody>
          <a:bodyPr/>
          <a:lstStyle/>
          <a:p>
            <a:r>
              <a:rPr lang="fa-IR" smtClean="0"/>
              <a:t>سلول های گیاهی غیر</a:t>
            </a:r>
          </a:p>
          <a:p>
            <a:r>
              <a:rPr lang="fa-IR" smtClean="0"/>
              <a:t> ازغشای سلولی دارای دیواره ی سلولی (از جنس سلولز) هستند در </a:t>
            </a:r>
          </a:p>
          <a:p>
            <a:r>
              <a:rPr lang="fa-IR" smtClean="0"/>
              <a:t>حالی که سلول های جانوری این دیواره را ندارنداز طرف دیگر سلول های گیاهان اندامک خاصی به نام کلرو پلاست دارند</a:t>
            </a:r>
          </a:p>
          <a:p>
            <a:endParaRPr lang="en-US" dirty="0"/>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3008313" cy="1080120"/>
          </a:xfrm>
        </p:spPr>
        <p:style>
          <a:lnRef idx="3">
            <a:schemeClr val="lt1"/>
          </a:lnRef>
          <a:fillRef idx="1">
            <a:schemeClr val="accent2"/>
          </a:fillRef>
          <a:effectRef idx="1">
            <a:schemeClr val="accent2"/>
          </a:effectRef>
          <a:fontRef idx="minor">
            <a:schemeClr val="lt1"/>
          </a:fontRef>
        </p:style>
        <p:txBody>
          <a:bodyPr>
            <a:normAutofit/>
          </a:bodyPr>
          <a:lstStyle/>
          <a:p>
            <a:pPr algn="ctr"/>
            <a:r>
              <a:rPr lang="fa-IR" sz="4000" dirty="0" smtClean="0"/>
              <a:t>فتوسنتز</a:t>
            </a:r>
            <a:endParaRPr lang="en-US" sz="4000" dirty="0"/>
          </a:p>
        </p:txBody>
      </p:sp>
      <p:sp>
        <p:nvSpPr>
          <p:cNvPr id="4" name="Text Placeholder 3"/>
          <p:cNvSpPr>
            <a:spLocks noGrp="1"/>
          </p:cNvSpPr>
          <p:nvPr>
            <p:ph type="body" sz="half" idx="2"/>
          </p:nvPr>
        </p:nvSpPr>
        <p:spPr>
          <a:xfrm>
            <a:off x="179512" y="1484784"/>
            <a:ext cx="3465513" cy="4691063"/>
          </a:xfrm>
          <a:solidFill>
            <a:srgbClr val="92D050"/>
          </a:solidFill>
          <a:ln>
            <a:solidFill>
              <a:srgbClr val="FFFF00"/>
            </a:solidFill>
          </a:ln>
        </p:spPr>
        <p:txBody>
          <a:bodyPr>
            <a:normAutofit/>
          </a:bodyPr>
          <a:lstStyle/>
          <a:p>
            <a:pPr algn="r"/>
            <a:r>
              <a:rPr lang="fa-IR" sz="2800" dirty="0" smtClean="0"/>
              <a:t>فتوسنتز(غذاسازی)گیاهان </a:t>
            </a:r>
          </a:p>
          <a:p>
            <a:pPr algn="r"/>
            <a:r>
              <a:rPr lang="fa-IR" sz="2800" dirty="0" smtClean="0"/>
              <a:t>توسط مولکول سبز رنگی </a:t>
            </a:r>
          </a:p>
          <a:p>
            <a:pPr algn="r"/>
            <a:r>
              <a:rPr lang="fa-IR" sz="2800" dirty="0" smtClean="0"/>
              <a:t>بنام کلروفیل سبزینه صورت </a:t>
            </a:r>
          </a:p>
          <a:p>
            <a:pPr algn="r"/>
            <a:r>
              <a:rPr lang="fa-IR" sz="2800" dirty="0" smtClean="0"/>
              <a:t>میگیرد که درون اندامک هایی به نام کلرو پلاست </a:t>
            </a:r>
          </a:p>
          <a:p>
            <a:pPr algn="r"/>
            <a:r>
              <a:rPr lang="fa-IR" sz="2800" dirty="0" smtClean="0"/>
              <a:t>مانند اشپز خانه ی سلول های گیاهی است</a:t>
            </a:r>
          </a:p>
          <a:p>
            <a:pPr algn="r"/>
            <a:endParaRPr lang="fa-IR" sz="2800" dirty="0" smtClean="0"/>
          </a:p>
        </p:txBody>
      </p:sp>
      <p:pic>
        <p:nvPicPr>
          <p:cNvPr id="7" name="Content Placeholder 6" descr="Chrysanthemum.jpg"/>
          <p:cNvPicPr>
            <a:picLocks noGrp="1" noChangeAspect="1"/>
          </p:cNvPicPr>
          <p:nvPr>
            <p:ph idx="1"/>
          </p:nvPr>
        </p:nvPicPr>
        <p:blipFill>
          <a:blip r:embed="rId4" cstate="print"/>
          <a:stretch>
            <a:fillRect/>
          </a:stretch>
        </p:blipFill>
        <p:spPr>
          <a:xfrm>
            <a:off x="3779912" y="1412776"/>
            <a:ext cx="5111750" cy="3833812"/>
          </a:xfrm>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3008313" cy="1152128"/>
          </a:xfrm>
          <a:blipFill>
            <a:blip r:embed="rId4" cstate="print"/>
            <a:tile tx="0" ty="0" sx="100000" sy="100000" flip="none" algn="tl"/>
          </a:blipFill>
        </p:spPr>
        <p:txBody>
          <a:bodyPr>
            <a:normAutofit fontScale="90000"/>
          </a:bodyPr>
          <a:lstStyle/>
          <a:p>
            <a:pPr algn="ctr"/>
            <a:r>
              <a:rPr lang="fa-IR" sz="4000" dirty="0" smtClean="0"/>
              <a:t>محصولات غذاسازی گیاهان</a:t>
            </a:r>
            <a:endParaRPr lang="en-US" sz="4000" dirty="0"/>
          </a:p>
        </p:txBody>
      </p:sp>
      <p:pic>
        <p:nvPicPr>
          <p:cNvPr id="5" name="Content Placeholder 4" descr="Tulips.jpg"/>
          <p:cNvPicPr>
            <a:picLocks noGrp="1" noChangeAspect="1"/>
          </p:cNvPicPr>
          <p:nvPr>
            <p:ph idx="1"/>
          </p:nvPr>
        </p:nvPicPr>
        <p:blipFill>
          <a:blip r:embed="rId5" cstate="print"/>
          <a:stretch>
            <a:fillRect/>
          </a:stretch>
        </p:blipFill>
        <p:spPr>
          <a:xfrm>
            <a:off x="3779912" y="1412776"/>
            <a:ext cx="5111750" cy="3833812"/>
          </a:xfrm>
        </p:spPr>
      </p:pic>
      <p:sp>
        <p:nvSpPr>
          <p:cNvPr id="4" name="Text Placeholder 3"/>
          <p:cNvSpPr>
            <a:spLocks noGrp="1"/>
          </p:cNvSpPr>
          <p:nvPr>
            <p:ph type="body" sz="half" idx="2"/>
          </p:nvPr>
        </p:nvSpPr>
        <p:spPr>
          <a:blipFill>
            <a:blip r:embed="rId6" cstate="print"/>
            <a:tile tx="0" ty="0" sx="100000" sy="100000" flip="none" algn="tl"/>
          </a:blipFill>
          <a:ln>
            <a:solidFill>
              <a:srgbClr val="00B0F0"/>
            </a:solidFill>
          </a:ln>
        </p:spPr>
        <p:txBody>
          <a:bodyPr>
            <a:normAutofit lnSpcReduction="10000"/>
          </a:bodyPr>
          <a:lstStyle/>
          <a:p>
            <a:pPr algn="r"/>
            <a:r>
              <a:rPr lang="fa-IR" sz="3600" dirty="0" smtClean="0">
                <a:solidFill>
                  <a:srgbClr val="FF0000"/>
                </a:solidFill>
              </a:rPr>
              <a:t>فتوسنتزپدیده ای است که گیاهان </a:t>
            </a:r>
          </a:p>
          <a:p>
            <a:pPr algn="r"/>
            <a:r>
              <a:rPr lang="fa-IR" sz="3600" dirty="0" smtClean="0">
                <a:solidFill>
                  <a:srgbClr val="FF0000"/>
                </a:solidFill>
              </a:rPr>
              <a:t>به وسیله ی ان </a:t>
            </a:r>
          </a:p>
          <a:p>
            <a:pPr algn="r"/>
            <a:r>
              <a:rPr lang="fa-IR" sz="3600" dirty="0" smtClean="0">
                <a:solidFill>
                  <a:srgbClr val="FF0000"/>
                </a:solidFill>
              </a:rPr>
              <a:t>غذا سازی میکنند   اولین غذایی که درگیاه ساخته میشود قند ساده ای بنام گلو کز است</a:t>
            </a:r>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pPr algn="ctr"/>
            <a:r>
              <a:rPr lang="en-US" sz="4000" dirty="0" err="1" smtClean="0"/>
              <a:t>شگفتی</a:t>
            </a:r>
            <a:r>
              <a:rPr lang="en-US" sz="4000" dirty="0" smtClean="0"/>
              <a:t> </a:t>
            </a:r>
            <a:r>
              <a:rPr lang="en-US" sz="4000" dirty="0" err="1" smtClean="0"/>
              <a:t>های</a:t>
            </a:r>
            <a:r>
              <a:rPr lang="en-US" sz="4000" dirty="0" smtClean="0"/>
              <a:t> </a:t>
            </a:r>
            <a:r>
              <a:rPr lang="en-US" sz="4000" dirty="0" err="1" smtClean="0"/>
              <a:t>افرینش</a:t>
            </a:r>
            <a:endParaRPr lang="en-US" sz="4000" dirty="0"/>
          </a:p>
        </p:txBody>
      </p:sp>
      <p:pic>
        <p:nvPicPr>
          <p:cNvPr id="5" name="Content Placeholder 4" descr="zz30121.JPG"/>
          <p:cNvPicPr>
            <a:picLocks noGrp="1" noChangeAspect="1"/>
          </p:cNvPicPr>
          <p:nvPr>
            <p:ph idx="1"/>
          </p:nvPr>
        </p:nvPicPr>
        <p:blipFill>
          <a:blip r:embed="rId4" cstate="print"/>
          <a:stretch>
            <a:fillRect/>
          </a:stretch>
        </p:blipFill>
        <p:spPr>
          <a:xfrm>
            <a:off x="3923928" y="764704"/>
            <a:ext cx="4608512" cy="5400600"/>
          </a:xfrm>
        </p:spPr>
      </p:pic>
      <p:sp>
        <p:nvSpPr>
          <p:cNvPr id="4" name="Text Placeholder 3"/>
          <p:cNvSpPr>
            <a:spLocks noGrp="1"/>
          </p:cNvSpPr>
          <p:nvPr>
            <p:ph type="body" sz="half" idx="2"/>
          </p:nvPr>
        </p:nvSpPr>
        <p:spPr>
          <a:xfrm>
            <a:off x="467544" y="1628800"/>
            <a:ext cx="3008313" cy="4824536"/>
          </a:xfrm>
          <a:solidFill>
            <a:srgbClr val="FFC000"/>
          </a:solidFill>
          <a:ln>
            <a:solidFill>
              <a:srgbClr val="00B050"/>
            </a:solidFill>
          </a:ln>
        </p:spPr>
        <p:txBody>
          <a:bodyPr>
            <a:normAutofit fontScale="70000" lnSpcReduction="20000"/>
          </a:bodyPr>
          <a:lstStyle/>
          <a:p>
            <a:pPr algn="r"/>
            <a:r>
              <a:rPr lang="en-US" sz="3600" dirty="0" smtClean="0"/>
              <a:t>:</a:t>
            </a:r>
            <a:r>
              <a:rPr lang="en-US" sz="3600" dirty="0" err="1" smtClean="0"/>
              <a:t>برگ</a:t>
            </a:r>
            <a:r>
              <a:rPr lang="en-US" sz="3600" dirty="0" smtClean="0"/>
              <a:t> </a:t>
            </a:r>
            <a:r>
              <a:rPr lang="en-US" sz="3600" dirty="0" err="1" smtClean="0"/>
              <a:t>شکارچی</a:t>
            </a:r>
            <a:r>
              <a:rPr lang="en-US" sz="3600" dirty="0" smtClean="0"/>
              <a:t> </a:t>
            </a:r>
          </a:p>
          <a:p>
            <a:pPr algn="r"/>
            <a:r>
              <a:rPr lang="en-US" sz="3600" dirty="0" err="1" smtClean="0">
                <a:solidFill>
                  <a:srgbClr val="00B0F0"/>
                </a:solidFill>
              </a:rPr>
              <a:t>برگ</a:t>
            </a:r>
            <a:r>
              <a:rPr lang="en-US" sz="3600" dirty="0" smtClean="0">
                <a:solidFill>
                  <a:srgbClr val="00B0F0"/>
                </a:solidFill>
              </a:rPr>
              <a:t> </a:t>
            </a:r>
            <a:r>
              <a:rPr lang="en-US" sz="3600" dirty="0" err="1" smtClean="0">
                <a:solidFill>
                  <a:srgbClr val="00B0F0"/>
                </a:solidFill>
              </a:rPr>
              <a:t>ها</a:t>
            </a:r>
            <a:r>
              <a:rPr lang="en-US" sz="3600" dirty="0" smtClean="0">
                <a:solidFill>
                  <a:srgbClr val="00B0F0"/>
                </a:solidFill>
              </a:rPr>
              <a:t> </a:t>
            </a:r>
            <a:r>
              <a:rPr lang="en-US" sz="3600" dirty="0" err="1" smtClean="0">
                <a:solidFill>
                  <a:srgbClr val="00B0F0"/>
                </a:solidFill>
              </a:rPr>
              <a:t>را</a:t>
            </a:r>
            <a:r>
              <a:rPr lang="en-US" sz="3600" dirty="0" smtClean="0">
                <a:solidFill>
                  <a:srgbClr val="00B0F0"/>
                </a:solidFill>
              </a:rPr>
              <a:t> </a:t>
            </a:r>
            <a:r>
              <a:rPr lang="en-US" sz="3600" dirty="0" err="1" smtClean="0">
                <a:solidFill>
                  <a:srgbClr val="00B0F0"/>
                </a:solidFill>
              </a:rPr>
              <a:t>اندام</a:t>
            </a:r>
            <a:r>
              <a:rPr lang="en-US" sz="3600" dirty="0" smtClean="0">
                <a:solidFill>
                  <a:srgbClr val="00B0F0"/>
                </a:solidFill>
              </a:rPr>
              <a:t> </a:t>
            </a:r>
            <a:r>
              <a:rPr lang="en-US" sz="3600" dirty="0" err="1" smtClean="0">
                <a:solidFill>
                  <a:srgbClr val="00B0F0"/>
                </a:solidFill>
              </a:rPr>
              <a:t>اصلی</a:t>
            </a:r>
            <a:r>
              <a:rPr lang="en-US" sz="3600" dirty="0" smtClean="0">
                <a:solidFill>
                  <a:srgbClr val="00B0F0"/>
                </a:solidFill>
              </a:rPr>
              <a:t> </a:t>
            </a:r>
            <a:r>
              <a:rPr lang="en-US" sz="3600" dirty="0" err="1" smtClean="0">
                <a:solidFill>
                  <a:srgbClr val="00B0F0"/>
                </a:solidFill>
              </a:rPr>
              <a:t>فتوسنتزکننده</a:t>
            </a:r>
            <a:r>
              <a:rPr lang="en-US" sz="3600" dirty="0" smtClean="0">
                <a:solidFill>
                  <a:srgbClr val="00B0F0"/>
                </a:solidFill>
              </a:rPr>
              <a:t> </a:t>
            </a:r>
            <a:r>
              <a:rPr lang="en-US" sz="3600" dirty="0" err="1" smtClean="0">
                <a:solidFill>
                  <a:srgbClr val="00B0F0"/>
                </a:solidFill>
              </a:rPr>
              <a:t>در</a:t>
            </a:r>
            <a:r>
              <a:rPr lang="en-US" sz="3600" dirty="0" smtClean="0">
                <a:solidFill>
                  <a:srgbClr val="00B0F0"/>
                </a:solidFill>
              </a:rPr>
              <a:t> </a:t>
            </a:r>
            <a:r>
              <a:rPr lang="en-US" sz="3600" dirty="0" err="1" smtClean="0">
                <a:solidFill>
                  <a:srgbClr val="00B0F0"/>
                </a:solidFill>
              </a:rPr>
              <a:t>گیاهان</a:t>
            </a:r>
            <a:r>
              <a:rPr lang="en-US" sz="3600" dirty="0" smtClean="0">
                <a:solidFill>
                  <a:srgbClr val="00B0F0"/>
                </a:solidFill>
              </a:rPr>
              <a:t> </a:t>
            </a:r>
            <a:r>
              <a:rPr lang="en-US" sz="3600" dirty="0" err="1" smtClean="0">
                <a:solidFill>
                  <a:srgbClr val="00B0F0"/>
                </a:solidFill>
              </a:rPr>
              <a:t>میدانند</a:t>
            </a:r>
            <a:r>
              <a:rPr lang="en-US" sz="3600" dirty="0" smtClean="0">
                <a:solidFill>
                  <a:srgbClr val="00B0F0"/>
                </a:solidFill>
              </a:rPr>
              <a:t> </a:t>
            </a:r>
            <a:r>
              <a:rPr lang="en-US" sz="3600" dirty="0" err="1" smtClean="0">
                <a:solidFill>
                  <a:srgbClr val="00B0F0"/>
                </a:solidFill>
              </a:rPr>
              <a:t>علاوه</a:t>
            </a:r>
            <a:r>
              <a:rPr lang="en-US" sz="3600" dirty="0" smtClean="0">
                <a:solidFill>
                  <a:srgbClr val="00B0F0"/>
                </a:solidFill>
              </a:rPr>
              <a:t> </a:t>
            </a:r>
            <a:r>
              <a:rPr lang="en-US" sz="3600" dirty="0" err="1" smtClean="0">
                <a:solidFill>
                  <a:srgbClr val="00B0F0"/>
                </a:solidFill>
              </a:rPr>
              <a:t>بر</a:t>
            </a:r>
            <a:r>
              <a:rPr lang="en-US" sz="3600" dirty="0" smtClean="0">
                <a:solidFill>
                  <a:srgbClr val="00B0F0"/>
                </a:solidFill>
              </a:rPr>
              <a:t> </a:t>
            </a:r>
            <a:r>
              <a:rPr lang="en-US" sz="3600" dirty="0" err="1" smtClean="0">
                <a:solidFill>
                  <a:srgbClr val="00B0F0"/>
                </a:solidFill>
              </a:rPr>
              <a:t>این</a:t>
            </a:r>
            <a:r>
              <a:rPr lang="en-US" sz="3600" dirty="0" smtClean="0">
                <a:solidFill>
                  <a:srgbClr val="00B0F0"/>
                </a:solidFill>
              </a:rPr>
              <a:t> </a:t>
            </a:r>
            <a:r>
              <a:rPr lang="en-US" sz="3600" dirty="0" err="1" smtClean="0">
                <a:solidFill>
                  <a:srgbClr val="00B0F0"/>
                </a:solidFill>
              </a:rPr>
              <a:t>گیاهان</a:t>
            </a:r>
            <a:r>
              <a:rPr lang="en-US" sz="3600" dirty="0" smtClean="0">
                <a:solidFill>
                  <a:srgbClr val="00B0F0"/>
                </a:solidFill>
              </a:rPr>
              <a:t> </a:t>
            </a:r>
            <a:r>
              <a:rPr lang="en-US" sz="3600" dirty="0" err="1" smtClean="0">
                <a:solidFill>
                  <a:srgbClr val="00B0F0"/>
                </a:solidFill>
              </a:rPr>
              <a:t>را</a:t>
            </a:r>
            <a:r>
              <a:rPr lang="en-US" sz="3600" dirty="0" smtClean="0">
                <a:solidFill>
                  <a:srgbClr val="00B0F0"/>
                </a:solidFill>
              </a:rPr>
              <a:t> </a:t>
            </a:r>
            <a:r>
              <a:rPr lang="en-US" sz="3600" dirty="0" err="1" smtClean="0">
                <a:solidFill>
                  <a:srgbClr val="00B0F0"/>
                </a:solidFill>
              </a:rPr>
              <a:t>به</a:t>
            </a:r>
            <a:r>
              <a:rPr lang="en-US" sz="3600" dirty="0" smtClean="0">
                <a:solidFill>
                  <a:srgbClr val="00B0F0"/>
                </a:solidFill>
              </a:rPr>
              <a:t> </a:t>
            </a:r>
            <a:r>
              <a:rPr lang="en-US" sz="3600" dirty="0" err="1" smtClean="0">
                <a:solidFill>
                  <a:srgbClr val="00B0F0"/>
                </a:solidFill>
              </a:rPr>
              <a:t>عنوان</a:t>
            </a:r>
            <a:r>
              <a:rPr lang="en-US" sz="3600" dirty="0" smtClean="0">
                <a:solidFill>
                  <a:srgbClr val="00B0F0"/>
                </a:solidFill>
              </a:rPr>
              <a:t> </a:t>
            </a:r>
            <a:r>
              <a:rPr lang="en-US" sz="3600" dirty="0" err="1" smtClean="0">
                <a:solidFill>
                  <a:srgbClr val="00B0F0"/>
                </a:solidFill>
              </a:rPr>
              <a:t>تولیدکننده</a:t>
            </a:r>
            <a:r>
              <a:rPr lang="en-US" sz="3600" dirty="0" smtClean="0">
                <a:solidFill>
                  <a:srgbClr val="00B0F0"/>
                </a:solidFill>
              </a:rPr>
              <a:t> </a:t>
            </a:r>
            <a:r>
              <a:rPr lang="en-US" sz="3600" dirty="0" err="1" smtClean="0">
                <a:solidFill>
                  <a:srgbClr val="00B0F0"/>
                </a:solidFill>
              </a:rPr>
              <a:t>نیز</a:t>
            </a:r>
            <a:r>
              <a:rPr lang="en-US" sz="3600" dirty="0" smtClean="0">
                <a:solidFill>
                  <a:srgbClr val="00B0F0"/>
                </a:solidFill>
              </a:rPr>
              <a:t>   .</a:t>
            </a:r>
            <a:r>
              <a:rPr lang="en-US" sz="3600" dirty="0" err="1" smtClean="0">
                <a:solidFill>
                  <a:srgbClr val="00B0F0"/>
                </a:solidFill>
              </a:rPr>
              <a:t>میشناسند</a:t>
            </a:r>
            <a:endParaRPr lang="en-US" sz="3600" dirty="0" smtClean="0">
              <a:solidFill>
                <a:srgbClr val="00B0F0"/>
              </a:solidFill>
            </a:endParaRPr>
          </a:p>
          <a:p>
            <a:pPr algn="r"/>
            <a:r>
              <a:rPr lang="en-US" sz="3600" dirty="0" err="1" smtClean="0">
                <a:solidFill>
                  <a:srgbClr val="00B0F0"/>
                </a:solidFill>
              </a:rPr>
              <a:t>ولی</a:t>
            </a:r>
            <a:r>
              <a:rPr lang="en-US" sz="3600" dirty="0" smtClean="0">
                <a:solidFill>
                  <a:srgbClr val="00B0F0"/>
                </a:solidFill>
              </a:rPr>
              <a:t> </a:t>
            </a:r>
            <a:r>
              <a:rPr lang="en-US" sz="3600" dirty="0" err="1" smtClean="0">
                <a:solidFill>
                  <a:srgbClr val="00B0F0"/>
                </a:solidFill>
              </a:rPr>
              <a:t>بعضی</a:t>
            </a:r>
            <a:r>
              <a:rPr lang="en-US" sz="3600" dirty="0" smtClean="0">
                <a:solidFill>
                  <a:srgbClr val="00B0F0"/>
                </a:solidFill>
              </a:rPr>
              <a:t> </a:t>
            </a:r>
            <a:r>
              <a:rPr lang="en-US" sz="3600" dirty="0" err="1" smtClean="0">
                <a:solidFill>
                  <a:srgbClr val="00B0F0"/>
                </a:solidFill>
              </a:rPr>
              <a:t>از</a:t>
            </a:r>
            <a:r>
              <a:rPr lang="en-US" sz="3600" dirty="0" smtClean="0">
                <a:solidFill>
                  <a:srgbClr val="00B0F0"/>
                </a:solidFill>
              </a:rPr>
              <a:t> </a:t>
            </a:r>
            <a:r>
              <a:rPr lang="en-US" sz="3600" dirty="0" err="1" smtClean="0">
                <a:solidFill>
                  <a:srgbClr val="00B0F0"/>
                </a:solidFill>
              </a:rPr>
              <a:t>گیاهان</a:t>
            </a:r>
            <a:r>
              <a:rPr lang="en-US" sz="3600" dirty="0" smtClean="0">
                <a:solidFill>
                  <a:srgbClr val="00B0F0"/>
                </a:solidFill>
              </a:rPr>
              <a:t> </a:t>
            </a:r>
            <a:r>
              <a:rPr lang="en-US" sz="3600" dirty="0" err="1" smtClean="0">
                <a:solidFill>
                  <a:srgbClr val="00B0F0"/>
                </a:solidFill>
              </a:rPr>
              <a:t>همه</a:t>
            </a:r>
            <a:r>
              <a:rPr lang="en-US" sz="3600" dirty="0" smtClean="0">
                <a:solidFill>
                  <a:srgbClr val="00B0F0"/>
                </a:solidFill>
              </a:rPr>
              <a:t> ی </a:t>
            </a:r>
            <a:r>
              <a:rPr lang="en-US" sz="3600" dirty="0" err="1" smtClean="0">
                <a:solidFill>
                  <a:srgbClr val="00B0F0"/>
                </a:solidFill>
              </a:rPr>
              <a:t>مواد</a:t>
            </a:r>
            <a:r>
              <a:rPr lang="en-US" sz="3600" dirty="0" smtClean="0">
                <a:solidFill>
                  <a:srgbClr val="00B0F0"/>
                </a:solidFill>
              </a:rPr>
              <a:t> </a:t>
            </a:r>
            <a:r>
              <a:rPr lang="en-US" sz="3600" dirty="0" err="1" smtClean="0">
                <a:solidFill>
                  <a:srgbClr val="00B0F0"/>
                </a:solidFill>
              </a:rPr>
              <a:t>مورد</a:t>
            </a:r>
            <a:r>
              <a:rPr lang="en-US" sz="3600" dirty="0" smtClean="0">
                <a:solidFill>
                  <a:srgbClr val="00B0F0"/>
                </a:solidFill>
              </a:rPr>
              <a:t> </a:t>
            </a:r>
            <a:r>
              <a:rPr lang="en-US" sz="3600" dirty="0" err="1" smtClean="0">
                <a:solidFill>
                  <a:srgbClr val="00B0F0"/>
                </a:solidFill>
              </a:rPr>
              <a:t>نیازخود</a:t>
            </a:r>
            <a:r>
              <a:rPr lang="en-US" sz="3600" dirty="0" smtClean="0">
                <a:solidFill>
                  <a:srgbClr val="00B0F0"/>
                </a:solidFill>
              </a:rPr>
              <a:t> </a:t>
            </a:r>
            <a:r>
              <a:rPr lang="en-US" sz="3600" dirty="0" err="1" smtClean="0">
                <a:solidFill>
                  <a:srgbClr val="00B0F0"/>
                </a:solidFill>
              </a:rPr>
              <a:t>را</a:t>
            </a:r>
            <a:r>
              <a:rPr lang="en-US" sz="3600" dirty="0" smtClean="0">
                <a:solidFill>
                  <a:srgbClr val="00B0F0"/>
                </a:solidFill>
              </a:rPr>
              <a:t> </a:t>
            </a:r>
            <a:r>
              <a:rPr lang="en-US" sz="3600" dirty="0" err="1" smtClean="0">
                <a:solidFill>
                  <a:srgbClr val="00B0F0"/>
                </a:solidFill>
              </a:rPr>
              <a:t>نمی</a:t>
            </a:r>
            <a:r>
              <a:rPr lang="en-US" sz="3600" dirty="0" smtClean="0">
                <a:solidFill>
                  <a:srgbClr val="00B0F0"/>
                </a:solidFill>
              </a:rPr>
              <a:t> </a:t>
            </a:r>
            <a:r>
              <a:rPr lang="en-US" sz="3600" dirty="0" err="1" smtClean="0">
                <a:solidFill>
                  <a:srgbClr val="00B0F0"/>
                </a:solidFill>
              </a:rPr>
              <a:t>توانند</a:t>
            </a:r>
            <a:r>
              <a:rPr lang="en-US" sz="3600" dirty="0" smtClean="0">
                <a:solidFill>
                  <a:srgbClr val="00B0F0"/>
                </a:solidFill>
              </a:rPr>
              <a:t> </a:t>
            </a:r>
            <a:r>
              <a:rPr lang="en-US" sz="3600" dirty="0" err="1" smtClean="0">
                <a:solidFill>
                  <a:srgbClr val="00B0F0"/>
                </a:solidFill>
              </a:rPr>
              <a:t>بسازند</a:t>
            </a:r>
            <a:r>
              <a:rPr lang="en-US" sz="3600" dirty="0" smtClean="0">
                <a:solidFill>
                  <a:srgbClr val="00B0F0"/>
                </a:solidFill>
              </a:rPr>
              <a:t> </a:t>
            </a:r>
            <a:endParaRPr lang="en-US" sz="3600" dirty="0" smtClean="0"/>
          </a:p>
          <a:p>
            <a:pPr algn="r"/>
            <a:r>
              <a:rPr lang="en-US" sz="3600" dirty="0" err="1" smtClean="0">
                <a:solidFill>
                  <a:srgbClr val="00B0F0"/>
                </a:solidFill>
              </a:rPr>
              <a:t>به</a:t>
            </a:r>
            <a:r>
              <a:rPr lang="en-US" sz="3600" dirty="0" smtClean="0">
                <a:solidFill>
                  <a:srgbClr val="00B0F0"/>
                </a:solidFill>
              </a:rPr>
              <a:t> </a:t>
            </a:r>
            <a:r>
              <a:rPr lang="en-US" sz="3600" dirty="0" err="1" smtClean="0">
                <a:solidFill>
                  <a:srgbClr val="00B0F0"/>
                </a:solidFill>
              </a:rPr>
              <a:t>همین</a:t>
            </a:r>
            <a:r>
              <a:rPr lang="en-US" sz="3600" dirty="0" smtClean="0">
                <a:solidFill>
                  <a:srgbClr val="00B0F0"/>
                </a:solidFill>
              </a:rPr>
              <a:t> </a:t>
            </a:r>
            <a:r>
              <a:rPr lang="en-US" sz="3600" dirty="0" err="1" smtClean="0">
                <a:solidFill>
                  <a:srgbClr val="00B0F0"/>
                </a:solidFill>
              </a:rPr>
              <a:t>دلیل</a:t>
            </a:r>
            <a:r>
              <a:rPr lang="en-US" sz="3600" dirty="0" smtClean="0">
                <a:solidFill>
                  <a:srgbClr val="00B0F0"/>
                </a:solidFill>
              </a:rPr>
              <a:t> </a:t>
            </a:r>
            <a:r>
              <a:rPr lang="en-US" sz="3600" dirty="0" err="1" smtClean="0">
                <a:solidFill>
                  <a:srgbClr val="00B0F0"/>
                </a:solidFill>
              </a:rPr>
              <a:t>برگ</a:t>
            </a:r>
            <a:r>
              <a:rPr lang="en-US" sz="3600" dirty="0" smtClean="0">
                <a:solidFill>
                  <a:srgbClr val="00B0F0"/>
                </a:solidFill>
              </a:rPr>
              <a:t> </a:t>
            </a:r>
            <a:r>
              <a:rPr lang="en-US" sz="3600" dirty="0" err="1" smtClean="0">
                <a:solidFill>
                  <a:srgbClr val="00B0F0"/>
                </a:solidFill>
              </a:rPr>
              <a:t>بعضی</a:t>
            </a:r>
            <a:r>
              <a:rPr lang="en-US" sz="3600" dirty="0" smtClean="0">
                <a:solidFill>
                  <a:srgbClr val="00B0F0"/>
                </a:solidFill>
              </a:rPr>
              <a:t> </a:t>
            </a:r>
            <a:r>
              <a:rPr lang="en-US" sz="3600" dirty="0" err="1" smtClean="0">
                <a:solidFill>
                  <a:srgbClr val="00B0F0"/>
                </a:solidFill>
              </a:rPr>
              <a:t>از</a:t>
            </a:r>
            <a:r>
              <a:rPr lang="en-US" sz="3600" dirty="0" smtClean="0">
                <a:solidFill>
                  <a:srgbClr val="00B0F0"/>
                </a:solidFill>
              </a:rPr>
              <a:t> </a:t>
            </a:r>
            <a:r>
              <a:rPr lang="en-US" sz="3600" dirty="0" err="1" smtClean="0">
                <a:solidFill>
                  <a:srgbClr val="00B0F0"/>
                </a:solidFill>
              </a:rPr>
              <a:t>گیاهان</a:t>
            </a:r>
            <a:r>
              <a:rPr lang="en-US" sz="3600" dirty="0" smtClean="0">
                <a:solidFill>
                  <a:srgbClr val="00B0F0"/>
                </a:solidFill>
              </a:rPr>
              <a:t>  </a:t>
            </a:r>
            <a:r>
              <a:rPr lang="en-US" sz="3600" dirty="0" err="1" smtClean="0">
                <a:solidFill>
                  <a:srgbClr val="00B0F0"/>
                </a:solidFill>
              </a:rPr>
              <a:t>به</a:t>
            </a:r>
            <a:r>
              <a:rPr lang="en-US" sz="3600" dirty="0" smtClean="0">
                <a:solidFill>
                  <a:srgbClr val="00B0F0"/>
                </a:solidFill>
              </a:rPr>
              <a:t> </a:t>
            </a:r>
            <a:r>
              <a:rPr lang="en-US" sz="3600" dirty="0" err="1" smtClean="0">
                <a:solidFill>
                  <a:srgbClr val="00B0F0"/>
                </a:solidFill>
              </a:rPr>
              <a:t>شکل</a:t>
            </a:r>
            <a:r>
              <a:rPr lang="en-US" sz="3600" dirty="0" smtClean="0">
                <a:solidFill>
                  <a:srgbClr val="00B0F0"/>
                </a:solidFill>
              </a:rPr>
              <a:t> </a:t>
            </a:r>
            <a:r>
              <a:rPr lang="en-US" sz="3600" dirty="0" err="1" smtClean="0">
                <a:solidFill>
                  <a:srgbClr val="00B0F0"/>
                </a:solidFill>
              </a:rPr>
              <a:t>تله</a:t>
            </a:r>
            <a:r>
              <a:rPr lang="en-US" sz="3600" dirty="0" smtClean="0">
                <a:solidFill>
                  <a:srgbClr val="00B0F0"/>
                </a:solidFill>
              </a:rPr>
              <a:t> </a:t>
            </a:r>
            <a:r>
              <a:rPr lang="en-US" sz="3600" dirty="0" err="1" smtClean="0">
                <a:solidFill>
                  <a:srgbClr val="00B0F0"/>
                </a:solidFill>
              </a:rPr>
              <a:t>در</a:t>
            </a:r>
            <a:r>
              <a:rPr lang="en-US" sz="3600" dirty="0" smtClean="0">
                <a:solidFill>
                  <a:srgbClr val="00B0F0"/>
                </a:solidFill>
              </a:rPr>
              <a:t> </a:t>
            </a:r>
            <a:r>
              <a:rPr lang="en-US" sz="3600" dirty="0" err="1" smtClean="0">
                <a:solidFill>
                  <a:srgbClr val="00B0F0"/>
                </a:solidFill>
              </a:rPr>
              <a:t>امده</a:t>
            </a:r>
            <a:r>
              <a:rPr lang="en-US" sz="3600" dirty="0" smtClean="0">
                <a:solidFill>
                  <a:srgbClr val="00B0F0"/>
                </a:solidFill>
              </a:rPr>
              <a:t> </a:t>
            </a:r>
            <a:r>
              <a:rPr lang="en-US" sz="3600" dirty="0" err="1" smtClean="0">
                <a:solidFill>
                  <a:srgbClr val="00B0F0"/>
                </a:solidFill>
              </a:rPr>
              <a:t>است</a:t>
            </a:r>
            <a:r>
              <a:rPr lang="en-US" sz="3600" dirty="0" smtClean="0">
                <a:solidFill>
                  <a:srgbClr val="00B0F0"/>
                </a:solidFill>
              </a:rPr>
              <a:t> </a:t>
            </a:r>
            <a:r>
              <a:rPr lang="en-US" sz="3600" dirty="0" err="1" smtClean="0">
                <a:solidFill>
                  <a:srgbClr val="00B0F0"/>
                </a:solidFill>
              </a:rPr>
              <a:t>که</a:t>
            </a:r>
            <a:r>
              <a:rPr lang="en-US" sz="3600" dirty="0" smtClean="0">
                <a:solidFill>
                  <a:srgbClr val="00B0F0"/>
                </a:solidFill>
              </a:rPr>
              <a:t> </a:t>
            </a:r>
            <a:r>
              <a:rPr lang="en-US" sz="3600" dirty="0" err="1" smtClean="0">
                <a:solidFill>
                  <a:srgbClr val="00B0F0"/>
                </a:solidFill>
              </a:rPr>
              <a:t>میتواند</a:t>
            </a:r>
            <a:r>
              <a:rPr lang="en-US" sz="3600" dirty="0" smtClean="0">
                <a:solidFill>
                  <a:srgbClr val="00B0F0"/>
                </a:solidFill>
              </a:rPr>
              <a:t> </a:t>
            </a:r>
            <a:r>
              <a:rPr lang="en-US" sz="3600" dirty="0" err="1" smtClean="0">
                <a:solidFill>
                  <a:srgbClr val="00B0F0"/>
                </a:solidFill>
              </a:rPr>
              <a:t>حشرات</a:t>
            </a:r>
            <a:r>
              <a:rPr lang="en-US" sz="3600" dirty="0" smtClean="0">
                <a:solidFill>
                  <a:srgbClr val="00B0F0"/>
                </a:solidFill>
              </a:rPr>
              <a:t> و </a:t>
            </a:r>
            <a:r>
              <a:rPr lang="en-US" sz="3600" dirty="0" err="1" smtClean="0">
                <a:solidFill>
                  <a:srgbClr val="00B0F0"/>
                </a:solidFill>
              </a:rPr>
              <a:t>حتی</a:t>
            </a:r>
            <a:r>
              <a:rPr lang="en-US" sz="3600" dirty="0" smtClean="0">
                <a:solidFill>
                  <a:srgbClr val="00B0F0"/>
                </a:solidFill>
              </a:rPr>
              <a:t> </a:t>
            </a:r>
            <a:r>
              <a:rPr lang="en-US" sz="3600" dirty="0" err="1" smtClean="0">
                <a:solidFill>
                  <a:srgbClr val="00B0F0"/>
                </a:solidFill>
              </a:rPr>
              <a:t>جانوران</a:t>
            </a:r>
            <a:r>
              <a:rPr lang="en-US" sz="3600" dirty="0" smtClean="0">
                <a:solidFill>
                  <a:srgbClr val="00B0F0"/>
                </a:solidFill>
              </a:rPr>
              <a:t>              .</a:t>
            </a:r>
            <a:r>
              <a:rPr lang="en-US" sz="3600" dirty="0" err="1" smtClean="0">
                <a:solidFill>
                  <a:srgbClr val="00B0F0"/>
                </a:solidFill>
              </a:rPr>
              <a:t>کوچک</a:t>
            </a:r>
            <a:r>
              <a:rPr lang="en-US" sz="3600" dirty="0" smtClean="0">
                <a:solidFill>
                  <a:srgbClr val="00B0F0"/>
                </a:solidFill>
              </a:rPr>
              <a:t> </a:t>
            </a:r>
            <a:r>
              <a:rPr lang="en-US" sz="3600" dirty="0" err="1" smtClean="0">
                <a:solidFill>
                  <a:srgbClr val="00B0F0"/>
                </a:solidFill>
              </a:rPr>
              <a:t>را</a:t>
            </a:r>
            <a:r>
              <a:rPr lang="en-US" sz="3600" dirty="0" smtClean="0">
                <a:solidFill>
                  <a:srgbClr val="00B0F0"/>
                </a:solidFill>
              </a:rPr>
              <a:t> </a:t>
            </a:r>
            <a:r>
              <a:rPr lang="en-US" sz="3600" dirty="0" err="1" smtClean="0">
                <a:solidFill>
                  <a:srgbClr val="00B0F0"/>
                </a:solidFill>
              </a:rPr>
              <a:t>شکار</a:t>
            </a:r>
            <a:r>
              <a:rPr lang="en-US" sz="3600" dirty="0" smtClean="0">
                <a:solidFill>
                  <a:srgbClr val="00B0F0"/>
                </a:solidFill>
              </a:rPr>
              <a:t> </a:t>
            </a:r>
            <a:r>
              <a:rPr lang="en-US" sz="3600" dirty="0" err="1" smtClean="0">
                <a:solidFill>
                  <a:srgbClr val="00B0F0"/>
                </a:solidFill>
              </a:rPr>
              <a:t>کند</a:t>
            </a:r>
            <a:r>
              <a:rPr lang="en-US" sz="3600" dirty="0" smtClean="0">
                <a:solidFill>
                  <a:srgbClr val="00B0F0"/>
                </a:solidFill>
              </a:rPr>
              <a:t> </a:t>
            </a:r>
            <a:endParaRPr lang="en-US" sz="3600" dirty="0">
              <a:solidFill>
                <a:srgbClr val="00B0F0"/>
              </a:solidFill>
            </a:endParaRPr>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t>برگ</a:t>
            </a:r>
            <a:r>
              <a:rPr lang="en-US" sz="4800" dirty="0" smtClean="0"/>
              <a:t> </a:t>
            </a:r>
            <a:r>
              <a:rPr lang="en-US" sz="4800" dirty="0" err="1" smtClean="0"/>
              <a:t>شکارچی</a:t>
            </a:r>
            <a:r>
              <a:rPr lang="en-US" sz="4800" dirty="0" smtClean="0"/>
              <a:t> </a:t>
            </a:r>
            <a:endParaRPr lang="en-US" sz="4800" dirty="0"/>
          </a:p>
        </p:txBody>
      </p:sp>
      <p:sp>
        <p:nvSpPr>
          <p:cNvPr id="3" name="Text Placeholder 2"/>
          <p:cNvSpPr>
            <a:spLocks noGrp="1"/>
          </p:cNvSpPr>
          <p:nvPr>
            <p:ph type="body" idx="1"/>
          </p:nvPr>
        </p:nvSpPr>
        <p:spPr/>
        <p:txBody>
          <a:bodyPr>
            <a:normAutofit/>
          </a:bodyPr>
          <a:lstStyle/>
          <a:p>
            <a:pPr algn="ctr"/>
            <a:r>
              <a:rPr lang="en-US" sz="2800" dirty="0" err="1" smtClean="0"/>
              <a:t>تصاویر</a:t>
            </a:r>
            <a:endParaRPr lang="en-US" sz="2800" dirty="0"/>
          </a:p>
        </p:txBody>
      </p:sp>
      <p:sp>
        <p:nvSpPr>
          <p:cNvPr id="5" name="Text Placeholder 4"/>
          <p:cNvSpPr>
            <a:spLocks noGrp="1"/>
          </p:cNvSpPr>
          <p:nvPr>
            <p:ph type="body" sz="quarter" idx="3"/>
          </p:nvPr>
        </p:nvSpPr>
        <p:spPr/>
        <p:txBody>
          <a:bodyPr>
            <a:normAutofit/>
          </a:bodyPr>
          <a:lstStyle/>
          <a:p>
            <a:pPr algn="ctr"/>
            <a:r>
              <a:rPr lang="en-US" sz="2800" dirty="0" err="1" smtClean="0"/>
              <a:t>تصاویر</a:t>
            </a:r>
            <a:endParaRPr lang="en-US" sz="2800" dirty="0"/>
          </a:p>
        </p:txBody>
      </p:sp>
      <p:pic>
        <p:nvPicPr>
          <p:cNvPr id="13" name="Content Placeholder 12" descr="th.jpg"/>
          <p:cNvPicPr>
            <a:picLocks noGrp="1" noChangeAspect="1"/>
          </p:cNvPicPr>
          <p:nvPr>
            <p:ph sz="quarter" idx="4"/>
          </p:nvPr>
        </p:nvPicPr>
        <p:blipFill>
          <a:blip r:embed="rId3" cstate="print"/>
          <a:stretch>
            <a:fillRect/>
          </a:stretch>
        </p:blipFill>
        <p:spPr>
          <a:xfrm>
            <a:off x="4788024" y="2492896"/>
            <a:ext cx="3528392" cy="3096344"/>
          </a:xfrm>
        </p:spPr>
      </p:pic>
      <p:pic>
        <p:nvPicPr>
          <p:cNvPr id="14" name="Content Placeholder 13" descr="th (1).jpg"/>
          <p:cNvPicPr>
            <a:picLocks noGrp="1" noChangeAspect="1"/>
          </p:cNvPicPr>
          <p:nvPr>
            <p:ph sz="half" idx="2"/>
          </p:nvPr>
        </p:nvPicPr>
        <p:blipFill>
          <a:blip r:embed="rId4" cstate="print"/>
          <a:stretch>
            <a:fillRect/>
          </a:stretch>
        </p:blipFill>
        <p:spPr>
          <a:xfrm>
            <a:off x="611560" y="2492896"/>
            <a:ext cx="3528392" cy="3096344"/>
          </a:xfrm>
        </p:spPr>
      </p:pic>
    </p:spTree>
  </p:cSld>
  <p:clrMapOvr>
    <a:masterClrMapping/>
  </p:clrMapOvr>
  <p:transition spd="slow">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80920" cy="1368152"/>
          </a:xfrm>
        </p:spPr>
        <p:txBody>
          <a:bodyPr>
            <a:normAutofit/>
          </a:bodyPr>
          <a:lstStyle/>
          <a:p>
            <a:r>
              <a:rPr lang="en-US" sz="4000" dirty="0" err="1" smtClean="0"/>
              <a:t>برگ</a:t>
            </a:r>
            <a:r>
              <a:rPr lang="en-US" sz="4000" dirty="0" smtClean="0"/>
              <a:t> </a:t>
            </a:r>
            <a:r>
              <a:rPr lang="en-US" sz="4000" dirty="0" err="1" smtClean="0"/>
              <a:t>گیاهان</a:t>
            </a:r>
            <a:r>
              <a:rPr lang="en-US" sz="4000" dirty="0" smtClean="0"/>
              <a:t> </a:t>
            </a:r>
            <a:r>
              <a:rPr lang="en-US" sz="4000" dirty="0" err="1" smtClean="0"/>
              <a:t>انرژی</a:t>
            </a:r>
            <a:r>
              <a:rPr lang="en-US" sz="4000" dirty="0" smtClean="0"/>
              <a:t> </a:t>
            </a:r>
            <a:r>
              <a:rPr lang="en-US" sz="4000" dirty="0" err="1" smtClean="0"/>
              <a:t>نور</a:t>
            </a:r>
            <a:r>
              <a:rPr lang="en-US" sz="4000" dirty="0" smtClean="0"/>
              <a:t> </a:t>
            </a:r>
            <a:r>
              <a:rPr lang="en-US" sz="4000" dirty="0" err="1" smtClean="0"/>
              <a:t>خورشید</a:t>
            </a:r>
            <a:r>
              <a:rPr lang="en-US" sz="4000" dirty="0" smtClean="0"/>
              <a:t> </a:t>
            </a:r>
            <a:r>
              <a:rPr lang="en-US" sz="4000" dirty="0" err="1" smtClean="0"/>
              <a:t>را</a:t>
            </a:r>
            <a:r>
              <a:rPr lang="en-US" sz="4000" dirty="0" smtClean="0"/>
              <a:t> </a:t>
            </a:r>
            <a:r>
              <a:rPr lang="en-US" sz="4000" dirty="0" err="1" smtClean="0"/>
              <a:t>در</a:t>
            </a:r>
            <a:r>
              <a:rPr lang="en-US" sz="4000" dirty="0" smtClean="0"/>
              <a:t> </a:t>
            </a:r>
            <a:r>
              <a:rPr lang="en-US" sz="4000" dirty="0" err="1" smtClean="0"/>
              <a:t>مواد</a:t>
            </a:r>
            <a:r>
              <a:rPr lang="en-US" sz="4000" dirty="0" smtClean="0"/>
              <a:t> .</a:t>
            </a:r>
            <a:r>
              <a:rPr lang="en-US" sz="4000" dirty="0" err="1" smtClean="0"/>
              <a:t>ذخیره</a:t>
            </a:r>
            <a:r>
              <a:rPr lang="en-US" sz="4000" dirty="0" smtClean="0"/>
              <a:t> </a:t>
            </a:r>
            <a:r>
              <a:rPr lang="en-US" sz="4000" dirty="0" err="1" smtClean="0"/>
              <a:t>می</a:t>
            </a:r>
            <a:r>
              <a:rPr lang="en-US" sz="4000" dirty="0" smtClean="0"/>
              <a:t> </a:t>
            </a:r>
            <a:r>
              <a:rPr lang="en-US" sz="4000" dirty="0" err="1" smtClean="0"/>
              <a:t>کنند</a:t>
            </a:r>
            <a:r>
              <a:rPr lang="en-US" sz="4000" dirty="0" smtClean="0"/>
              <a:t>(</a:t>
            </a:r>
            <a:r>
              <a:rPr lang="en-US" sz="4000" dirty="0" err="1" smtClean="0"/>
              <a:t>مانند</a:t>
            </a:r>
            <a:r>
              <a:rPr lang="en-US" sz="4000" dirty="0" smtClean="0"/>
              <a:t> </a:t>
            </a:r>
            <a:r>
              <a:rPr lang="en-US" sz="4000" dirty="0" err="1" smtClean="0"/>
              <a:t>نشاسته</a:t>
            </a:r>
            <a:r>
              <a:rPr lang="en-US" sz="4000" dirty="0" smtClean="0"/>
              <a:t>)</a:t>
            </a:r>
            <a:r>
              <a:rPr lang="en-US" sz="4000" dirty="0" err="1" smtClean="0"/>
              <a:t>ساخته</a:t>
            </a:r>
            <a:r>
              <a:rPr lang="en-US" sz="4000" dirty="0" smtClean="0"/>
              <a:t> </a:t>
            </a:r>
            <a:r>
              <a:rPr lang="en-US" sz="4000" dirty="0" err="1" smtClean="0"/>
              <a:t>شده</a:t>
            </a:r>
            <a:r>
              <a:rPr lang="en-US" sz="4000" dirty="0" smtClean="0"/>
              <a:t> </a:t>
            </a:r>
            <a:endParaRPr lang="en-US" sz="4000" dirty="0"/>
          </a:p>
        </p:txBody>
      </p:sp>
      <p:sp>
        <p:nvSpPr>
          <p:cNvPr id="3" name="5-Point Star 2"/>
          <p:cNvSpPr/>
          <p:nvPr/>
        </p:nvSpPr>
        <p:spPr>
          <a:xfrm>
            <a:off x="6516216" y="3284984"/>
            <a:ext cx="2016224" cy="194421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539552" y="3356992"/>
            <a:ext cx="2016224" cy="194421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3635896" y="3429000"/>
            <a:ext cx="1872208" cy="1800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423</Words>
  <Application>Microsoft Office PowerPoint</Application>
  <PresentationFormat>On-screen Show (4:3)</PresentationFormat>
  <Paragraphs>58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((بسم  الله الرحمن الرحیم)) شگفتیهای برگ</vt:lpstr>
      <vt:lpstr>شگفتی های برگ</vt:lpstr>
      <vt:lpstr>رنگیزه های فتوسنتز</vt:lpstr>
      <vt:lpstr>کلرو پلاست</vt:lpstr>
      <vt:lpstr>فتوسنتز</vt:lpstr>
      <vt:lpstr>محصولات غذاسازی گیاهان</vt:lpstr>
      <vt:lpstr>شگفتی های افرینش</vt:lpstr>
      <vt:lpstr>برگ شکارچی </vt:lpstr>
      <vt:lpstr>برگ گیاهان انرژی نور خورشید را در مواد .ذخیره می کنند(مانند نشاسته)ساخته شده </vt:lpstr>
      <vt:lpstr>(نور خورشید)</vt:lpstr>
      <vt:lpstr>(عکس اجزای برگ)</vt:lpstr>
      <vt:lpstr>:به طورکلی فتوسنتز </vt:lpstr>
      <vt:lpstr>پایان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zigorat tel 3221115</dc:creator>
  <cp:lastModifiedBy>a</cp:lastModifiedBy>
  <cp:revision>37</cp:revision>
  <dcterms:created xsi:type="dcterms:W3CDTF">2015-02-05T08:14:12Z</dcterms:created>
  <dcterms:modified xsi:type="dcterms:W3CDTF">2015-04-14T04:23:07Z</dcterms:modified>
</cp:coreProperties>
</file>