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67" r:id="rId2"/>
    <p:sldId id="256" r:id="rId3"/>
    <p:sldId id="257" r:id="rId4"/>
    <p:sldId id="258" r:id="rId5"/>
    <p:sldId id="259" r:id="rId6"/>
    <p:sldId id="272" r:id="rId7"/>
    <p:sldId id="260" r:id="rId8"/>
    <p:sldId id="265" r:id="rId9"/>
    <p:sldId id="261" r:id="rId10"/>
    <p:sldId id="264" r:id="rId11"/>
    <p:sldId id="263" r:id="rId12"/>
    <p:sldId id="262" r:id="rId13"/>
    <p:sldId id="266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125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14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968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50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044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908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018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644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00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527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678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2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2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5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073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68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4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7572A6-5572-49DE-A4CB-02BF0BEE1429}" type="datetimeFigureOut">
              <a:rPr lang="fa-IR" smtClean="0"/>
              <a:t>01/29/1438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F339-04D1-43F2-B405-53F1753FFE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626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9" y="288756"/>
            <a:ext cx="11352996" cy="64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9865" y="769807"/>
            <a:ext cx="3404086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گذر مربوط به نواب صفوی و22بهمن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99" y="1736219"/>
            <a:ext cx="3139060" cy="235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75" y="1432089"/>
            <a:ext cx="2485637" cy="235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9" y="1434351"/>
            <a:ext cx="3139058" cy="2354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" y="5228823"/>
            <a:ext cx="11545909" cy="127060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919332">
            <a:off x="9444068" y="2943277"/>
            <a:ext cx="425002" cy="243943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 rot="19619118">
            <a:off x="5721975" y="2615919"/>
            <a:ext cx="419635" cy="31140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Down Arrow 10"/>
          <p:cNvSpPr/>
          <p:nvPr/>
        </p:nvSpPr>
        <p:spPr>
          <a:xfrm rot="1090052">
            <a:off x="1252202" y="2460518"/>
            <a:ext cx="406441" cy="314745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ounded Rectangle 13"/>
          <p:cNvSpPr/>
          <p:nvPr/>
        </p:nvSpPr>
        <p:spPr>
          <a:xfrm>
            <a:off x="4688975" y="728244"/>
            <a:ext cx="2485637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گذر مربوط به نواب صفوی و22بهمن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8681599" y="1462182"/>
            <a:ext cx="3139060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ورودی از سمت باغ دولت اباد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772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02" y="3335757"/>
            <a:ext cx="4202269" cy="2691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334851"/>
            <a:ext cx="4224309" cy="2691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71" y="1277514"/>
            <a:ext cx="3846490" cy="251672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57634" y="4057270"/>
            <a:ext cx="3140298" cy="965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فاصله از سایت تا اولین ورودی از سمت شیراز 9کیلومتر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05506" y="6201613"/>
            <a:ext cx="3139060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فاصله از سایت تا اولین ورودی از سمت کرمان 13کیلومتر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650970" y="3137850"/>
            <a:ext cx="3139060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 smtClean="0"/>
              <a:t>فاصله از سایت تا اولین ورودی از اصفهان 10کیلومتر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6301222" y="190233"/>
            <a:ext cx="3798194" cy="824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/>
              <a:t>فاصله از مبادی ورودی شهر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4078994"/>
            <a:ext cx="2947381" cy="268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90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9865216" y="0"/>
            <a:ext cx="1764406" cy="10818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10443489" y="426581"/>
            <a:ext cx="607860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</a:rPr>
              <a:t>دید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" y="323550"/>
            <a:ext cx="5250288" cy="594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49" y="1334539"/>
            <a:ext cx="5985296" cy="520148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28034" y="1777285"/>
            <a:ext cx="386366" cy="515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>
            <a:off x="8569199" y="2029210"/>
            <a:ext cx="489397" cy="1815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7122017" y="1532586"/>
            <a:ext cx="1447182" cy="49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170766" y="1640514"/>
            <a:ext cx="11320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دید از بیرون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888642" y="940158"/>
            <a:ext cx="193183" cy="1146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094704"/>
            <a:ext cx="5718220" cy="2479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1094704"/>
            <a:ext cx="5293217" cy="2480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742924"/>
            <a:ext cx="5718220" cy="299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8" y="3855210"/>
            <a:ext cx="5338293" cy="28804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0488" y="321972"/>
            <a:ext cx="1803043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5746063" y="441633"/>
            <a:ext cx="10518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دید از داخل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5457">
            <a:off x="1049202" y="1779351"/>
            <a:ext cx="2565536" cy="45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42" y="1283604"/>
            <a:ext cx="3792534" cy="41534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8338" y="1563983"/>
            <a:ext cx="3528000" cy="511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30394" y="1854558"/>
            <a:ext cx="4778062" cy="40826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30394" y="238244"/>
            <a:ext cx="3798194" cy="824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تقارن در بنای روبروی سایت  وتاثیر گذاری روی سایت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51" y="1954345"/>
            <a:ext cx="3220271" cy="241981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689046" y="1623086"/>
            <a:ext cx="3382851" cy="3082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5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2" y="566669"/>
            <a:ext cx="3750513" cy="583413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021982" y="953037"/>
            <a:ext cx="244699" cy="515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00766" y="3309870"/>
            <a:ext cx="1648496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7"/>
          <p:cNvSpPr/>
          <p:nvPr/>
        </p:nvSpPr>
        <p:spPr>
          <a:xfrm>
            <a:off x="1860997" y="2092817"/>
            <a:ext cx="528033" cy="2962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Connector 9"/>
          <p:cNvCxnSpPr>
            <a:stCxn id="4" idx="0"/>
            <a:endCxn id="4" idx="2"/>
          </p:cNvCxnSpPr>
          <p:nvPr/>
        </p:nvCxnSpPr>
        <p:spPr>
          <a:xfrm>
            <a:off x="2127629" y="566669"/>
            <a:ext cx="0" cy="58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45" y="566669"/>
            <a:ext cx="3489654" cy="583413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89945" y="1717091"/>
            <a:ext cx="1192342" cy="578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/>
              <a:t>ورودی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9247" y="2580067"/>
            <a:ext cx="1110139" cy="5666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4719247" y="3350653"/>
            <a:ext cx="1158895" cy="5666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4589944" y="1124480"/>
            <a:ext cx="1239442" cy="481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4719247" y="4121239"/>
            <a:ext cx="1110139" cy="5666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4589944" y="1124480"/>
            <a:ext cx="12394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عمارت بادگیر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0658" y="2682824"/>
            <a:ext cx="5309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تالار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11220" y="3483734"/>
            <a:ext cx="3978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اب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89944" y="4210226"/>
            <a:ext cx="129875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مخزن اب انبار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954578"/>
            <a:ext cx="8290104" cy="5561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1865" y="218940"/>
            <a:ext cx="3039414" cy="56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550336" y="396915"/>
            <a:ext cx="20024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کوچه های اطراف سایت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7627" y="1410775"/>
            <a:ext cx="8825658" cy="656346"/>
          </a:xfrm>
        </p:spPr>
        <p:txBody>
          <a:bodyPr/>
          <a:lstStyle/>
          <a:p>
            <a:pPr algn="ctr"/>
            <a:r>
              <a:rPr lang="fa-IR" sz="4000" dirty="0" smtClean="0"/>
              <a:t>فرم سایت:مستطیل</a:t>
            </a:r>
            <a:endParaRPr lang="fa-I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3" y="1004553"/>
            <a:ext cx="3674624" cy="27767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49" y="3979694"/>
            <a:ext cx="3447427" cy="26050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49285" y="2421228"/>
            <a:ext cx="2021983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Curved Up Arrow 25"/>
          <p:cNvSpPr/>
          <p:nvPr/>
        </p:nvSpPr>
        <p:spPr>
          <a:xfrm rot="2442334">
            <a:off x="6194738" y="3979694"/>
            <a:ext cx="2768958" cy="1302543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683743">
            <a:off x="1159099" y="4881093"/>
            <a:ext cx="2498501" cy="97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2885952" y="6488668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115</a:t>
            </a:r>
            <a:endParaRPr lang="fa-IR" dirty="0"/>
          </a:p>
        </p:txBody>
      </p:sp>
      <p:sp>
        <p:nvSpPr>
          <p:cNvPr id="29" name="Rectangle 28"/>
          <p:cNvSpPr/>
          <p:nvPr/>
        </p:nvSpPr>
        <p:spPr>
          <a:xfrm>
            <a:off x="1190509" y="5658263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243متر</a:t>
            </a:r>
            <a:endParaRPr lang="fa-IR" dirty="0"/>
          </a:p>
        </p:txBody>
      </p:sp>
      <p:sp>
        <p:nvSpPr>
          <p:cNvPr id="31" name="Rectangle 30"/>
          <p:cNvSpPr/>
          <p:nvPr/>
        </p:nvSpPr>
        <p:spPr>
          <a:xfrm>
            <a:off x="1790517" y="319429"/>
            <a:ext cx="196561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ابعاد سایت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28802" y="0"/>
            <a:ext cx="2488182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پیش گفتار</a:t>
            </a:r>
            <a:endParaRPr lang="en-US" sz="54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47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593" y="200935"/>
            <a:ext cx="8761413" cy="1125588"/>
          </a:xfrm>
        </p:spPr>
        <p:txBody>
          <a:bodyPr/>
          <a:lstStyle/>
          <a:p>
            <a:pPr algn="ctr"/>
            <a:r>
              <a:rPr lang="fa-IR" sz="2400" dirty="0"/>
              <a:t>جای گیری در سایت:سه راه شحنه _بلوار دولت اباد –روبروی باغ دولت اباد –جنب غدا پزی سادات –کوچه حقیقت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59" y="2811992"/>
            <a:ext cx="6037668" cy="37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0" y="1785437"/>
            <a:ext cx="3653817" cy="46411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701901" y="663261"/>
            <a:ext cx="953037" cy="132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Curved Left Arrow 7"/>
          <p:cNvSpPr/>
          <p:nvPr/>
        </p:nvSpPr>
        <p:spPr>
          <a:xfrm>
            <a:off x="8479968" y="663261"/>
            <a:ext cx="1571222" cy="36816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63314" y="52581"/>
            <a:ext cx="1550424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پیش گفتار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5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5" y="1339403"/>
            <a:ext cx="4237954" cy="530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82" y="3785769"/>
            <a:ext cx="3640918" cy="2718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82" y="1068946"/>
            <a:ext cx="3640918" cy="2448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705" y="684636"/>
            <a:ext cx="3990196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قرارگیری سایت نسبت به جهات چهارگانه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9515766">
            <a:off x="5355549" y="4673366"/>
            <a:ext cx="330908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زاویه نسبت به شمال31.54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9599707">
            <a:off x="4976496" y="1470176"/>
            <a:ext cx="28706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زاویه نسبت به افق 54.20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21812" y="143859"/>
            <a:ext cx="242122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/>
              <a:t>جهت گیری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711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54603" y="143859"/>
            <a:ext cx="3136921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نور طبیعی(مفید)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1" y="1815921"/>
            <a:ext cx="7168854" cy="4535644"/>
          </a:xfrm>
          <a:prstGeom prst="rect">
            <a:avLst/>
          </a:prstGeom>
        </p:spPr>
      </p:pic>
      <p:sp>
        <p:nvSpPr>
          <p:cNvPr id="16" name="7-Point Star 15"/>
          <p:cNvSpPr/>
          <p:nvPr/>
        </p:nvSpPr>
        <p:spPr>
          <a:xfrm>
            <a:off x="5628068" y="4173895"/>
            <a:ext cx="1429555" cy="1275009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Curved Up Arrow 16"/>
          <p:cNvSpPr/>
          <p:nvPr/>
        </p:nvSpPr>
        <p:spPr>
          <a:xfrm rot="2040822">
            <a:off x="-422667" y="3684800"/>
            <a:ext cx="6927670" cy="2369713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7-Point Star 17"/>
          <p:cNvSpPr/>
          <p:nvPr/>
        </p:nvSpPr>
        <p:spPr>
          <a:xfrm>
            <a:off x="721771" y="1587982"/>
            <a:ext cx="900967" cy="723805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692869" y="1008386"/>
            <a:ext cx="7226658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نور از سمت شرق به غرب با زاویه بیشتردر تابستان با زاویه کمتر در زمستان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093" y="270456"/>
            <a:ext cx="128789" cy="643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460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1030310"/>
            <a:ext cx="7930568" cy="5106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8377" y="206062"/>
            <a:ext cx="3374265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/>
              <a:t>بررسی تراکم اطراف سایت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12" y="940158"/>
            <a:ext cx="3254060" cy="2440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34" y="3799267"/>
            <a:ext cx="3159616" cy="2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448541" y="143859"/>
            <a:ext cx="3394499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باد(غالب و مزاحم)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680620" y="1809699"/>
            <a:ext cx="2421228" cy="656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باد تابستان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9770772" y="2912816"/>
            <a:ext cx="2421228" cy="6563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باد زمستان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770772" y="4015933"/>
            <a:ext cx="2331076" cy="6563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 smtClean="0"/>
              <a:t>باد بهارو پاییز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1" y="1535816"/>
            <a:ext cx="83629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34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99052" y="109281"/>
            <a:ext cx="242122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مجاورت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3" y="575082"/>
            <a:ext cx="7372350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8409905" y="1616848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2-مجموعه باغ دولت اباد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409904" y="875618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1-بقعه سید شمس الدین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8450686" y="2395615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3-گنبد کمالیه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472152" y="3174382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4-بقعه شیخ احمد</a:t>
            </a:r>
            <a:endParaRPr lang="en-US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8472152" y="3953149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5-امام زاده جعفر</a:t>
            </a:r>
            <a:endParaRPr lang="en-US" sz="2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8472152" y="4731916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6-زندان اسکندر</a:t>
            </a:r>
            <a:endParaRPr lang="en-US" sz="2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8472152" y="5510683"/>
            <a:ext cx="3719848" cy="656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7-مجموعه امیرچخماق</a:t>
            </a:r>
            <a:endParaRPr lang="en-US" sz="2000" b="1" dirty="0"/>
          </a:p>
        </p:txBody>
      </p:sp>
      <p:sp>
        <p:nvSpPr>
          <p:cNvPr id="26" name="Flowchart: Connector 25"/>
          <p:cNvSpPr/>
          <p:nvPr/>
        </p:nvSpPr>
        <p:spPr>
          <a:xfrm>
            <a:off x="4494727" y="4731916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/>
              <a:t>1</a:t>
            </a:r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642575" y="3633831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5810854" y="3691090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3</a:t>
            </a:r>
            <a:endParaRPr lang="en-US" dirty="0" smtClean="0"/>
          </a:p>
        </p:txBody>
      </p:sp>
      <p:sp>
        <p:nvSpPr>
          <p:cNvPr id="29" name="Flowchart: Connector 28"/>
          <p:cNvSpPr/>
          <p:nvPr/>
        </p:nvSpPr>
        <p:spPr>
          <a:xfrm>
            <a:off x="6450170" y="2658126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5155171" y="4728162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31" name="Flowchart: Connector 30"/>
          <p:cNvSpPr/>
          <p:nvPr/>
        </p:nvSpPr>
        <p:spPr>
          <a:xfrm>
            <a:off x="6098148" y="3152706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32" name="Flowchart: Connector 31"/>
          <p:cNvSpPr/>
          <p:nvPr/>
        </p:nvSpPr>
        <p:spPr>
          <a:xfrm>
            <a:off x="6232301" y="5135046"/>
            <a:ext cx="334851" cy="393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/>
              <a:t>7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32074" y="3409583"/>
            <a:ext cx="191037" cy="1369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wn Arrow 5"/>
          <p:cNvSpPr/>
          <p:nvPr/>
        </p:nvSpPr>
        <p:spPr>
          <a:xfrm>
            <a:off x="3285018" y="991673"/>
            <a:ext cx="449855" cy="235797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79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3" y="189964"/>
            <a:ext cx="3404316" cy="215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84" y="189963"/>
            <a:ext cx="2956708" cy="2153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39" y="189963"/>
            <a:ext cx="3379284" cy="2153994"/>
          </a:xfrm>
          <a:prstGeom prst="rect">
            <a:avLst/>
          </a:prstGeom>
        </p:spPr>
      </p:pic>
      <p:pic>
        <p:nvPicPr>
          <p:cNvPr id="1026" name="Picture 2" descr="نتیجه تصویری برای امیر چخماق یز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3" y="3000777"/>
            <a:ext cx="3202546" cy="26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یجه تصویری برای عکس بقعه سید شمس الدی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00" y="3000777"/>
            <a:ext cx="3815500" cy="26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18301" y="5813979"/>
            <a:ext cx="1548822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امامزاده سید جعفر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6329" y="5927567"/>
            <a:ext cx="9877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امیر چخماق 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6329" y="2478019"/>
            <a:ext cx="12202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باغ دولت اباد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7280" y="2448217"/>
            <a:ext cx="1249061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زندان اسکندر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3192" y="2501446"/>
            <a:ext cx="1192955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بقعه شیخ احمد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1" y="3000777"/>
            <a:ext cx="3000778" cy="26166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30916" y="5975706"/>
            <a:ext cx="17139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بقعه سید شمس الدین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2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277</TotalTime>
  <Words>208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Andalus</vt:lpstr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فرم سایت:مستطیل</vt:lpstr>
      <vt:lpstr>جای گیری در سایت:سه راه شحنه _بلوار دولت اباد –روبروی باغ دولت اباد –جنب غدا پزی سادات –کوچه حقیقت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فرم سایت:مستطیل</dc:title>
  <dc:creator>Adineh</dc:creator>
  <cp:lastModifiedBy>Adineh</cp:lastModifiedBy>
  <cp:revision>26</cp:revision>
  <dcterms:created xsi:type="dcterms:W3CDTF">2016-10-29T11:36:12Z</dcterms:created>
  <dcterms:modified xsi:type="dcterms:W3CDTF">2016-10-30T15:11:26Z</dcterms:modified>
</cp:coreProperties>
</file>