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C074F5-0828-44E1-8F07-D22F9ED7EE59}" type="doc">
      <dgm:prSet loTypeId="urn:microsoft.com/office/officeart/2005/8/layout/radial5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6F6B77B-53DB-4C1A-9D24-2348290FD7C3}">
      <dgm:prSet phldrT="[Text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fa-IR" sz="700" b="1" dirty="0" smtClean="0">
              <a:solidFill>
                <a:schemeClr val="tx1"/>
              </a:solidFill>
              <a:cs typeface="B Titr" pitchFamily="2" charset="-78"/>
            </a:rPr>
            <a:t>نتایج ناکامی</a:t>
          </a:r>
          <a:endParaRPr lang="en-US" sz="700" b="1" dirty="0">
            <a:solidFill>
              <a:schemeClr val="tx1"/>
            </a:solidFill>
            <a:cs typeface="B Titr" pitchFamily="2" charset="-78"/>
          </a:endParaRPr>
        </a:p>
      </dgm:t>
    </dgm:pt>
    <dgm:pt modelId="{8A8FAE9D-E32F-4ACF-B9EB-A28B51CA549A}" type="parTrans" cxnId="{C0B1D3E9-AA06-4A7B-9B5A-B741E0D3EDAC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68A6E2B0-6260-4744-8885-5AE6F86CDFC9}" type="sibTrans" cxnId="{C0B1D3E9-AA06-4A7B-9B5A-B741E0D3EDAC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344371C7-D4A4-46FD-9196-0949FBA24566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sz="800" b="1" dirty="0" smtClean="0">
              <a:solidFill>
                <a:schemeClr val="tx1"/>
              </a:solidFill>
              <a:cs typeface="B Nazanin" pitchFamily="2" charset="-78"/>
            </a:rPr>
            <a:t>پرخاشگر</a:t>
          </a:r>
          <a:endParaRPr lang="en-US" sz="800" b="1" dirty="0">
            <a:solidFill>
              <a:schemeClr val="tx1"/>
            </a:solidFill>
            <a:cs typeface="B Nazanin" pitchFamily="2" charset="-78"/>
          </a:endParaRPr>
        </a:p>
      </dgm:t>
    </dgm:pt>
    <dgm:pt modelId="{7318E2CF-5155-4CE2-A094-16C1DB8B7979}" type="parTrans" cxnId="{812125F9-A06A-438A-93BA-BD341D57CC98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7C030CF2-1A71-409D-9B1C-8A05854A86F2}" type="sibTrans" cxnId="{812125F9-A06A-438A-93BA-BD341D57CC98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F80033B1-B4BE-44F8-A506-09E2C0059520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sz="900" b="1" dirty="0" smtClean="0">
              <a:solidFill>
                <a:schemeClr val="tx1"/>
              </a:solidFill>
              <a:cs typeface="B Nazanin" pitchFamily="2" charset="-78"/>
            </a:rPr>
            <a:t>دلیل تراشی</a:t>
          </a:r>
          <a:endParaRPr lang="en-US" sz="900" b="1" dirty="0">
            <a:solidFill>
              <a:schemeClr val="tx1"/>
            </a:solidFill>
            <a:cs typeface="B Nazanin" pitchFamily="2" charset="-78"/>
          </a:endParaRPr>
        </a:p>
      </dgm:t>
    </dgm:pt>
    <dgm:pt modelId="{7CF146D2-29CA-432F-ABC7-9AC93D544EE1}" type="parTrans" cxnId="{C50BBAC7-9DC6-4343-B7E5-A81B3D45D019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9F9570DA-4EAE-44FC-BE3A-DE65B12C1498}" type="sibTrans" cxnId="{C50BBAC7-9DC6-4343-B7E5-A81B3D45D019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AED7C9FA-11FC-4DEC-89CA-755E2D2526BE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Nazanin" pitchFamily="2" charset="-78"/>
            </a:rPr>
            <a:t>بازگشت</a:t>
          </a:r>
          <a:endParaRPr lang="en-US" b="1" dirty="0">
            <a:solidFill>
              <a:schemeClr val="tx1"/>
            </a:solidFill>
            <a:cs typeface="B Nazanin" pitchFamily="2" charset="-78"/>
          </a:endParaRPr>
        </a:p>
      </dgm:t>
    </dgm:pt>
    <dgm:pt modelId="{89970A8B-731F-4CB9-9AE0-6544F88F567D}" type="parTrans" cxnId="{DBD0C9D0-4465-466F-B696-D5BC176B6287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A3CF2FE9-AB9F-4A22-BC37-FC77F655BAE2}" type="sibTrans" cxnId="{DBD0C9D0-4465-466F-B696-D5BC176B6287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9A8E2E37-2B14-486F-9AC7-14B3E9CAB96C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sz="1100" b="1" dirty="0" smtClean="0">
              <a:solidFill>
                <a:schemeClr val="tx1"/>
              </a:solidFill>
              <a:cs typeface="B Nazanin" pitchFamily="2" charset="-78"/>
            </a:rPr>
            <a:t>تسلیم</a:t>
          </a:r>
          <a:endParaRPr lang="en-US" sz="1100" b="1" dirty="0">
            <a:solidFill>
              <a:schemeClr val="tx1"/>
            </a:solidFill>
            <a:cs typeface="B Nazanin" pitchFamily="2" charset="-78"/>
          </a:endParaRPr>
        </a:p>
      </dgm:t>
    </dgm:pt>
    <dgm:pt modelId="{AB15E97B-1171-4DEF-BC65-B43D5BAF8F2D}" type="parTrans" cxnId="{48FDA15E-2056-479D-A1BB-76D82771BC33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EE1F8B50-8770-4EF2-8A9D-25BD2D8F240C}" type="sibTrans" cxnId="{48FDA15E-2056-479D-A1BB-76D82771BC33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B8636C00-E714-4F49-8946-55D1E16C70DF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sz="1050" b="1" dirty="0" smtClean="0">
              <a:solidFill>
                <a:schemeClr val="tx1"/>
              </a:solidFill>
              <a:cs typeface="B Nazanin" pitchFamily="2" charset="-78"/>
            </a:rPr>
            <a:t>تثبیت</a:t>
          </a:r>
          <a:endParaRPr lang="en-US" sz="1050" b="1" dirty="0">
            <a:solidFill>
              <a:schemeClr val="tx1"/>
            </a:solidFill>
            <a:cs typeface="B Nazanin" pitchFamily="2" charset="-78"/>
          </a:endParaRPr>
        </a:p>
      </dgm:t>
    </dgm:pt>
    <dgm:pt modelId="{5A0F0D1B-5B51-4E90-91D9-F057BF1B60D4}" type="parTrans" cxnId="{5336E61E-912A-470A-8533-7026BE55D913}">
      <dgm:prSet/>
      <dgm:spPr/>
      <dgm:t>
        <a:bodyPr/>
        <a:lstStyle/>
        <a:p>
          <a:endParaRPr lang="en-US"/>
        </a:p>
      </dgm:t>
    </dgm:pt>
    <dgm:pt modelId="{10EB1030-D7AF-4306-9F74-15FE654AAF86}" type="sibTrans" cxnId="{5336E61E-912A-470A-8533-7026BE55D913}">
      <dgm:prSet/>
      <dgm:spPr/>
      <dgm:t>
        <a:bodyPr/>
        <a:lstStyle/>
        <a:p>
          <a:endParaRPr lang="en-US"/>
        </a:p>
      </dgm:t>
    </dgm:pt>
    <dgm:pt modelId="{580CF5CD-BDAC-47BA-8C7A-8912DAEC3E65}" type="pres">
      <dgm:prSet presAssocID="{0CC074F5-0828-44E1-8F07-D22F9ED7EE5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B58D1B-D724-4742-86F3-3D090CBAF165}" type="pres">
      <dgm:prSet presAssocID="{76F6B77B-53DB-4C1A-9D24-2348290FD7C3}" presName="centerShape" presStyleLbl="node0" presStyleIdx="0" presStyleCnt="1"/>
      <dgm:spPr/>
      <dgm:t>
        <a:bodyPr/>
        <a:lstStyle/>
        <a:p>
          <a:endParaRPr lang="en-US"/>
        </a:p>
      </dgm:t>
    </dgm:pt>
    <dgm:pt modelId="{5DBEB970-8FB4-4828-BA48-8B5F8F281468}" type="pres">
      <dgm:prSet presAssocID="{7318E2CF-5155-4CE2-A094-16C1DB8B7979}" presName="parTrans" presStyleLbl="sibTrans2D1" presStyleIdx="0" presStyleCnt="5"/>
      <dgm:spPr/>
      <dgm:t>
        <a:bodyPr/>
        <a:lstStyle/>
        <a:p>
          <a:endParaRPr lang="en-US"/>
        </a:p>
      </dgm:t>
    </dgm:pt>
    <dgm:pt modelId="{BB38E519-C4DD-4463-B542-63982DCF98AA}" type="pres">
      <dgm:prSet presAssocID="{7318E2CF-5155-4CE2-A094-16C1DB8B797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910EE11A-4F69-4F69-AF6E-8D3EE2D64490}" type="pres">
      <dgm:prSet presAssocID="{344371C7-D4A4-46FD-9196-0949FBA245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05DB3-15F3-4844-AD2A-AD739534B7F3}" type="pres">
      <dgm:prSet presAssocID="{7CF146D2-29CA-432F-ABC7-9AC93D544EE1}" presName="parTrans" presStyleLbl="sibTrans2D1" presStyleIdx="1" presStyleCnt="5"/>
      <dgm:spPr/>
      <dgm:t>
        <a:bodyPr/>
        <a:lstStyle/>
        <a:p>
          <a:endParaRPr lang="en-US"/>
        </a:p>
      </dgm:t>
    </dgm:pt>
    <dgm:pt modelId="{302C72F7-C355-4F71-9D18-3B33235FE447}" type="pres">
      <dgm:prSet presAssocID="{7CF146D2-29CA-432F-ABC7-9AC93D544EE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A4C39FB-8648-4678-A046-C510B9B9DF63}" type="pres">
      <dgm:prSet presAssocID="{F80033B1-B4BE-44F8-A506-09E2C005952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173187-61FB-4E1E-ABE6-0405597A78A6}" type="pres">
      <dgm:prSet presAssocID="{89970A8B-731F-4CB9-9AE0-6544F88F567D}" presName="parTrans" presStyleLbl="sibTrans2D1" presStyleIdx="2" presStyleCnt="5"/>
      <dgm:spPr/>
      <dgm:t>
        <a:bodyPr/>
        <a:lstStyle/>
        <a:p>
          <a:endParaRPr lang="en-US"/>
        </a:p>
      </dgm:t>
    </dgm:pt>
    <dgm:pt modelId="{3910BB2A-3BDF-4FDF-B2DA-8F6BC9346CE6}" type="pres">
      <dgm:prSet presAssocID="{89970A8B-731F-4CB9-9AE0-6544F88F567D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0417FBBE-18CA-4D4D-AAA7-F05BA2DBC103}" type="pres">
      <dgm:prSet presAssocID="{AED7C9FA-11FC-4DEC-89CA-755E2D2526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DA47C-C307-4F49-9D8A-1D8DAAB4BEF8}" type="pres">
      <dgm:prSet presAssocID="{5A0F0D1B-5B51-4E90-91D9-F057BF1B60D4}" presName="parTrans" presStyleLbl="sibTrans2D1" presStyleIdx="3" presStyleCnt="5"/>
      <dgm:spPr/>
      <dgm:t>
        <a:bodyPr/>
        <a:lstStyle/>
        <a:p>
          <a:endParaRPr lang="en-US"/>
        </a:p>
      </dgm:t>
    </dgm:pt>
    <dgm:pt modelId="{F0D94498-02D5-48A8-9276-6D039BFDF5A0}" type="pres">
      <dgm:prSet presAssocID="{5A0F0D1B-5B51-4E90-91D9-F057BF1B60D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7E295FA7-75CB-4FA6-AE22-F105C8C7BCFB}" type="pres">
      <dgm:prSet presAssocID="{B8636C00-E714-4F49-8946-55D1E16C70D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993255-4755-418D-B6C3-3CF4C2642CFC}" type="pres">
      <dgm:prSet presAssocID="{AB15E97B-1171-4DEF-BC65-B43D5BAF8F2D}" presName="parTrans" presStyleLbl="sibTrans2D1" presStyleIdx="4" presStyleCnt="5"/>
      <dgm:spPr/>
      <dgm:t>
        <a:bodyPr/>
        <a:lstStyle/>
        <a:p>
          <a:endParaRPr lang="en-US"/>
        </a:p>
      </dgm:t>
    </dgm:pt>
    <dgm:pt modelId="{EC5A40A5-D069-4C19-ACC5-29838F9A5FB9}" type="pres">
      <dgm:prSet presAssocID="{AB15E97B-1171-4DEF-BC65-B43D5BAF8F2D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D3E44DE4-C3FF-4EE0-B906-B4DA785F1806}" type="pres">
      <dgm:prSet presAssocID="{9A8E2E37-2B14-486F-9AC7-14B3E9CAB96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F209C8-E930-43C5-B9EF-40E25E1AB422}" type="presOf" srcId="{5A0F0D1B-5B51-4E90-91D9-F057BF1B60D4}" destId="{F0D94498-02D5-48A8-9276-6D039BFDF5A0}" srcOrd="1" destOrd="0" presId="urn:microsoft.com/office/officeart/2005/8/layout/radial5"/>
    <dgm:cxn modelId="{95487833-2CD9-41DC-A831-324876C1B1A0}" type="presOf" srcId="{7CF146D2-29CA-432F-ABC7-9AC93D544EE1}" destId="{302C72F7-C355-4F71-9D18-3B33235FE447}" srcOrd="1" destOrd="0" presId="urn:microsoft.com/office/officeart/2005/8/layout/radial5"/>
    <dgm:cxn modelId="{22A6AD2B-0958-44AE-A5F8-0479CC2D4533}" type="presOf" srcId="{F80033B1-B4BE-44F8-A506-09E2C0059520}" destId="{3A4C39FB-8648-4678-A046-C510B9B9DF63}" srcOrd="0" destOrd="0" presId="urn:microsoft.com/office/officeart/2005/8/layout/radial5"/>
    <dgm:cxn modelId="{06089B06-CE16-40A7-BE60-6BE2AECBD135}" type="presOf" srcId="{5A0F0D1B-5B51-4E90-91D9-F057BF1B60D4}" destId="{7FCDA47C-C307-4F49-9D8A-1D8DAAB4BEF8}" srcOrd="0" destOrd="0" presId="urn:microsoft.com/office/officeart/2005/8/layout/radial5"/>
    <dgm:cxn modelId="{12227D1C-9BCD-4612-B3F9-B310054E7532}" type="presOf" srcId="{7318E2CF-5155-4CE2-A094-16C1DB8B7979}" destId="{BB38E519-C4DD-4463-B542-63982DCF98AA}" srcOrd="1" destOrd="0" presId="urn:microsoft.com/office/officeart/2005/8/layout/radial5"/>
    <dgm:cxn modelId="{BCA2529A-B505-4D45-8392-B831C170AE23}" type="presOf" srcId="{7CF146D2-29CA-432F-ABC7-9AC93D544EE1}" destId="{74B05DB3-15F3-4844-AD2A-AD739534B7F3}" srcOrd="0" destOrd="0" presId="urn:microsoft.com/office/officeart/2005/8/layout/radial5"/>
    <dgm:cxn modelId="{67279325-C2CD-4347-BD78-7991F29A0018}" type="presOf" srcId="{B8636C00-E714-4F49-8946-55D1E16C70DF}" destId="{7E295FA7-75CB-4FA6-AE22-F105C8C7BCFB}" srcOrd="0" destOrd="0" presId="urn:microsoft.com/office/officeart/2005/8/layout/radial5"/>
    <dgm:cxn modelId="{48FDA15E-2056-479D-A1BB-76D82771BC33}" srcId="{76F6B77B-53DB-4C1A-9D24-2348290FD7C3}" destId="{9A8E2E37-2B14-486F-9AC7-14B3E9CAB96C}" srcOrd="4" destOrd="0" parTransId="{AB15E97B-1171-4DEF-BC65-B43D5BAF8F2D}" sibTransId="{EE1F8B50-8770-4EF2-8A9D-25BD2D8F240C}"/>
    <dgm:cxn modelId="{DBD0C9D0-4465-466F-B696-D5BC176B6287}" srcId="{76F6B77B-53DB-4C1A-9D24-2348290FD7C3}" destId="{AED7C9FA-11FC-4DEC-89CA-755E2D2526BE}" srcOrd="2" destOrd="0" parTransId="{89970A8B-731F-4CB9-9AE0-6544F88F567D}" sibTransId="{A3CF2FE9-AB9F-4A22-BC37-FC77F655BAE2}"/>
    <dgm:cxn modelId="{FB02A74D-6980-4C60-AFEC-1278C69555DC}" type="presOf" srcId="{AB15E97B-1171-4DEF-BC65-B43D5BAF8F2D}" destId="{80993255-4755-418D-B6C3-3CF4C2642CFC}" srcOrd="0" destOrd="0" presId="urn:microsoft.com/office/officeart/2005/8/layout/radial5"/>
    <dgm:cxn modelId="{C0B1D3E9-AA06-4A7B-9B5A-B741E0D3EDAC}" srcId="{0CC074F5-0828-44E1-8F07-D22F9ED7EE59}" destId="{76F6B77B-53DB-4C1A-9D24-2348290FD7C3}" srcOrd="0" destOrd="0" parTransId="{8A8FAE9D-E32F-4ACF-B9EB-A28B51CA549A}" sibTransId="{68A6E2B0-6260-4744-8885-5AE6F86CDFC9}"/>
    <dgm:cxn modelId="{BD799694-B662-4143-90CD-030AB18BE357}" type="presOf" srcId="{7318E2CF-5155-4CE2-A094-16C1DB8B7979}" destId="{5DBEB970-8FB4-4828-BA48-8B5F8F281468}" srcOrd="0" destOrd="0" presId="urn:microsoft.com/office/officeart/2005/8/layout/radial5"/>
    <dgm:cxn modelId="{7DE1DCB7-8C6F-4686-8589-ACE216E0A411}" type="presOf" srcId="{89970A8B-731F-4CB9-9AE0-6544F88F567D}" destId="{3910BB2A-3BDF-4FDF-B2DA-8F6BC9346CE6}" srcOrd="1" destOrd="0" presId="urn:microsoft.com/office/officeart/2005/8/layout/radial5"/>
    <dgm:cxn modelId="{690D33A7-B9D7-4E44-91FD-A3C5C2E04A33}" type="presOf" srcId="{89970A8B-731F-4CB9-9AE0-6544F88F567D}" destId="{E5173187-61FB-4E1E-ABE6-0405597A78A6}" srcOrd="0" destOrd="0" presId="urn:microsoft.com/office/officeart/2005/8/layout/radial5"/>
    <dgm:cxn modelId="{DB51DE85-F40A-4D21-B534-18C06B88D4B1}" type="presOf" srcId="{344371C7-D4A4-46FD-9196-0949FBA24566}" destId="{910EE11A-4F69-4F69-AF6E-8D3EE2D64490}" srcOrd="0" destOrd="0" presId="urn:microsoft.com/office/officeart/2005/8/layout/radial5"/>
    <dgm:cxn modelId="{A8A4B72F-C849-4AF2-BF87-1D4706CCD930}" type="presOf" srcId="{AED7C9FA-11FC-4DEC-89CA-755E2D2526BE}" destId="{0417FBBE-18CA-4D4D-AAA7-F05BA2DBC103}" srcOrd="0" destOrd="0" presId="urn:microsoft.com/office/officeart/2005/8/layout/radial5"/>
    <dgm:cxn modelId="{812125F9-A06A-438A-93BA-BD341D57CC98}" srcId="{76F6B77B-53DB-4C1A-9D24-2348290FD7C3}" destId="{344371C7-D4A4-46FD-9196-0949FBA24566}" srcOrd="0" destOrd="0" parTransId="{7318E2CF-5155-4CE2-A094-16C1DB8B7979}" sibTransId="{7C030CF2-1A71-409D-9B1C-8A05854A86F2}"/>
    <dgm:cxn modelId="{38DDCDAE-BECE-427E-B306-FFAE457CFC8C}" type="presOf" srcId="{0CC074F5-0828-44E1-8F07-D22F9ED7EE59}" destId="{580CF5CD-BDAC-47BA-8C7A-8912DAEC3E65}" srcOrd="0" destOrd="0" presId="urn:microsoft.com/office/officeart/2005/8/layout/radial5"/>
    <dgm:cxn modelId="{5EB8CAC6-1C3D-4F17-B7FD-DA5D7A00FDA3}" type="presOf" srcId="{9A8E2E37-2B14-486F-9AC7-14B3E9CAB96C}" destId="{D3E44DE4-C3FF-4EE0-B906-B4DA785F1806}" srcOrd="0" destOrd="0" presId="urn:microsoft.com/office/officeart/2005/8/layout/radial5"/>
    <dgm:cxn modelId="{5336E61E-912A-470A-8533-7026BE55D913}" srcId="{76F6B77B-53DB-4C1A-9D24-2348290FD7C3}" destId="{B8636C00-E714-4F49-8946-55D1E16C70DF}" srcOrd="3" destOrd="0" parTransId="{5A0F0D1B-5B51-4E90-91D9-F057BF1B60D4}" sibTransId="{10EB1030-D7AF-4306-9F74-15FE654AAF86}"/>
    <dgm:cxn modelId="{5B28586B-0D44-4815-898A-298727CCA9E5}" type="presOf" srcId="{AB15E97B-1171-4DEF-BC65-B43D5BAF8F2D}" destId="{EC5A40A5-D069-4C19-ACC5-29838F9A5FB9}" srcOrd="1" destOrd="0" presId="urn:microsoft.com/office/officeart/2005/8/layout/radial5"/>
    <dgm:cxn modelId="{C50BBAC7-9DC6-4343-B7E5-A81B3D45D019}" srcId="{76F6B77B-53DB-4C1A-9D24-2348290FD7C3}" destId="{F80033B1-B4BE-44F8-A506-09E2C0059520}" srcOrd="1" destOrd="0" parTransId="{7CF146D2-29CA-432F-ABC7-9AC93D544EE1}" sibTransId="{9F9570DA-4EAE-44FC-BE3A-DE65B12C1498}"/>
    <dgm:cxn modelId="{F4392D8D-BACB-4781-8D8A-D78EA7DA9FFC}" type="presOf" srcId="{76F6B77B-53DB-4C1A-9D24-2348290FD7C3}" destId="{DCB58D1B-D724-4742-86F3-3D090CBAF165}" srcOrd="0" destOrd="0" presId="urn:microsoft.com/office/officeart/2005/8/layout/radial5"/>
    <dgm:cxn modelId="{D763B835-2050-4692-A93A-36465E526B6A}" type="presParOf" srcId="{580CF5CD-BDAC-47BA-8C7A-8912DAEC3E65}" destId="{DCB58D1B-D724-4742-86F3-3D090CBAF165}" srcOrd="0" destOrd="0" presId="urn:microsoft.com/office/officeart/2005/8/layout/radial5"/>
    <dgm:cxn modelId="{E602BF32-D050-40B8-BED7-AA18C35A0F48}" type="presParOf" srcId="{580CF5CD-BDAC-47BA-8C7A-8912DAEC3E65}" destId="{5DBEB970-8FB4-4828-BA48-8B5F8F281468}" srcOrd="1" destOrd="0" presId="urn:microsoft.com/office/officeart/2005/8/layout/radial5"/>
    <dgm:cxn modelId="{CFDBC0B1-4731-416D-B943-CD8973F88750}" type="presParOf" srcId="{5DBEB970-8FB4-4828-BA48-8B5F8F281468}" destId="{BB38E519-C4DD-4463-B542-63982DCF98AA}" srcOrd="0" destOrd="0" presId="urn:microsoft.com/office/officeart/2005/8/layout/radial5"/>
    <dgm:cxn modelId="{C6232BC5-C786-4573-8CF1-BFC9C1D6CAB7}" type="presParOf" srcId="{580CF5CD-BDAC-47BA-8C7A-8912DAEC3E65}" destId="{910EE11A-4F69-4F69-AF6E-8D3EE2D64490}" srcOrd="2" destOrd="0" presId="urn:microsoft.com/office/officeart/2005/8/layout/radial5"/>
    <dgm:cxn modelId="{71003C69-0E48-45D0-94E1-0445B09C87AD}" type="presParOf" srcId="{580CF5CD-BDAC-47BA-8C7A-8912DAEC3E65}" destId="{74B05DB3-15F3-4844-AD2A-AD739534B7F3}" srcOrd="3" destOrd="0" presId="urn:microsoft.com/office/officeart/2005/8/layout/radial5"/>
    <dgm:cxn modelId="{A9CF9A4C-04C1-4D5B-8903-6B311B545326}" type="presParOf" srcId="{74B05DB3-15F3-4844-AD2A-AD739534B7F3}" destId="{302C72F7-C355-4F71-9D18-3B33235FE447}" srcOrd="0" destOrd="0" presId="urn:microsoft.com/office/officeart/2005/8/layout/radial5"/>
    <dgm:cxn modelId="{88F654B3-0A14-434D-9058-0D5E3E9247B6}" type="presParOf" srcId="{580CF5CD-BDAC-47BA-8C7A-8912DAEC3E65}" destId="{3A4C39FB-8648-4678-A046-C510B9B9DF63}" srcOrd="4" destOrd="0" presId="urn:microsoft.com/office/officeart/2005/8/layout/radial5"/>
    <dgm:cxn modelId="{FC13CB15-B2ED-4F82-A2E3-93DDC6AFF21E}" type="presParOf" srcId="{580CF5CD-BDAC-47BA-8C7A-8912DAEC3E65}" destId="{E5173187-61FB-4E1E-ABE6-0405597A78A6}" srcOrd="5" destOrd="0" presId="urn:microsoft.com/office/officeart/2005/8/layout/radial5"/>
    <dgm:cxn modelId="{520897FB-63C9-41AF-9B3E-2687399025B1}" type="presParOf" srcId="{E5173187-61FB-4E1E-ABE6-0405597A78A6}" destId="{3910BB2A-3BDF-4FDF-B2DA-8F6BC9346CE6}" srcOrd="0" destOrd="0" presId="urn:microsoft.com/office/officeart/2005/8/layout/radial5"/>
    <dgm:cxn modelId="{3B685E23-0479-4C1A-BF28-63CAB0FC473F}" type="presParOf" srcId="{580CF5CD-BDAC-47BA-8C7A-8912DAEC3E65}" destId="{0417FBBE-18CA-4D4D-AAA7-F05BA2DBC103}" srcOrd="6" destOrd="0" presId="urn:microsoft.com/office/officeart/2005/8/layout/radial5"/>
    <dgm:cxn modelId="{EB0CB800-41E2-4C98-9FC7-6132C3D37F5B}" type="presParOf" srcId="{580CF5CD-BDAC-47BA-8C7A-8912DAEC3E65}" destId="{7FCDA47C-C307-4F49-9D8A-1D8DAAB4BEF8}" srcOrd="7" destOrd="0" presId="urn:microsoft.com/office/officeart/2005/8/layout/radial5"/>
    <dgm:cxn modelId="{8579B740-B548-4D91-A786-8FA82D4247B1}" type="presParOf" srcId="{7FCDA47C-C307-4F49-9D8A-1D8DAAB4BEF8}" destId="{F0D94498-02D5-48A8-9276-6D039BFDF5A0}" srcOrd="0" destOrd="0" presId="urn:microsoft.com/office/officeart/2005/8/layout/radial5"/>
    <dgm:cxn modelId="{797AB20F-5AEB-4643-BD68-F8A280839874}" type="presParOf" srcId="{580CF5CD-BDAC-47BA-8C7A-8912DAEC3E65}" destId="{7E295FA7-75CB-4FA6-AE22-F105C8C7BCFB}" srcOrd="8" destOrd="0" presId="urn:microsoft.com/office/officeart/2005/8/layout/radial5"/>
    <dgm:cxn modelId="{318882DD-9392-4D66-82AA-0ADCE95202AB}" type="presParOf" srcId="{580CF5CD-BDAC-47BA-8C7A-8912DAEC3E65}" destId="{80993255-4755-418D-B6C3-3CF4C2642CFC}" srcOrd="9" destOrd="0" presId="urn:microsoft.com/office/officeart/2005/8/layout/radial5"/>
    <dgm:cxn modelId="{037E8475-101A-46C0-A0DE-506E390A2055}" type="presParOf" srcId="{80993255-4755-418D-B6C3-3CF4C2642CFC}" destId="{EC5A40A5-D069-4C19-ACC5-29838F9A5FB9}" srcOrd="0" destOrd="0" presId="urn:microsoft.com/office/officeart/2005/8/layout/radial5"/>
    <dgm:cxn modelId="{6BFAB783-FE75-4C17-BE84-E5B53A5FB853}" type="presParOf" srcId="{580CF5CD-BDAC-47BA-8C7A-8912DAEC3E65}" destId="{D3E44DE4-C3FF-4EE0-B906-B4DA785F180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3E3B1C-85ED-49C9-AC91-0315988B9687}" type="doc">
      <dgm:prSet loTypeId="urn:microsoft.com/office/officeart/2005/8/layout/hierarchy2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88A50F-0276-4A41-95ED-A1C5AC1787F7}">
      <dgm:prSet phldrT="[Text]"/>
      <dgm:spPr/>
      <dgm:t>
        <a:bodyPr/>
        <a:lstStyle/>
        <a:p>
          <a:r>
            <a:rPr lang="fa-IR" dirty="0" smtClean="0"/>
            <a:t>انگیزش</a:t>
          </a:r>
          <a:endParaRPr lang="en-US" dirty="0"/>
        </a:p>
      </dgm:t>
    </dgm:pt>
    <dgm:pt modelId="{B075F64E-B0AA-4E1A-BE7D-39DCCE2357D4}" type="parTrans" cxnId="{814017DC-CDE2-4B3E-8BE1-B6D9A57C828D}">
      <dgm:prSet/>
      <dgm:spPr/>
      <dgm:t>
        <a:bodyPr/>
        <a:lstStyle/>
        <a:p>
          <a:endParaRPr lang="en-US"/>
        </a:p>
      </dgm:t>
    </dgm:pt>
    <dgm:pt modelId="{2BAACC1F-D15D-43BF-A485-567FE103D872}" type="sibTrans" cxnId="{814017DC-CDE2-4B3E-8BE1-B6D9A57C828D}">
      <dgm:prSet/>
      <dgm:spPr/>
      <dgm:t>
        <a:bodyPr/>
        <a:lstStyle/>
        <a:p>
          <a:endParaRPr lang="en-US"/>
        </a:p>
      </dgm:t>
    </dgm:pt>
    <dgm:pt modelId="{442B7BD2-5791-4AFA-B691-7CFEAF1A1299}">
      <dgm:prSet phldrT="[Text]"/>
      <dgm:spPr/>
      <dgm:t>
        <a:bodyPr/>
        <a:lstStyle/>
        <a:p>
          <a:r>
            <a:rPr lang="fa-IR" dirty="0" smtClean="0"/>
            <a:t>جهت</a:t>
          </a:r>
          <a:endParaRPr lang="en-US" dirty="0"/>
        </a:p>
      </dgm:t>
    </dgm:pt>
    <dgm:pt modelId="{B4B3BC18-62F5-48ED-93F5-9DE6506FED3A}" type="parTrans" cxnId="{07AF74E9-DA76-4704-8813-5D8454A2E279}">
      <dgm:prSet/>
      <dgm:spPr/>
      <dgm:t>
        <a:bodyPr/>
        <a:lstStyle/>
        <a:p>
          <a:endParaRPr lang="en-US"/>
        </a:p>
      </dgm:t>
    </dgm:pt>
    <dgm:pt modelId="{26C89F39-2FBE-4A4B-BA4E-1778B100A0CC}" type="sibTrans" cxnId="{07AF74E9-DA76-4704-8813-5D8454A2E279}">
      <dgm:prSet/>
      <dgm:spPr/>
      <dgm:t>
        <a:bodyPr/>
        <a:lstStyle/>
        <a:p>
          <a:endParaRPr lang="en-US"/>
        </a:p>
      </dgm:t>
    </dgm:pt>
    <dgm:pt modelId="{FA3817B5-7808-4098-96EA-732D058095B3}">
      <dgm:prSet phldrT="[Text]"/>
      <dgm:spPr/>
      <dgm:t>
        <a:bodyPr/>
        <a:lstStyle/>
        <a:p>
          <a:r>
            <a:rPr lang="fa-IR" dirty="0" smtClean="0"/>
            <a:t>انگیزه به رفتار جهت می دهد .</a:t>
          </a:r>
          <a:endParaRPr lang="en-US" dirty="0"/>
        </a:p>
      </dgm:t>
    </dgm:pt>
    <dgm:pt modelId="{74893F8C-4996-45A0-82F6-E2611F4CA77C}" type="parTrans" cxnId="{41992E0C-7FBB-4476-B556-799A9D866FBF}">
      <dgm:prSet/>
      <dgm:spPr/>
      <dgm:t>
        <a:bodyPr/>
        <a:lstStyle/>
        <a:p>
          <a:endParaRPr lang="en-US"/>
        </a:p>
      </dgm:t>
    </dgm:pt>
    <dgm:pt modelId="{E5234EDA-6B6A-49C8-976F-D2AC001D1C27}" type="sibTrans" cxnId="{41992E0C-7FBB-4476-B556-799A9D866FBF}">
      <dgm:prSet/>
      <dgm:spPr/>
      <dgm:t>
        <a:bodyPr/>
        <a:lstStyle/>
        <a:p>
          <a:endParaRPr lang="en-US"/>
        </a:p>
      </dgm:t>
    </dgm:pt>
    <dgm:pt modelId="{65436935-E001-4275-8783-A95FDF0ED269}">
      <dgm:prSet phldrT="[Text]"/>
      <dgm:spPr/>
      <dgm:t>
        <a:bodyPr/>
        <a:lstStyle/>
        <a:p>
          <a:r>
            <a:rPr lang="fa-IR" dirty="0" smtClean="0"/>
            <a:t>هدف</a:t>
          </a:r>
        </a:p>
      </dgm:t>
    </dgm:pt>
    <dgm:pt modelId="{30A0975F-32D8-4A45-A068-27893E006377}" type="parTrans" cxnId="{BC1DE670-B2F9-4013-AF8D-18F1E6FA840C}">
      <dgm:prSet/>
      <dgm:spPr/>
      <dgm:t>
        <a:bodyPr/>
        <a:lstStyle/>
        <a:p>
          <a:endParaRPr lang="en-US"/>
        </a:p>
      </dgm:t>
    </dgm:pt>
    <dgm:pt modelId="{C1CEA8FB-60EE-47C4-808A-56D73FAC578D}" type="sibTrans" cxnId="{BC1DE670-B2F9-4013-AF8D-18F1E6FA840C}">
      <dgm:prSet/>
      <dgm:spPr/>
      <dgm:t>
        <a:bodyPr/>
        <a:lstStyle/>
        <a:p>
          <a:endParaRPr lang="en-US"/>
        </a:p>
      </dgm:t>
    </dgm:pt>
    <dgm:pt modelId="{3ED3A113-4085-4601-B5F1-D6FD145D5C39}">
      <dgm:prSet phldrT="[Text]"/>
      <dgm:spPr/>
      <dgm:t>
        <a:bodyPr/>
        <a:lstStyle/>
        <a:p>
          <a:r>
            <a:rPr lang="fa-IR" dirty="0" smtClean="0"/>
            <a:t>استمرار</a:t>
          </a:r>
          <a:endParaRPr lang="en-US" dirty="0"/>
        </a:p>
      </dgm:t>
    </dgm:pt>
    <dgm:pt modelId="{2C6E2C77-AF96-4450-B2B3-DD5454FC6DD5}" type="parTrans" cxnId="{61E63686-A6CA-4484-A0CC-48A227E14C76}">
      <dgm:prSet/>
      <dgm:spPr/>
      <dgm:t>
        <a:bodyPr/>
        <a:lstStyle/>
        <a:p>
          <a:endParaRPr lang="en-US"/>
        </a:p>
      </dgm:t>
    </dgm:pt>
    <dgm:pt modelId="{86CA6C73-C4F0-4AB1-BEEC-A7873B319A9E}" type="sibTrans" cxnId="{61E63686-A6CA-4484-A0CC-48A227E14C76}">
      <dgm:prSet/>
      <dgm:spPr/>
      <dgm:t>
        <a:bodyPr/>
        <a:lstStyle/>
        <a:p>
          <a:endParaRPr lang="en-US"/>
        </a:p>
      </dgm:t>
    </dgm:pt>
    <dgm:pt modelId="{72643BFC-B92D-4FC6-B16C-FF8ECAD26C63}">
      <dgm:prSet phldrT="[Text]"/>
      <dgm:spPr/>
      <dgm:t>
        <a:bodyPr/>
        <a:lstStyle/>
        <a:p>
          <a:r>
            <a:rPr lang="fa-IR" dirty="0" smtClean="0"/>
            <a:t>نیرو</a:t>
          </a:r>
          <a:endParaRPr lang="en-US" dirty="0"/>
        </a:p>
      </dgm:t>
    </dgm:pt>
    <dgm:pt modelId="{113EEEE7-D6CC-488D-83F1-2B3848953D2F}" type="parTrans" cxnId="{31FD72C8-7569-4E89-91BF-C4A8B0F3FECA}">
      <dgm:prSet/>
      <dgm:spPr/>
      <dgm:t>
        <a:bodyPr/>
        <a:lstStyle/>
        <a:p>
          <a:endParaRPr lang="en-US"/>
        </a:p>
      </dgm:t>
    </dgm:pt>
    <dgm:pt modelId="{B082AC0B-07D5-443B-8150-3C337D9C7A2C}" type="sibTrans" cxnId="{31FD72C8-7569-4E89-91BF-C4A8B0F3FECA}">
      <dgm:prSet/>
      <dgm:spPr/>
      <dgm:t>
        <a:bodyPr/>
        <a:lstStyle/>
        <a:p>
          <a:endParaRPr lang="en-US"/>
        </a:p>
      </dgm:t>
    </dgm:pt>
    <dgm:pt modelId="{75A05294-8B3D-455E-8F8A-355D606B2879}">
      <dgm:prSet phldrT="[Text]"/>
      <dgm:spPr/>
      <dgm:t>
        <a:bodyPr/>
        <a:lstStyle/>
        <a:p>
          <a:r>
            <a:rPr lang="fa-IR" dirty="0" smtClean="0"/>
            <a:t>رفتار انسان تصادفی نیست بلکه هدف مند است .</a:t>
          </a:r>
        </a:p>
      </dgm:t>
    </dgm:pt>
    <dgm:pt modelId="{EB886EA3-6334-4FF1-9F55-A638089A1BE5}" type="parTrans" cxnId="{B8C31532-0346-402F-972A-C2DCD89FFA02}">
      <dgm:prSet/>
      <dgm:spPr/>
      <dgm:t>
        <a:bodyPr/>
        <a:lstStyle/>
        <a:p>
          <a:endParaRPr lang="en-US"/>
        </a:p>
      </dgm:t>
    </dgm:pt>
    <dgm:pt modelId="{3AC8B15D-0C59-46F1-BA94-60C751E2B915}" type="sibTrans" cxnId="{B8C31532-0346-402F-972A-C2DCD89FFA02}">
      <dgm:prSet/>
      <dgm:spPr/>
      <dgm:t>
        <a:bodyPr/>
        <a:lstStyle/>
        <a:p>
          <a:endParaRPr lang="en-US"/>
        </a:p>
      </dgm:t>
    </dgm:pt>
    <dgm:pt modelId="{591DE1B7-2875-45EA-A28E-C3C0C8C02AC3}">
      <dgm:prSet phldrT="[Text]"/>
      <dgm:spPr/>
      <dgm:t>
        <a:bodyPr/>
        <a:lstStyle/>
        <a:p>
          <a:r>
            <a:rPr lang="fa-IR" dirty="0" smtClean="0"/>
            <a:t>انگیزه موجب استمرار و تداوم رفتار می شود .</a:t>
          </a:r>
          <a:endParaRPr lang="en-US" dirty="0"/>
        </a:p>
      </dgm:t>
    </dgm:pt>
    <dgm:pt modelId="{0024053F-2DA0-4EA7-9F6C-0B47398FABE4}" type="parTrans" cxnId="{8E633A90-2CEA-4165-AE3D-EBC938887A17}">
      <dgm:prSet/>
      <dgm:spPr/>
      <dgm:t>
        <a:bodyPr/>
        <a:lstStyle/>
        <a:p>
          <a:endParaRPr lang="en-US"/>
        </a:p>
      </dgm:t>
    </dgm:pt>
    <dgm:pt modelId="{AC6569E3-D61F-43D7-B092-CFC27148776D}" type="sibTrans" cxnId="{8E633A90-2CEA-4165-AE3D-EBC938887A17}">
      <dgm:prSet/>
      <dgm:spPr/>
      <dgm:t>
        <a:bodyPr/>
        <a:lstStyle/>
        <a:p>
          <a:endParaRPr lang="en-US"/>
        </a:p>
      </dgm:t>
    </dgm:pt>
    <dgm:pt modelId="{FE370ED0-C598-424B-8D11-782787276B0D}">
      <dgm:prSet phldrT="[Text]"/>
      <dgm:spPr/>
      <dgm:t>
        <a:bodyPr/>
        <a:lstStyle/>
        <a:p>
          <a:r>
            <a:rPr lang="fa-IR" dirty="0" smtClean="0"/>
            <a:t>انگیزه به رفتار نیرو می دهد .</a:t>
          </a:r>
          <a:endParaRPr lang="en-US" dirty="0"/>
        </a:p>
      </dgm:t>
    </dgm:pt>
    <dgm:pt modelId="{33EBD8ED-5A80-48EF-93B8-00ABB824A939}" type="parTrans" cxnId="{48CFEE2F-316D-41B4-946A-7F916BFB577B}">
      <dgm:prSet/>
      <dgm:spPr/>
      <dgm:t>
        <a:bodyPr/>
        <a:lstStyle/>
        <a:p>
          <a:endParaRPr lang="en-US"/>
        </a:p>
      </dgm:t>
    </dgm:pt>
    <dgm:pt modelId="{C7B875F5-BA31-4125-9A6A-1312A774D3D9}" type="sibTrans" cxnId="{48CFEE2F-316D-41B4-946A-7F916BFB577B}">
      <dgm:prSet/>
      <dgm:spPr/>
      <dgm:t>
        <a:bodyPr/>
        <a:lstStyle/>
        <a:p>
          <a:endParaRPr lang="en-US"/>
        </a:p>
      </dgm:t>
    </dgm:pt>
    <dgm:pt modelId="{4EBB4F4E-BF79-4DB7-9135-870A94D13B5F}" type="pres">
      <dgm:prSet presAssocID="{3D3E3B1C-85ED-49C9-AC91-0315988B96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A7709-ADC2-4416-909C-BD80E1C7F6F8}" type="pres">
      <dgm:prSet presAssocID="{FA88A50F-0276-4A41-95ED-A1C5AC1787F7}" presName="root1" presStyleCnt="0"/>
      <dgm:spPr/>
    </dgm:pt>
    <dgm:pt modelId="{AD06DDA5-46E3-473A-BDF9-124C2738DD9D}" type="pres">
      <dgm:prSet presAssocID="{FA88A50F-0276-4A41-95ED-A1C5AC1787F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9D274C-DF5B-43F9-96FD-41FF903748EE}" type="pres">
      <dgm:prSet presAssocID="{FA88A50F-0276-4A41-95ED-A1C5AC1787F7}" presName="level2hierChild" presStyleCnt="0"/>
      <dgm:spPr/>
    </dgm:pt>
    <dgm:pt modelId="{8A88BFE0-D10E-4BA1-A694-1F53CFAA0445}" type="pres">
      <dgm:prSet presAssocID="{B4B3BC18-62F5-48ED-93F5-9DE6506FED3A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E9EB24D1-473F-4AF0-98A4-CCD37758A508}" type="pres">
      <dgm:prSet presAssocID="{B4B3BC18-62F5-48ED-93F5-9DE6506FED3A}" presName="connTx" presStyleLbl="parChTrans1D2" presStyleIdx="0" presStyleCnt="4"/>
      <dgm:spPr/>
      <dgm:t>
        <a:bodyPr/>
        <a:lstStyle/>
        <a:p>
          <a:endParaRPr lang="en-US"/>
        </a:p>
      </dgm:t>
    </dgm:pt>
    <dgm:pt modelId="{7637415B-6F7A-4F62-946C-C023183BB2CF}" type="pres">
      <dgm:prSet presAssocID="{442B7BD2-5791-4AFA-B691-7CFEAF1A1299}" presName="root2" presStyleCnt="0"/>
      <dgm:spPr/>
    </dgm:pt>
    <dgm:pt modelId="{3E6F6B7C-BEE7-4F08-9483-8FE71073B490}" type="pres">
      <dgm:prSet presAssocID="{442B7BD2-5791-4AFA-B691-7CFEAF1A1299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26C044-7D36-4F41-8BFA-005EDB41C6F1}" type="pres">
      <dgm:prSet presAssocID="{442B7BD2-5791-4AFA-B691-7CFEAF1A1299}" presName="level3hierChild" presStyleCnt="0"/>
      <dgm:spPr/>
    </dgm:pt>
    <dgm:pt modelId="{CCDC285B-2EB7-44E8-BBB7-79EF27E891AD}" type="pres">
      <dgm:prSet presAssocID="{74893F8C-4996-45A0-82F6-E2611F4CA77C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38A30F82-6B1F-439B-B7BE-414310945F39}" type="pres">
      <dgm:prSet presAssocID="{74893F8C-4996-45A0-82F6-E2611F4CA77C}" presName="connTx" presStyleLbl="parChTrans1D3" presStyleIdx="0" presStyleCnt="4"/>
      <dgm:spPr/>
      <dgm:t>
        <a:bodyPr/>
        <a:lstStyle/>
        <a:p>
          <a:endParaRPr lang="en-US"/>
        </a:p>
      </dgm:t>
    </dgm:pt>
    <dgm:pt modelId="{DEE9A60F-D37D-47CD-807B-2AF782A50C50}" type="pres">
      <dgm:prSet presAssocID="{FA3817B5-7808-4098-96EA-732D058095B3}" presName="root2" presStyleCnt="0"/>
      <dgm:spPr/>
    </dgm:pt>
    <dgm:pt modelId="{04BE9CA1-EF12-467D-A277-36EF6E36CA4C}" type="pres">
      <dgm:prSet presAssocID="{FA3817B5-7808-4098-96EA-732D058095B3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42335C-7323-4445-B968-C25AC8F276F9}" type="pres">
      <dgm:prSet presAssocID="{FA3817B5-7808-4098-96EA-732D058095B3}" presName="level3hierChild" presStyleCnt="0"/>
      <dgm:spPr/>
    </dgm:pt>
    <dgm:pt modelId="{4B1A4B1A-03AD-4B9E-82EF-EFE64ABA7993}" type="pres">
      <dgm:prSet presAssocID="{30A0975F-32D8-4A45-A068-27893E006377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418BF29D-615F-45ED-9537-3ED3B74B7F5E}" type="pres">
      <dgm:prSet presAssocID="{30A0975F-32D8-4A45-A068-27893E006377}" presName="connTx" presStyleLbl="parChTrans1D2" presStyleIdx="1" presStyleCnt="4"/>
      <dgm:spPr/>
      <dgm:t>
        <a:bodyPr/>
        <a:lstStyle/>
        <a:p>
          <a:endParaRPr lang="en-US"/>
        </a:p>
      </dgm:t>
    </dgm:pt>
    <dgm:pt modelId="{8F7DA200-88BA-48C8-AD37-80F1542B1708}" type="pres">
      <dgm:prSet presAssocID="{65436935-E001-4275-8783-A95FDF0ED269}" presName="root2" presStyleCnt="0"/>
      <dgm:spPr/>
    </dgm:pt>
    <dgm:pt modelId="{573CD379-301D-4388-B50E-975C13A35549}" type="pres">
      <dgm:prSet presAssocID="{65436935-E001-4275-8783-A95FDF0ED26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9C1D53-6318-4E55-982A-47ED2E171814}" type="pres">
      <dgm:prSet presAssocID="{65436935-E001-4275-8783-A95FDF0ED269}" presName="level3hierChild" presStyleCnt="0"/>
      <dgm:spPr/>
    </dgm:pt>
    <dgm:pt modelId="{4BBCBED0-32D7-45EA-A6AA-F4E3D05C61C1}" type="pres">
      <dgm:prSet presAssocID="{EB886EA3-6334-4FF1-9F55-A638089A1BE5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F534A62A-4B46-43FA-A33B-BDEDD516917E}" type="pres">
      <dgm:prSet presAssocID="{EB886EA3-6334-4FF1-9F55-A638089A1BE5}" presName="connTx" presStyleLbl="parChTrans1D3" presStyleIdx="1" presStyleCnt="4"/>
      <dgm:spPr/>
      <dgm:t>
        <a:bodyPr/>
        <a:lstStyle/>
        <a:p>
          <a:endParaRPr lang="en-US"/>
        </a:p>
      </dgm:t>
    </dgm:pt>
    <dgm:pt modelId="{2EB890AF-70F3-4F45-AC15-31C90F04633F}" type="pres">
      <dgm:prSet presAssocID="{75A05294-8B3D-455E-8F8A-355D606B2879}" presName="root2" presStyleCnt="0"/>
      <dgm:spPr/>
    </dgm:pt>
    <dgm:pt modelId="{66E0A580-0FB7-4557-BC4B-43C8AD8229CC}" type="pres">
      <dgm:prSet presAssocID="{75A05294-8B3D-455E-8F8A-355D606B2879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ED942F-D346-4FD0-9FDA-5F2CC1631CA9}" type="pres">
      <dgm:prSet presAssocID="{75A05294-8B3D-455E-8F8A-355D606B2879}" presName="level3hierChild" presStyleCnt="0"/>
      <dgm:spPr/>
    </dgm:pt>
    <dgm:pt modelId="{614AF559-A826-4CB5-BC1A-78746D428448}" type="pres">
      <dgm:prSet presAssocID="{2C6E2C77-AF96-4450-B2B3-DD5454FC6DD5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758DF5CA-BC6C-4029-ABC2-A84C7367C4F6}" type="pres">
      <dgm:prSet presAssocID="{2C6E2C77-AF96-4450-B2B3-DD5454FC6DD5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26BCE1A-FD53-498C-B793-2CEF73EA6C95}" type="pres">
      <dgm:prSet presAssocID="{3ED3A113-4085-4601-B5F1-D6FD145D5C39}" presName="root2" presStyleCnt="0"/>
      <dgm:spPr/>
    </dgm:pt>
    <dgm:pt modelId="{6D2A66EB-479B-4F9F-ADF3-69E81DD8F7CC}" type="pres">
      <dgm:prSet presAssocID="{3ED3A113-4085-4601-B5F1-D6FD145D5C39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9EB803-C8DB-461E-8282-C2B2071540E5}" type="pres">
      <dgm:prSet presAssocID="{3ED3A113-4085-4601-B5F1-D6FD145D5C39}" presName="level3hierChild" presStyleCnt="0"/>
      <dgm:spPr/>
    </dgm:pt>
    <dgm:pt modelId="{6BF26397-2D1C-4605-A538-74264C542E4C}" type="pres">
      <dgm:prSet presAssocID="{0024053F-2DA0-4EA7-9F6C-0B47398FABE4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77B78FED-A89B-4C2C-92AA-32B37543F027}" type="pres">
      <dgm:prSet presAssocID="{0024053F-2DA0-4EA7-9F6C-0B47398FABE4}" presName="connTx" presStyleLbl="parChTrans1D3" presStyleIdx="2" presStyleCnt="4"/>
      <dgm:spPr/>
      <dgm:t>
        <a:bodyPr/>
        <a:lstStyle/>
        <a:p>
          <a:endParaRPr lang="en-US"/>
        </a:p>
      </dgm:t>
    </dgm:pt>
    <dgm:pt modelId="{5900283C-F16A-4082-AFE7-1C3105310B4C}" type="pres">
      <dgm:prSet presAssocID="{591DE1B7-2875-45EA-A28E-C3C0C8C02AC3}" presName="root2" presStyleCnt="0"/>
      <dgm:spPr/>
    </dgm:pt>
    <dgm:pt modelId="{C89C5DB0-131D-4B35-B863-DED6C44ED678}" type="pres">
      <dgm:prSet presAssocID="{591DE1B7-2875-45EA-A28E-C3C0C8C02AC3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A12105-A800-4F5B-B7E1-61F5D73BE620}" type="pres">
      <dgm:prSet presAssocID="{591DE1B7-2875-45EA-A28E-C3C0C8C02AC3}" presName="level3hierChild" presStyleCnt="0"/>
      <dgm:spPr/>
    </dgm:pt>
    <dgm:pt modelId="{1508382F-27EE-4CB2-979C-17947FB786E6}" type="pres">
      <dgm:prSet presAssocID="{113EEEE7-D6CC-488D-83F1-2B3848953D2F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1FF5B2E8-DAB5-4FCA-AA09-5FE9F43B5893}" type="pres">
      <dgm:prSet presAssocID="{113EEEE7-D6CC-488D-83F1-2B3848953D2F}" presName="connTx" presStyleLbl="parChTrans1D2" presStyleIdx="3" presStyleCnt="4"/>
      <dgm:spPr/>
      <dgm:t>
        <a:bodyPr/>
        <a:lstStyle/>
        <a:p>
          <a:endParaRPr lang="en-US"/>
        </a:p>
      </dgm:t>
    </dgm:pt>
    <dgm:pt modelId="{49978DBD-6D08-4BDF-A21C-47A2456DFFBD}" type="pres">
      <dgm:prSet presAssocID="{72643BFC-B92D-4FC6-B16C-FF8ECAD26C63}" presName="root2" presStyleCnt="0"/>
      <dgm:spPr/>
    </dgm:pt>
    <dgm:pt modelId="{65F431BB-B519-42BE-9727-213CE7E5E0F7}" type="pres">
      <dgm:prSet presAssocID="{72643BFC-B92D-4FC6-B16C-FF8ECAD26C63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D34453-FA43-4795-84F9-A43B8CA5FD12}" type="pres">
      <dgm:prSet presAssocID="{72643BFC-B92D-4FC6-B16C-FF8ECAD26C63}" presName="level3hierChild" presStyleCnt="0"/>
      <dgm:spPr/>
    </dgm:pt>
    <dgm:pt modelId="{592CB43D-0413-4460-9F70-18AEB71E0614}" type="pres">
      <dgm:prSet presAssocID="{33EBD8ED-5A80-48EF-93B8-00ABB824A939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D1C569D7-A1E8-4A53-ACAA-7A2F16938558}" type="pres">
      <dgm:prSet presAssocID="{33EBD8ED-5A80-48EF-93B8-00ABB824A939}" presName="connTx" presStyleLbl="parChTrans1D3" presStyleIdx="3" presStyleCnt="4"/>
      <dgm:spPr/>
      <dgm:t>
        <a:bodyPr/>
        <a:lstStyle/>
        <a:p>
          <a:endParaRPr lang="en-US"/>
        </a:p>
      </dgm:t>
    </dgm:pt>
    <dgm:pt modelId="{2E0500E3-18FF-4F7C-B76C-8BBA8445C077}" type="pres">
      <dgm:prSet presAssocID="{FE370ED0-C598-424B-8D11-782787276B0D}" presName="root2" presStyleCnt="0"/>
      <dgm:spPr/>
    </dgm:pt>
    <dgm:pt modelId="{0CE9F42F-77F0-4B16-B086-EA46D5CB0297}" type="pres">
      <dgm:prSet presAssocID="{FE370ED0-C598-424B-8D11-782787276B0D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99FD51-3143-4500-A144-CDDAA6B24C68}" type="pres">
      <dgm:prSet presAssocID="{FE370ED0-C598-424B-8D11-782787276B0D}" presName="level3hierChild" presStyleCnt="0"/>
      <dgm:spPr/>
    </dgm:pt>
  </dgm:ptLst>
  <dgm:cxnLst>
    <dgm:cxn modelId="{D5C1EFC2-1FF2-4C0E-B0EA-943330C8C1F5}" type="presOf" srcId="{30A0975F-32D8-4A45-A068-27893E006377}" destId="{418BF29D-615F-45ED-9537-3ED3B74B7F5E}" srcOrd="1" destOrd="0" presId="urn:microsoft.com/office/officeart/2005/8/layout/hierarchy2"/>
    <dgm:cxn modelId="{C24DD946-F21B-4CBE-B952-D939A5EAAB20}" type="presOf" srcId="{33EBD8ED-5A80-48EF-93B8-00ABB824A939}" destId="{592CB43D-0413-4460-9F70-18AEB71E0614}" srcOrd="0" destOrd="0" presId="urn:microsoft.com/office/officeart/2005/8/layout/hierarchy2"/>
    <dgm:cxn modelId="{48CFEE2F-316D-41B4-946A-7F916BFB577B}" srcId="{72643BFC-B92D-4FC6-B16C-FF8ECAD26C63}" destId="{FE370ED0-C598-424B-8D11-782787276B0D}" srcOrd="0" destOrd="0" parTransId="{33EBD8ED-5A80-48EF-93B8-00ABB824A939}" sibTransId="{C7B875F5-BA31-4125-9A6A-1312A774D3D9}"/>
    <dgm:cxn modelId="{61E63686-A6CA-4484-A0CC-48A227E14C76}" srcId="{FA88A50F-0276-4A41-95ED-A1C5AC1787F7}" destId="{3ED3A113-4085-4601-B5F1-D6FD145D5C39}" srcOrd="2" destOrd="0" parTransId="{2C6E2C77-AF96-4450-B2B3-DD5454FC6DD5}" sibTransId="{86CA6C73-C4F0-4AB1-BEEC-A7873B319A9E}"/>
    <dgm:cxn modelId="{0CBB8071-505E-4150-9E96-FA8F20D79078}" type="presOf" srcId="{EB886EA3-6334-4FF1-9F55-A638089A1BE5}" destId="{F534A62A-4B46-43FA-A33B-BDEDD516917E}" srcOrd="1" destOrd="0" presId="urn:microsoft.com/office/officeart/2005/8/layout/hierarchy2"/>
    <dgm:cxn modelId="{B8C31532-0346-402F-972A-C2DCD89FFA02}" srcId="{65436935-E001-4275-8783-A95FDF0ED269}" destId="{75A05294-8B3D-455E-8F8A-355D606B2879}" srcOrd="0" destOrd="0" parTransId="{EB886EA3-6334-4FF1-9F55-A638089A1BE5}" sibTransId="{3AC8B15D-0C59-46F1-BA94-60C751E2B915}"/>
    <dgm:cxn modelId="{F8F09EA7-B114-472D-ADB4-950F38803D5F}" type="presOf" srcId="{0024053F-2DA0-4EA7-9F6C-0B47398FABE4}" destId="{6BF26397-2D1C-4605-A538-74264C542E4C}" srcOrd="0" destOrd="0" presId="urn:microsoft.com/office/officeart/2005/8/layout/hierarchy2"/>
    <dgm:cxn modelId="{814017DC-CDE2-4B3E-8BE1-B6D9A57C828D}" srcId="{3D3E3B1C-85ED-49C9-AC91-0315988B9687}" destId="{FA88A50F-0276-4A41-95ED-A1C5AC1787F7}" srcOrd="0" destOrd="0" parTransId="{B075F64E-B0AA-4E1A-BE7D-39DCCE2357D4}" sibTransId="{2BAACC1F-D15D-43BF-A485-567FE103D872}"/>
    <dgm:cxn modelId="{FDD32BBE-6581-4E26-A005-2DD426269CE9}" type="presOf" srcId="{FA3817B5-7808-4098-96EA-732D058095B3}" destId="{04BE9CA1-EF12-467D-A277-36EF6E36CA4C}" srcOrd="0" destOrd="0" presId="urn:microsoft.com/office/officeart/2005/8/layout/hierarchy2"/>
    <dgm:cxn modelId="{9AEA0B5E-3AFD-433F-9083-EA989D29DCDC}" type="presOf" srcId="{442B7BD2-5791-4AFA-B691-7CFEAF1A1299}" destId="{3E6F6B7C-BEE7-4F08-9483-8FE71073B490}" srcOrd="0" destOrd="0" presId="urn:microsoft.com/office/officeart/2005/8/layout/hierarchy2"/>
    <dgm:cxn modelId="{41992E0C-7FBB-4476-B556-799A9D866FBF}" srcId="{442B7BD2-5791-4AFA-B691-7CFEAF1A1299}" destId="{FA3817B5-7808-4098-96EA-732D058095B3}" srcOrd="0" destOrd="0" parTransId="{74893F8C-4996-45A0-82F6-E2611F4CA77C}" sibTransId="{E5234EDA-6B6A-49C8-976F-D2AC001D1C27}"/>
    <dgm:cxn modelId="{A8A34487-7A15-4C59-BC07-AB90B583C6F5}" type="presOf" srcId="{113EEEE7-D6CC-488D-83F1-2B3848953D2F}" destId="{1508382F-27EE-4CB2-979C-17947FB786E6}" srcOrd="0" destOrd="0" presId="urn:microsoft.com/office/officeart/2005/8/layout/hierarchy2"/>
    <dgm:cxn modelId="{691AACD0-2222-4EF9-9474-8BE70F31DC03}" type="presOf" srcId="{FE370ED0-C598-424B-8D11-782787276B0D}" destId="{0CE9F42F-77F0-4B16-B086-EA46D5CB0297}" srcOrd="0" destOrd="0" presId="urn:microsoft.com/office/officeart/2005/8/layout/hierarchy2"/>
    <dgm:cxn modelId="{DB442908-2903-427A-A11F-651D99AE2FBF}" type="presOf" srcId="{74893F8C-4996-45A0-82F6-E2611F4CA77C}" destId="{CCDC285B-2EB7-44E8-BBB7-79EF27E891AD}" srcOrd="0" destOrd="0" presId="urn:microsoft.com/office/officeart/2005/8/layout/hierarchy2"/>
    <dgm:cxn modelId="{58537055-DBB3-4A15-B255-320576393651}" type="presOf" srcId="{72643BFC-B92D-4FC6-B16C-FF8ECAD26C63}" destId="{65F431BB-B519-42BE-9727-213CE7E5E0F7}" srcOrd="0" destOrd="0" presId="urn:microsoft.com/office/officeart/2005/8/layout/hierarchy2"/>
    <dgm:cxn modelId="{F0444389-8A41-4759-878E-89154DE8762F}" type="presOf" srcId="{30A0975F-32D8-4A45-A068-27893E006377}" destId="{4B1A4B1A-03AD-4B9E-82EF-EFE64ABA7993}" srcOrd="0" destOrd="0" presId="urn:microsoft.com/office/officeart/2005/8/layout/hierarchy2"/>
    <dgm:cxn modelId="{8DF09AF3-1375-4743-880F-03AD6BABAF39}" type="presOf" srcId="{591DE1B7-2875-45EA-A28E-C3C0C8C02AC3}" destId="{C89C5DB0-131D-4B35-B863-DED6C44ED678}" srcOrd="0" destOrd="0" presId="urn:microsoft.com/office/officeart/2005/8/layout/hierarchy2"/>
    <dgm:cxn modelId="{41429723-58F5-4DF5-9824-22C274C8518B}" type="presOf" srcId="{75A05294-8B3D-455E-8F8A-355D606B2879}" destId="{66E0A580-0FB7-4557-BC4B-43C8AD8229CC}" srcOrd="0" destOrd="0" presId="urn:microsoft.com/office/officeart/2005/8/layout/hierarchy2"/>
    <dgm:cxn modelId="{75CA4788-975A-4A63-86A3-FAB2E4B7201F}" type="presOf" srcId="{2C6E2C77-AF96-4450-B2B3-DD5454FC6DD5}" destId="{758DF5CA-BC6C-4029-ABC2-A84C7367C4F6}" srcOrd="1" destOrd="0" presId="urn:microsoft.com/office/officeart/2005/8/layout/hierarchy2"/>
    <dgm:cxn modelId="{0AD924B9-24DF-44DC-84A4-A8BB8ABE66CE}" type="presOf" srcId="{74893F8C-4996-45A0-82F6-E2611F4CA77C}" destId="{38A30F82-6B1F-439B-B7BE-414310945F39}" srcOrd="1" destOrd="0" presId="urn:microsoft.com/office/officeart/2005/8/layout/hierarchy2"/>
    <dgm:cxn modelId="{25B99B34-8375-460F-8810-62FC395EF0E2}" type="presOf" srcId="{FA88A50F-0276-4A41-95ED-A1C5AC1787F7}" destId="{AD06DDA5-46E3-473A-BDF9-124C2738DD9D}" srcOrd="0" destOrd="0" presId="urn:microsoft.com/office/officeart/2005/8/layout/hierarchy2"/>
    <dgm:cxn modelId="{69614F78-8A1A-492E-990E-BB4211E7869C}" type="presOf" srcId="{33EBD8ED-5A80-48EF-93B8-00ABB824A939}" destId="{D1C569D7-A1E8-4A53-ACAA-7A2F16938558}" srcOrd="1" destOrd="0" presId="urn:microsoft.com/office/officeart/2005/8/layout/hierarchy2"/>
    <dgm:cxn modelId="{8E633A90-2CEA-4165-AE3D-EBC938887A17}" srcId="{3ED3A113-4085-4601-B5F1-D6FD145D5C39}" destId="{591DE1B7-2875-45EA-A28E-C3C0C8C02AC3}" srcOrd="0" destOrd="0" parTransId="{0024053F-2DA0-4EA7-9F6C-0B47398FABE4}" sibTransId="{AC6569E3-D61F-43D7-B092-CFC27148776D}"/>
    <dgm:cxn modelId="{07AF74E9-DA76-4704-8813-5D8454A2E279}" srcId="{FA88A50F-0276-4A41-95ED-A1C5AC1787F7}" destId="{442B7BD2-5791-4AFA-B691-7CFEAF1A1299}" srcOrd="0" destOrd="0" parTransId="{B4B3BC18-62F5-48ED-93F5-9DE6506FED3A}" sibTransId="{26C89F39-2FBE-4A4B-BA4E-1778B100A0CC}"/>
    <dgm:cxn modelId="{89336B37-4370-4DA8-B086-413D969FAB6B}" type="presOf" srcId="{B4B3BC18-62F5-48ED-93F5-9DE6506FED3A}" destId="{8A88BFE0-D10E-4BA1-A694-1F53CFAA0445}" srcOrd="0" destOrd="0" presId="urn:microsoft.com/office/officeart/2005/8/layout/hierarchy2"/>
    <dgm:cxn modelId="{C96C782B-1D61-46F1-BC19-FAE3B291C34F}" type="presOf" srcId="{65436935-E001-4275-8783-A95FDF0ED269}" destId="{573CD379-301D-4388-B50E-975C13A35549}" srcOrd="0" destOrd="0" presId="urn:microsoft.com/office/officeart/2005/8/layout/hierarchy2"/>
    <dgm:cxn modelId="{DE5BDED9-6B49-48A4-B15E-1ED69C7908A8}" type="presOf" srcId="{3D3E3B1C-85ED-49C9-AC91-0315988B9687}" destId="{4EBB4F4E-BF79-4DB7-9135-870A94D13B5F}" srcOrd="0" destOrd="0" presId="urn:microsoft.com/office/officeart/2005/8/layout/hierarchy2"/>
    <dgm:cxn modelId="{31FD72C8-7569-4E89-91BF-C4A8B0F3FECA}" srcId="{FA88A50F-0276-4A41-95ED-A1C5AC1787F7}" destId="{72643BFC-B92D-4FC6-B16C-FF8ECAD26C63}" srcOrd="3" destOrd="0" parTransId="{113EEEE7-D6CC-488D-83F1-2B3848953D2F}" sibTransId="{B082AC0B-07D5-443B-8150-3C337D9C7A2C}"/>
    <dgm:cxn modelId="{BC1DE670-B2F9-4013-AF8D-18F1E6FA840C}" srcId="{FA88A50F-0276-4A41-95ED-A1C5AC1787F7}" destId="{65436935-E001-4275-8783-A95FDF0ED269}" srcOrd="1" destOrd="0" parTransId="{30A0975F-32D8-4A45-A068-27893E006377}" sibTransId="{C1CEA8FB-60EE-47C4-808A-56D73FAC578D}"/>
    <dgm:cxn modelId="{284AC0D5-29B5-4BB5-8EA7-FAA7185B9EF1}" type="presOf" srcId="{2C6E2C77-AF96-4450-B2B3-DD5454FC6DD5}" destId="{614AF559-A826-4CB5-BC1A-78746D428448}" srcOrd="0" destOrd="0" presId="urn:microsoft.com/office/officeart/2005/8/layout/hierarchy2"/>
    <dgm:cxn modelId="{6337BDE6-DC60-45E0-948A-3ADB890645F9}" type="presOf" srcId="{3ED3A113-4085-4601-B5F1-D6FD145D5C39}" destId="{6D2A66EB-479B-4F9F-ADF3-69E81DD8F7CC}" srcOrd="0" destOrd="0" presId="urn:microsoft.com/office/officeart/2005/8/layout/hierarchy2"/>
    <dgm:cxn modelId="{EA30DC60-51B1-4022-A248-5180BBB5694D}" type="presOf" srcId="{113EEEE7-D6CC-488D-83F1-2B3848953D2F}" destId="{1FF5B2E8-DAB5-4FCA-AA09-5FE9F43B5893}" srcOrd="1" destOrd="0" presId="urn:microsoft.com/office/officeart/2005/8/layout/hierarchy2"/>
    <dgm:cxn modelId="{9167E1D0-D388-4B39-B45A-1F2BFAF034E5}" type="presOf" srcId="{0024053F-2DA0-4EA7-9F6C-0B47398FABE4}" destId="{77B78FED-A89B-4C2C-92AA-32B37543F027}" srcOrd="1" destOrd="0" presId="urn:microsoft.com/office/officeart/2005/8/layout/hierarchy2"/>
    <dgm:cxn modelId="{438551D4-5597-40FD-B876-D7E78BCCC3FF}" type="presOf" srcId="{EB886EA3-6334-4FF1-9F55-A638089A1BE5}" destId="{4BBCBED0-32D7-45EA-A6AA-F4E3D05C61C1}" srcOrd="0" destOrd="0" presId="urn:microsoft.com/office/officeart/2005/8/layout/hierarchy2"/>
    <dgm:cxn modelId="{D2F56421-E9EE-46E0-9854-E4B8B4A86F6A}" type="presOf" srcId="{B4B3BC18-62F5-48ED-93F5-9DE6506FED3A}" destId="{E9EB24D1-473F-4AF0-98A4-CCD37758A508}" srcOrd="1" destOrd="0" presId="urn:microsoft.com/office/officeart/2005/8/layout/hierarchy2"/>
    <dgm:cxn modelId="{DF43DD8D-AAFD-4D94-AF53-4D21EAFE6E6F}" type="presParOf" srcId="{4EBB4F4E-BF79-4DB7-9135-870A94D13B5F}" destId="{6E6A7709-ADC2-4416-909C-BD80E1C7F6F8}" srcOrd="0" destOrd="0" presId="urn:microsoft.com/office/officeart/2005/8/layout/hierarchy2"/>
    <dgm:cxn modelId="{224735F7-EA2B-40CF-98AB-A2A87BA5453E}" type="presParOf" srcId="{6E6A7709-ADC2-4416-909C-BD80E1C7F6F8}" destId="{AD06DDA5-46E3-473A-BDF9-124C2738DD9D}" srcOrd="0" destOrd="0" presId="urn:microsoft.com/office/officeart/2005/8/layout/hierarchy2"/>
    <dgm:cxn modelId="{68F80991-F721-40A7-A3F7-4E465071D61E}" type="presParOf" srcId="{6E6A7709-ADC2-4416-909C-BD80E1C7F6F8}" destId="{B39D274C-DF5B-43F9-96FD-41FF903748EE}" srcOrd="1" destOrd="0" presId="urn:microsoft.com/office/officeart/2005/8/layout/hierarchy2"/>
    <dgm:cxn modelId="{843FE42B-EA81-4F30-B388-4362178A9497}" type="presParOf" srcId="{B39D274C-DF5B-43F9-96FD-41FF903748EE}" destId="{8A88BFE0-D10E-4BA1-A694-1F53CFAA0445}" srcOrd="0" destOrd="0" presId="urn:microsoft.com/office/officeart/2005/8/layout/hierarchy2"/>
    <dgm:cxn modelId="{A44718A7-50F0-491D-AB06-12BC8C0D7FCD}" type="presParOf" srcId="{8A88BFE0-D10E-4BA1-A694-1F53CFAA0445}" destId="{E9EB24D1-473F-4AF0-98A4-CCD37758A508}" srcOrd="0" destOrd="0" presId="urn:microsoft.com/office/officeart/2005/8/layout/hierarchy2"/>
    <dgm:cxn modelId="{56F80A4D-BE15-4523-8A86-093025356C73}" type="presParOf" srcId="{B39D274C-DF5B-43F9-96FD-41FF903748EE}" destId="{7637415B-6F7A-4F62-946C-C023183BB2CF}" srcOrd="1" destOrd="0" presId="urn:microsoft.com/office/officeart/2005/8/layout/hierarchy2"/>
    <dgm:cxn modelId="{59DC94B0-6336-460F-AC40-E980798740D8}" type="presParOf" srcId="{7637415B-6F7A-4F62-946C-C023183BB2CF}" destId="{3E6F6B7C-BEE7-4F08-9483-8FE71073B490}" srcOrd="0" destOrd="0" presId="urn:microsoft.com/office/officeart/2005/8/layout/hierarchy2"/>
    <dgm:cxn modelId="{455D609E-998F-4ACC-AE7A-2790E9F3733B}" type="presParOf" srcId="{7637415B-6F7A-4F62-946C-C023183BB2CF}" destId="{EA26C044-7D36-4F41-8BFA-005EDB41C6F1}" srcOrd="1" destOrd="0" presId="urn:microsoft.com/office/officeart/2005/8/layout/hierarchy2"/>
    <dgm:cxn modelId="{E72A3EAB-9253-45BF-BC21-EFD672D4F67E}" type="presParOf" srcId="{EA26C044-7D36-4F41-8BFA-005EDB41C6F1}" destId="{CCDC285B-2EB7-44E8-BBB7-79EF27E891AD}" srcOrd="0" destOrd="0" presId="urn:microsoft.com/office/officeart/2005/8/layout/hierarchy2"/>
    <dgm:cxn modelId="{78B182B4-D1E4-4233-9977-F5C8D3EE23D2}" type="presParOf" srcId="{CCDC285B-2EB7-44E8-BBB7-79EF27E891AD}" destId="{38A30F82-6B1F-439B-B7BE-414310945F39}" srcOrd="0" destOrd="0" presId="urn:microsoft.com/office/officeart/2005/8/layout/hierarchy2"/>
    <dgm:cxn modelId="{E9D50D01-AADE-45C2-8F3D-ABDD5859E2F9}" type="presParOf" srcId="{EA26C044-7D36-4F41-8BFA-005EDB41C6F1}" destId="{DEE9A60F-D37D-47CD-807B-2AF782A50C50}" srcOrd="1" destOrd="0" presId="urn:microsoft.com/office/officeart/2005/8/layout/hierarchy2"/>
    <dgm:cxn modelId="{D90AB4F9-C152-4C0C-8048-E70D7BC07B12}" type="presParOf" srcId="{DEE9A60F-D37D-47CD-807B-2AF782A50C50}" destId="{04BE9CA1-EF12-467D-A277-36EF6E36CA4C}" srcOrd="0" destOrd="0" presId="urn:microsoft.com/office/officeart/2005/8/layout/hierarchy2"/>
    <dgm:cxn modelId="{281EBBE3-A7AE-4AE7-935C-D4A4E17F34C0}" type="presParOf" srcId="{DEE9A60F-D37D-47CD-807B-2AF782A50C50}" destId="{4642335C-7323-4445-B968-C25AC8F276F9}" srcOrd="1" destOrd="0" presId="urn:microsoft.com/office/officeart/2005/8/layout/hierarchy2"/>
    <dgm:cxn modelId="{DBD3848B-2B66-45C0-980A-91E32F653C51}" type="presParOf" srcId="{B39D274C-DF5B-43F9-96FD-41FF903748EE}" destId="{4B1A4B1A-03AD-4B9E-82EF-EFE64ABA7993}" srcOrd="2" destOrd="0" presId="urn:microsoft.com/office/officeart/2005/8/layout/hierarchy2"/>
    <dgm:cxn modelId="{C1608E5F-AB51-469B-8354-5B121248625D}" type="presParOf" srcId="{4B1A4B1A-03AD-4B9E-82EF-EFE64ABA7993}" destId="{418BF29D-615F-45ED-9537-3ED3B74B7F5E}" srcOrd="0" destOrd="0" presId="urn:microsoft.com/office/officeart/2005/8/layout/hierarchy2"/>
    <dgm:cxn modelId="{707166C6-6A62-4F11-BD04-4FF01147D740}" type="presParOf" srcId="{B39D274C-DF5B-43F9-96FD-41FF903748EE}" destId="{8F7DA200-88BA-48C8-AD37-80F1542B1708}" srcOrd="3" destOrd="0" presId="urn:microsoft.com/office/officeart/2005/8/layout/hierarchy2"/>
    <dgm:cxn modelId="{8AB1657C-2234-4BE5-A1A3-600186D7F641}" type="presParOf" srcId="{8F7DA200-88BA-48C8-AD37-80F1542B1708}" destId="{573CD379-301D-4388-B50E-975C13A35549}" srcOrd="0" destOrd="0" presId="urn:microsoft.com/office/officeart/2005/8/layout/hierarchy2"/>
    <dgm:cxn modelId="{799B75F2-7629-4834-B98E-7E8A29B514E3}" type="presParOf" srcId="{8F7DA200-88BA-48C8-AD37-80F1542B1708}" destId="{FE9C1D53-6318-4E55-982A-47ED2E171814}" srcOrd="1" destOrd="0" presId="urn:microsoft.com/office/officeart/2005/8/layout/hierarchy2"/>
    <dgm:cxn modelId="{6DB06527-FE8D-4E80-B93C-3FBA5DAA6A12}" type="presParOf" srcId="{FE9C1D53-6318-4E55-982A-47ED2E171814}" destId="{4BBCBED0-32D7-45EA-A6AA-F4E3D05C61C1}" srcOrd="0" destOrd="0" presId="urn:microsoft.com/office/officeart/2005/8/layout/hierarchy2"/>
    <dgm:cxn modelId="{1D1B918B-EF50-4124-B72C-A5C17B78DFC1}" type="presParOf" srcId="{4BBCBED0-32D7-45EA-A6AA-F4E3D05C61C1}" destId="{F534A62A-4B46-43FA-A33B-BDEDD516917E}" srcOrd="0" destOrd="0" presId="urn:microsoft.com/office/officeart/2005/8/layout/hierarchy2"/>
    <dgm:cxn modelId="{49523E13-6857-4AD4-824F-4C14003BF7FE}" type="presParOf" srcId="{FE9C1D53-6318-4E55-982A-47ED2E171814}" destId="{2EB890AF-70F3-4F45-AC15-31C90F04633F}" srcOrd="1" destOrd="0" presId="urn:microsoft.com/office/officeart/2005/8/layout/hierarchy2"/>
    <dgm:cxn modelId="{A7BD8113-83C8-4539-BA25-FEAA9DB1C2FE}" type="presParOf" srcId="{2EB890AF-70F3-4F45-AC15-31C90F04633F}" destId="{66E0A580-0FB7-4557-BC4B-43C8AD8229CC}" srcOrd="0" destOrd="0" presId="urn:microsoft.com/office/officeart/2005/8/layout/hierarchy2"/>
    <dgm:cxn modelId="{86EA8A62-D42C-4F31-A5F3-7D2F1FF218FF}" type="presParOf" srcId="{2EB890AF-70F3-4F45-AC15-31C90F04633F}" destId="{44ED942F-D346-4FD0-9FDA-5F2CC1631CA9}" srcOrd="1" destOrd="0" presId="urn:microsoft.com/office/officeart/2005/8/layout/hierarchy2"/>
    <dgm:cxn modelId="{F6722A94-84A6-45F6-B066-671EBC25945A}" type="presParOf" srcId="{B39D274C-DF5B-43F9-96FD-41FF903748EE}" destId="{614AF559-A826-4CB5-BC1A-78746D428448}" srcOrd="4" destOrd="0" presId="urn:microsoft.com/office/officeart/2005/8/layout/hierarchy2"/>
    <dgm:cxn modelId="{F0C55FF0-54AE-479B-B9ED-1965E12FC18F}" type="presParOf" srcId="{614AF559-A826-4CB5-BC1A-78746D428448}" destId="{758DF5CA-BC6C-4029-ABC2-A84C7367C4F6}" srcOrd="0" destOrd="0" presId="urn:microsoft.com/office/officeart/2005/8/layout/hierarchy2"/>
    <dgm:cxn modelId="{DD156278-8A83-4D18-AD34-F36E41936B1B}" type="presParOf" srcId="{B39D274C-DF5B-43F9-96FD-41FF903748EE}" destId="{326BCE1A-FD53-498C-B793-2CEF73EA6C95}" srcOrd="5" destOrd="0" presId="urn:microsoft.com/office/officeart/2005/8/layout/hierarchy2"/>
    <dgm:cxn modelId="{AC2C56F2-2BEB-4737-8107-05DBBA631083}" type="presParOf" srcId="{326BCE1A-FD53-498C-B793-2CEF73EA6C95}" destId="{6D2A66EB-479B-4F9F-ADF3-69E81DD8F7CC}" srcOrd="0" destOrd="0" presId="urn:microsoft.com/office/officeart/2005/8/layout/hierarchy2"/>
    <dgm:cxn modelId="{E0226C5D-3B40-45E2-9259-BFA5799F5F90}" type="presParOf" srcId="{326BCE1A-FD53-498C-B793-2CEF73EA6C95}" destId="{A39EB803-C8DB-461E-8282-C2B2071540E5}" srcOrd="1" destOrd="0" presId="urn:microsoft.com/office/officeart/2005/8/layout/hierarchy2"/>
    <dgm:cxn modelId="{936DBC40-23B0-4CF6-A8FD-FCE058B86C08}" type="presParOf" srcId="{A39EB803-C8DB-461E-8282-C2B2071540E5}" destId="{6BF26397-2D1C-4605-A538-74264C542E4C}" srcOrd="0" destOrd="0" presId="urn:microsoft.com/office/officeart/2005/8/layout/hierarchy2"/>
    <dgm:cxn modelId="{1DB410AC-03A7-4F25-AB74-F8206A287166}" type="presParOf" srcId="{6BF26397-2D1C-4605-A538-74264C542E4C}" destId="{77B78FED-A89B-4C2C-92AA-32B37543F027}" srcOrd="0" destOrd="0" presId="urn:microsoft.com/office/officeart/2005/8/layout/hierarchy2"/>
    <dgm:cxn modelId="{324E8E13-5025-4DDD-8CA4-7B02F2BC7A17}" type="presParOf" srcId="{A39EB803-C8DB-461E-8282-C2B2071540E5}" destId="{5900283C-F16A-4082-AFE7-1C3105310B4C}" srcOrd="1" destOrd="0" presId="urn:microsoft.com/office/officeart/2005/8/layout/hierarchy2"/>
    <dgm:cxn modelId="{567DC0F1-F358-44F6-B65F-97675C7C12BE}" type="presParOf" srcId="{5900283C-F16A-4082-AFE7-1C3105310B4C}" destId="{C89C5DB0-131D-4B35-B863-DED6C44ED678}" srcOrd="0" destOrd="0" presId="urn:microsoft.com/office/officeart/2005/8/layout/hierarchy2"/>
    <dgm:cxn modelId="{86153A0E-A0A1-4AAB-9070-DCEDD8A30BBA}" type="presParOf" srcId="{5900283C-F16A-4082-AFE7-1C3105310B4C}" destId="{C6A12105-A800-4F5B-B7E1-61F5D73BE620}" srcOrd="1" destOrd="0" presId="urn:microsoft.com/office/officeart/2005/8/layout/hierarchy2"/>
    <dgm:cxn modelId="{E90F9247-D1A2-4AA3-BFA2-82E9F8B326B0}" type="presParOf" srcId="{B39D274C-DF5B-43F9-96FD-41FF903748EE}" destId="{1508382F-27EE-4CB2-979C-17947FB786E6}" srcOrd="6" destOrd="0" presId="urn:microsoft.com/office/officeart/2005/8/layout/hierarchy2"/>
    <dgm:cxn modelId="{62D2A1A4-7425-4FAF-8F3E-65EE640094BD}" type="presParOf" srcId="{1508382F-27EE-4CB2-979C-17947FB786E6}" destId="{1FF5B2E8-DAB5-4FCA-AA09-5FE9F43B5893}" srcOrd="0" destOrd="0" presId="urn:microsoft.com/office/officeart/2005/8/layout/hierarchy2"/>
    <dgm:cxn modelId="{09B083EB-4181-437D-B01E-8DA6130DB90D}" type="presParOf" srcId="{B39D274C-DF5B-43F9-96FD-41FF903748EE}" destId="{49978DBD-6D08-4BDF-A21C-47A2456DFFBD}" srcOrd="7" destOrd="0" presId="urn:microsoft.com/office/officeart/2005/8/layout/hierarchy2"/>
    <dgm:cxn modelId="{781EA8DE-ABA9-4621-B7E2-DAE9BDA22A61}" type="presParOf" srcId="{49978DBD-6D08-4BDF-A21C-47A2456DFFBD}" destId="{65F431BB-B519-42BE-9727-213CE7E5E0F7}" srcOrd="0" destOrd="0" presId="urn:microsoft.com/office/officeart/2005/8/layout/hierarchy2"/>
    <dgm:cxn modelId="{D020E96E-A0C5-4BA0-B0E4-D3CDDA6C8345}" type="presParOf" srcId="{49978DBD-6D08-4BDF-A21C-47A2456DFFBD}" destId="{D5D34453-FA43-4795-84F9-A43B8CA5FD12}" srcOrd="1" destOrd="0" presId="urn:microsoft.com/office/officeart/2005/8/layout/hierarchy2"/>
    <dgm:cxn modelId="{04F38D4B-DC21-4304-8CFE-44B4281BEEFC}" type="presParOf" srcId="{D5D34453-FA43-4795-84F9-A43B8CA5FD12}" destId="{592CB43D-0413-4460-9F70-18AEB71E0614}" srcOrd="0" destOrd="0" presId="urn:microsoft.com/office/officeart/2005/8/layout/hierarchy2"/>
    <dgm:cxn modelId="{4D8870D1-8AA4-4054-8967-552B78E3F4C5}" type="presParOf" srcId="{592CB43D-0413-4460-9F70-18AEB71E0614}" destId="{D1C569D7-A1E8-4A53-ACAA-7A2F16938558}" srcOrd="0" destOrd="0" presId="urn:microsoft.com/office/officeart/2005/8/layout/hierarchy2"/>
    <dgm:cxn modelId="{777A2017-3012-4985-BCDD-83E676DAEFCC}" type="presParOf" srcId="{D5D34453-FA43-4795-84F9-A43B8CA5FD12}" destId="{2E0500E3-18FF-4F7C-B76C-8BBA8445C077}" srcOrd="1" destOrd="0" presId="urn:microsoft.com/office/officeart/2005/8/layout/hierarchy2"/>
    <dgm:cxn modelId="{0BC8D626-4C14-40EF-824E-6AA225F5F05B}" type="presParOf" srcId="{2E0500E3-18FF-4F7C-B76C-8BBA8445C077}" destId="{0CE9F42F-77F0-4B16-B086-EA46D5CB0297}" srcOrd="0" destOrd="0" presId="urn:microsoft.com/office/officeart/2005/8/layout/hierarchy2"/>
    <dgm:cxn modelId="{891B01F4-D2F6-4F10-BFAC-2F22421EB083}" type="presParOf" srcId="{2E0500E3-18FF-4F7C-B76C-8BBA8445C077}" destId="{4599FD51-3143-4500-A144-CDDAA6B24C6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243143-75C8-401B-ABF1-D114FABFA792}" type="doc">
      <dgm:prSet loTypeId="urn:microsoft.com/office/officeart/2005/8/layout/hList9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3D0A07D-DEC7-4FDC-BD4D-AD0F516BD210}">
      <dgm:prSet phldrT="[Text]"/>
      <dgm:spPr>
        <a:solidFill>
          <a:schemeClr val="tx1">
            <a:lumMod val="25000"/>
            <a:lumOff val="75000"/>
          </a:schemeClr>
        </a:solidFill>
      </dgm:spPr>
      <dgm:t>
        <a:bodyPr/>
        <a:lstStyle/>
        <a:p>
          <a:r>
            <a:rPr lang="fa-IR" dirty="0" smtClean="0">
              <a:cs typeface="+mj-cs"/>
            </a:rPr>
            <a:t>انگیزه های  درونی</a:t>
          </a:r>
        </a:p>
        <a:p>
          <a:r>
            <a:rPr lang="fa-IR" dirty="0" smtClean="0">
              <a:cs typeface="+mj-cs"/>
            </a:rPr>
            <a:t>(درون زا)</a:t>
          </a:r>
          <a:endParaRPr lang="en-US" dirty="0">
            <a:cs typeface="+mj-cs"/>
          </a:endParaRPr>
        </a:p>
      </dgm:t>
    </dgm:pt>
    <dgm:pt modelId="{09C5196A-7CAA-42DC-B19A-8A95A4D2369E}" type="parTrans" cxnId="{F12C349B-A831-407F-AB01-EC4ADE21AB0A}">
      <dgm:prSet/>
      <dgm:spPr/>
      <dgm:t>
        <a:bodyPr/>
        <a:lstStyle/>
        <a:p>
          <a:endParaRPr lang="en-US"/>
        </a:p>
      </dgm:t>
    </dgm:pt>
    <dgm:pt modelId="{F795D7E8-414C-467A-8A5B-1C010F91F596}" type="sibTrans" cxnId="{F12C349B-A831-407F-AB01-EC4ADE21AB0A}">
      <dgm:prSet/>
      <dgm:spPr/>
      <dgm:t>
        <a:bodyPr/>
        <a:lstStyle/>
        <a:p>
          <a:endParaRPr lang="en-US"/>
        </a:p>
      </dgm:t>
    </dgm:pt>
    <dgm:pt modelId="{20FFCF44-6FD7-4C65-9596-3F8BD753EF8B}">
      <dgm:prSet phldrT="[Text]" custT="1"/>
      <dgm:spPr>
        <a:solidFill>
          <a:schemeClr val="tx1">
            <a:lumMod val="10000"/>
            <a:lumOff val="90000"/>
            <a:alpha val="90000"/>
          </a:schemeClr>
        </a:solidFill>
      </dgm:spPr>
      <dgm:t>
        <a:bodyPr anchor="b" anchorCtr="1"/>
        <a:lstStyle/>
        <a:p>
          <a:pPr algn="ctr"/>
          <a:endParaRPr lang="fa-IR" sz="2300" dirty="0" smtClean="0"/>
        </a:p>
        <a:p>
          <a:pPr algn="ctr"/>
          <a:r>
            <a:rPr lang="fa-IR" sz="2300" dirty="0" smtClean="0"/>
            <a:t>منشا درون فرد است</a:t>
          </a:r>
        </a:p>
        <a:p>
          <a:pPr algn="ctr"/>
          <a:endParaRPr lang="en-US" sz="1200" dirty="0"/>
        </a:p>
      </dgm:t>
    </dgm:pt>
    <dgm:pt modelId="{CA011F80-E078-4478-A8F7-6E057D9A05EE}" type="parTrans" cxnId="{A05D7BA9-D880-4256-851F-E0117F8F810A}">
      <dgm:prSet/>
      <dgm:spPr/>
      <dgm:t>
        <a:bodyPr/>
        <a:lstStyle/>
        <a:p>
          <a:endParaRPr lang="en-US"/>
        </a:p>
      </dgm:t>
    </dgm:pt>
    <dgm:pt modelId="{B81D72C1-8494-4183-BFEC-9F73E349BAC6}" type="sibTrans" cxnId="{A05D7BA9-D880-4256-851F-E0117F8F810A}">
      <dgm:prSet/>
      <dgm:spPr/>
      <dgm:t>
        <a:bodyPr/>
        <a:lstStyle/>
        <a:p>
          <a:endParaRPr lang="en-US"/>
        </a:p>
      </dgm:t>
    </dgm:pt>
    <dgm:pt modelId="{9F1BFB7A-59FC-4923-90D2-4B97E695B41B}">
      <dgm:prSet phldrT="[Text]"/>
      <dgm:spPr>
        <a:solidFill>
          <a:schemeClr val="tx1">
            <a:lumMod val="10000"/>
            <a:lumOff val="90000"/>
            <a:alpha val="90000"/>
          </a:schemeClr>
        </a:solidFill>
      </dgm:spPr>
      <dgm:t>
        <a:bodyPr/>
        <a:lstStyle/>
        <a:p>
          <a:pPr algn="ctr"/>
          <a:r>
            <a:rPr lang="fa-IR" dirty="0" smtClean="0"/>
            <a:t>به احساس درونی فرد در حین کار و انجام وظایف بر میگردد</a:t>
          </a:r>
          <a:endParaRPr lang="en-US" dirty="0"/>
        </a:p>
      </dgm:t>
    </dgm:pt>
    <dgm:pt modelId="{1E30B48F-253E-4D76-90D2-354BC785D7B6}" type="parTrans" cxnId="{34BB770B-007C-4048-85BB-20BBC1C7A383}">
      <dgm:prSet/>
      <dgm:spPr/>
      <dgm:t>
        <a:bodyPr/>
        <a:lstStyle/>
        <a:p>
          <a:endParaRPr lang="en-US"/>
        </a:p>
      </dgm:t>
    </dgm:pt>
    <dgm:pt modelId="{F5767312-BFCB-4163-9A2E-698FA31F86E9}" type="sibTrans" cxnId="{34BB770B-007C-4048-85BB-20BBC1C7A383}">
      <dgm:prSet/>
      <dgm:spPr/>
      <dgm:t>
        <a:bodyPr/>
        <a:lstStyle/>
        <a:p>
          <a:endParaRPr lang="en-US"/>
        </a:p>
      </dgm:t>
    </dgm:pt>
    <dgm:pt modelId="{48810A11-2C44-46EA-9684-C14539995C39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a-IR" dirty="0" smtClean="0">
              <a:cs typeface="+mj-cs"/>
            </a:rPr>
            <a:t>انگیزه های بیرونی</a:t>
          </a:r>
        </a:p>
        <a:p>
          <a:r>
            <a:rPr lang="fa-IR" dirty="0" smtClean="0">
              <a:cs typeface="+mj-cs"/>
            </a:rPr>
            <a:t>(برون زا)</a:t>
          </a:r>
          <a:endParaRPr lang="en-US" dirty="0">
            <a:cs typeface="+mj-cs"/>
          </a:endParaRPr>
        </a:p>
      </dgm:t>
    </dgm:pt>
    <dgm:pt modelId="{99F63865-516A-44CD-BD77-38140A2E92B0}" type="parTrans" cxnId="{D72E42A0-6EA0-4509-B55A-1C0BE68E06D6}">
      <dgm:prSet/>
      <dgm:spPr/>
      <dgm:t>
        <a:bodyPr/>
        <a:lstStyle/>
        <a:p>
          <a:endParaRPr lang="en-US"/>
        </a:p>
      </dgm:t>
    </dgm:pt>
    <dgm:pt modelId="{24AC6522-ECAC-400A-82DD-1D0A3D51149B}" type="sibTrans" cxnId="{D72E42A0-6EA0-4509-B55A-1C0BE68E06D6}">
      <dgm:prSet/>
      <dgm:spPr/>
      <dgm:t>
        <a:bodyPr/>
        <a:lstStyle/>
        <a:p>
          <a:endParaRPr lang="en-US"/>
        </a:p>
      </dgm:t>
    </dgm:pt>
    <dgm:pt modelId="{DD7162E1-8A1C-4C8E-B1E4-E71E1E5C9A96}">
      <dgm:prSet phldrT="[Text]"/>
      <dgm:spPr/>
      <dgm:t>
        <a:bodyPr anchor="b" anchorCtr="1"/>
        <a:lstStyle/>
        <a:p>
          <a:pPr algn="ctr"/>
          <a:r>
            <a:rPr lang="fa-IR" dirty="0" smtClean="0"/>
            <a:t>توسط عوامل خارجی به فرد داده میشود .</a:t>
          </a:r>
          <a:endParaRPr lang="en-US" dirty="0"/>
        </a:p>
      </dgm:t>
    </dgm:pt>
    <dgm:pt modelId="{5428B8AD-A0D3-492A-AD5B-95AA5612AF19}" type="parTrans" cxnId="{556F0315-6AC9-44FF-A8F1-B1B97A6FBA4A}">
      <dgm:prSet/>
      <dgm:spPr/>
      <dgm:t>
        <a:bodyPr/>
        <a:lstStyle/>
        <a:p>
          <a:endParaRPr lang="en-US"/>
        </a:p>
      </dgm:t>
    </dgm:pt>
    <dgm:pt modelId="{F31133E5-4168-4062-ABBF-5B1BA248A13B}" type="sibTrans" cxnId="{556F0315-6AC9-44FF-A8F1-B1B97A6FBA4A}">
      <dgm:prSet/>
      <dgm:spPr/>
      <dgm:t>
        <a:bodyPr/>
        <a:lstStyle/>
        <a:p>
          <a:endParaRPr lang="en-US"/>
        </a:p>
      </dgm:t>
    </dgm:pt>
    <dgm:pt modelId="{7409C868-CA8A-4B44-A58C-DFDB9CC81BC1}">
      <dgm:prSet phldrT="[Text]"/>
      <dgm:spPr/>
      <dgm:t>
        <a:bodyPr/>
        <a:lstStyle/>
        <a:p>
          <a:pPr algn="ctr"/>
          <a:r>
            <a:rPr lang="fa-IR" dirty="0" smtClean="0"/>
            <a:t>ملموس و مشهود بوده</a:t>
          </a:r>
        </a:p>
      </dgm:t>
    </dgm:pt>
    <dgm:pt modelId="{60EA5D99-4EDC-4AE3-BCE2-FD2D8E4ED29E}" type="parTrans" cxnId="{D435E2C7-704D-4354-86A6-AD78BB59C3F5}">
      <dgm:prSet/>
      <dgm:spPr/>
      <dgm:t>
        <a:bodyPr/>
        <a:lstStyle/>
        <a:p>
          <a:endParaRPr lang="en-US"/>
        </a:p>
      </dgm:t>
    </dgm:pt>
    <dgm:pt modelId="{5075C9E1-20CE-47FD-B088-A4D0F0D056E3}" type="sibTrans" cxnId="{D435E2C7-704D-4354-86A6-AD78BB59C3F5}">
      <dgm:prSet/>
      <dgm:spPr/>
      <dgm:t>
        <a:bodyPr/>
        <a:lstStyle/>
        <a:p>
          <a:endParaRPr lang="en-US"/>
        </a:p>
      </dgm:t>
    </dgm:pt>
    <dgm:pt modelId="{16A219B8-3D3F-4E1D-A933-EB82AB6D4409}" type="pres">
      <dgm:prSet presAssocID="{74243143-75C8-401B-ABF1-D114FABFA792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4EC57CA-0565-4375-9940-B24DDF9536F1}" type="pres">
      <dgm:prSet presAssocID="{53D0A07D-DEC7-4FDC-BD4D-AD0F516BD210}" presName="posSpace" presStyleCnt="0"/>
      <dgm:spPr/>
    </dgm:pt>
    <dgm:pt modelId="{B4C65E35-7737-4FAA-84DC-1B81E565548B}" type="pres">
      <dgm:prSet presAssocID="{53D0A07D-DEC7-4FDC-BD4D-AD0F516BD210}" presName="vertFlow" presStyleCnt="0"/>
      <dgm:spPr/>
    </dgm:pt>
    <dgm:pt modelId="{583BAE80-23CF-401C-AFF9-826FAF197D04}" type="pres">
      <dgm:prSet presAssocID="{53D0A07D-DEC7-4FDC-BD4D-AD0F516BD210}" presName="topSpace" presStyleCnt="0"/>
      <dgm:spPr/>
    </dgm:pt>
    <dgm:pt modelId="{9AF60641-CEA4-4F74-BFBD-8FD5F3B5048B}" type="pres">
      <dgm:prSet presAssocID="{53D0A07D-DEC7-4FDC-BD4D-AD0F516BD210}" presName="firstComp" presStyleCnt="0"/>
      <dgm:spPr/>
    </dgm:pt>
    <dgm:pt modelId="{DC6C0F01-E121-460C-B2B6-D6EC4DC16898}" type="pres">
      <dgm:prSet presAssocID="{53D0A07D-DEC7-4FDC-BD4D-AD0F516BD210}" presName="firstChild" presStyleLbl="bgAccFollowNode1" presStyleIdx="0" presStyleCnt="4" custLinFactNeighborX="-13022"/>
      <dgm:spPr/>
      <dgm:t>
        <a:bodyPr/>
        <a:lstStyle/>
        <a:p>
          <a:endParaRPr lang="en-US"/>
        </a:p>
      </dgm:t>
    </dgm:pt>
    <dgm:pt modelId="{ED1FA3A9-69BF-444C-9029-DE7B68F5F8B0}" type="pres">
      <dgm:prSet presAssocID="{53D0A07D-DEC7-4FDC-BD4D-AD0F516BD210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3193CA-427D-4F06-941B-50021F7F5D5A}" type="pres">
      <dgm:prSet presAssocID="{9F1BFB7A-59FC-4923-90D2-4B97E695B41B}" presName="comp" presStyleCnt="0"/>
      <dgm:spPr/>
    </dgm:pt>
    <dgm:pt modelId="{DD8404F0-5B47-4232-BD3B-9B3F71DCD6CB}" type="pres">
      <dgm:prSet presAssocID="{9F1BFB7A-59FC-4923-90D2-4B97E695B41B}" presName="child" presStyleLbl="bgAccFollowNode1" presStyleIdx="1" presStyleCnt="4" custLinFactNeighborX="-13022"/>
      <dgm:spPr/>
      <dgm:t>
        <a:bodyPr/>
        <a:lstStyle/>
        <a:p>
          <a:endParaRPr lang="en-US"/>
        </a:p>
      </dgm:t>
    </dgm:pt>
    <dgm:pt modelId="{AFA1E5A3-BD2D-4711-BDB5-6B19E67AAA50}" type="pres">
      <dgm:prSet presAssocID="{9F1BFB7A-59FC-4923-90D2-4B97E695B41B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C5374-5AC5-4FB7-82FA-64B75C3F1561}" type="pres">
      <dgm:prSet presAssocID="{53D0A07D-DEC7-4FDC-BD4D-AD0F516BD210}" presName="negSpace" presStyleCnt="0"/>
      <dgm:spPr/>
    </dgm:pt>
    <dgm:pt modelId="{B0396D13-5506-488C-B436-E44F9E93F358}" type="pres">
      <dgm:prSet presAssocID="{53D0A07D-DEC7-4FDC-BD4D-AD0F516BD210}" presName="circle" presStyleLbl="node1" presStyleIdx="0" presStyleCnt="2" custLinFactNeighborX="13276"/>
      <dgm:spPr/>
      <dgm:t>
        <a:bodyPr/>
        <a:lstStyle/>
        <a:p>
          <a:endParaRPr lang="en-US"/>
        </a:p>
      </dgm:t>
    </dgm:pt>
    <dgm:pt modelId="{BE3287F9-0872-425D-B654-C33EAB4C3272}" type="pres">
      <dgm:prSet presAssocID="{F795D7E8-414C-467A-8A5B-1C010F91F596}" presName="transSpace" presStyleCnt="0"/>
      <dgm:spPr/>
    </dgm:pt>
    <dgm:pt modelId="{41A511C8-C107-4117-852C-C05E4F8666D7}" type="pres">
      <dgm:prSet presAssocID="{48810A11-2C44-46EA-9684-C14539995C39}" presName="posSpace" presStyleCnt="0"/>
      <dgm:spPr/>
    </dgm:pt>
    <dgm:pt modelId="{28B47D66-6498-4FFE-9EAE-DC1410E828DA}" type="pres">
      <dgm:prSet presAssocID="{48810A11-2C44-46EA-9684-C14539995C39}" presName="vertFlow" presStyleCnt="0"/>
      <dgm:spPr/>
    </dgm:pt>
    <dgm:pt modelId="{2BCF12FC-39BD-4759-9F18-D5A318AA3B7D}" type="pres">
      <dgm:prSet presAssocID="{48810A11-2C44-46EA-9684-C14539995C39}" presName="topSpace" presStyleCnt="0"/>
      <dgm:spPr/>
    </dgm:pt>
    <dgm:pt modelId="{0E396543-74A4-4EF8-B313-4CB02246954A}" type="pres">
      <dgm:prSet presAssocID="{48810A11-2C44-46EA-9684-C14539995C39}" presName="firstComp" presStyleCnt="0"/>
      <dgm:spPr/>
    </dgm:pt>
    <dgm:pt modelId="{A81C6860-8B72-4DFA-9E8B-D635D7471006}" type="pres">
      <dgm:prSet presAssocID="{48810A11-2C44-46EA-9684-C14539995C39}" presName="firstChild" presStyleLbl="bgAccFollowNode1" presStyleIdx="2" presStyleCnt="4" custLinFactNeighborX="-3880"/>
      <dgm:spPr/>
      <dgm:t>
        <a:bodyPr/>
        <a:lstStyle/>
        <a:p>
          <a:endParaRPr lang="en-US"/>
        </a:p>
      </dgm:t>
    </dgm:pt>
    <dgm:pt modelId="{C909C935-844E-4B5E-A5AA-3E033779D5ED}" type="pres">
      <dgm:prSet presAssocID="{48810A11-2C44-46EA-9684-C14539995C39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ED645-4BA6-4EC4-8256-CF067C98FAFF}" type="pres">
      <dgm:prSet presAssocID="{7409C868-CA8A-4B44-A58C-DFDB9CC81BC1}" presName="comp" presStyleCnt="0"/>
      <dgm:spPr/>
    </dgm:pt>
    <dgm:pt modelId="{BF3808FC-E611-4727-80BF-65B049048B75}" type="pres">
      <dgm:prSet presAssocID="{7409C868-CA8A-4B44-A58C-DFDB9CC81BC1}" presName="child" presStyleLbl="bgAccFollowNode1" presStyleIdx="3" presStyleCnt="4" custLinFactNeighborX="-3880"/>
      <dgm:spPr/>
      <dgm:t>
        <a:bodyPr/>
        <a:lstStyle/>
        <a:p>
          <a:endParaRPr lang="en-US"/>
        </a:p>
      </dgm:t>
    </dgm:pt>
    <dgm:pt modelId="{C3C99F03-ABBC-493C-939F-87934E768EE2}" type="pres">
      <dgm:prSet presAssocID="{7409C868-CA8A-4B44-A58C-DFDB9CC81BC1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BFA4C-2A81-4280-9FB0-667D184A809C}" type="pres">
      <dgm:prSet presAssocID="{48810A11-2C44-46EA-9684-C14539995C39}" presName="negSpace" presStyleCnt="0"/>
      <dgm:spPr/>
    </dgm:pt>
    <dgm:pt modelId="{6F7F0CA8-79CD-4720-A0E9-FE1D2885873C}" type="pres">
      <dgm:prSet presAssocID="{48810A11-2C44-46EA-9684-C14539995C39}" presName="circle" presStyleLbl="node1" presStyleIdx="1" presStyleCnt="2" custLinFactNeighborX="6091"/>
      <dgm:spPr/>
      <dgm:t>
        <a:bodyPr/>
        <a:lstStyle/>
        <a:p>
          <a:endParaRPr lang="en-US"/>
        </a:p>
      </dgm:t>
    </dgm:pt>
  </dgm:ptLst>
  <dgm:cxnLst>
    <dgm:cxn modelId="{D72E42A0-6EA0-4509-B55A-1C0BE68E06D6}" srcId="{74243143-75C8-401B-ABF1-D114FABFA792}" destId="{48810A11-2C44-46EA-9684-C14539995C39}" srcOrd="1" destOrd="0" parTransId="{99F63865-516A-44CD-BD77-38140A2E92B0}" sibTransId="{24AC6522-ECAC-400A-82DD-1D0A3D51149B}"/>
    <dgm:cxn modelId="{1E4DC559-8FF5-4CCE-9C1C-A499C1F5146B}" type="presOf" srcId="{9F1BFB7A-59FC-4923-90D2-4B97E695B41B}" destId="{AFA1E5A3-BD2D-4711-BDB5-6B19E67AAA50}" srcOrd="1" destOrd="0" presId="urn:microsoft.com/office/officeart/2005/8/layout/hList9"/>
    <dgm:cxn modelId="{34BB770B-007C-4048-85BB-20BBC1C7A383}" srcId="{53D0A07D-DEC7-4FDC-BD4D-AD0F516BD210}" destId="{9F1BFB7A-59FC-4923-90D2-4B97E695B41B}" srcOrd="1" destOrd="0" parTransId="{1E30B48F-253E-4D76-90D2-354BC785D7B6}" sibTransId="{F5767312-BFCB-4163-9A2E-698FA31F86E9}"/>
    <dgm:cxn modelId="{556F0315-6AC9-44FF-A8F1-B1B97A6FBA4A}" srcId="{48810A11-2C44-46EA-9684-C14539995C39}" destId="{DD7162E1-8A1C-4C8E-B1E4-E71E1E5C9A96}" srcOrd="0" destOrd="0" parTransId="{5428B8AD-A0D3-492A-AD5B-95AA5612AF19}" sibTransId="{F31133E5-4168-4062-ABBF-5B1BA248A13B}"/>
    <dgm:cxn modelId="{0AB7A816-3828-4510-8965-D195319928D0}" type="presOf" srcId="{74243143-75C8-401B-ABF1-D114FABFA792}" destId="{16A219B8-3D3F-4E1D-A933-EB82AB6D4409}" srcOrd="0" destOrd="0" presId="urn:microsoft.com/office/officeart/2005/8/layout/hList9"/>
    <dgm:cxn modelId="{A05D7BA9-D880-4256-851F-E0117F8F810A}" srcId="{53D0A07D-DEC7-4FDC-BD4D-AD0F516BD210}" destId="{20FFCF44-6FD7-4C65-9596-3F8BD753EF8B}" srcOrd="0" destOrd="0" parTransId="{CA011F80-E078-4478-A8F7-6E057D9A05EE}" sibTransId="{B81D72C1-8494-4183-BFEC-9F73E349BAC6}"/>
    <dgm:cxn modelId="{80A6221B-D985-402C-8EBF-AEE7949B5DA5}" type="presOf" srcId="{48810A11-2C44-46EA-9684-C14539995C39}" destId="{6F7F0CA8-79CD-4720-A0E9-FE1D2885873C}" srcOrd="0" destOrd="0" presId="urn:microsoft.com/office/officeart/2005/8/layout/hList9"/>
    <dgm:cxn modelId="{DB0BD9D9-F72A-4340-AF47-3EAAE9F3B413}" type="presOf" srcId="{DD7162E1-8A1C-4C8E-B1E4-E71E1E5C9A96}" destId="{A81C6860-8B72-4DFA-9E8B-D635D7471006}" srcOrd="0" destOrd="0" presId="urn:microsoft.com/office/officeart/2005/8/layout/hList9"/>
    <dgm:cxn modelId="{089460C5-1442-44E2-A0C9-E0A93E800FC0}" type="presOf" srcId="{20FFCF44-6FD7-4C65-9596-3F8BD753EF8B}" destId="{ED1FA3A9-69BF-444C-9029-DE7B68F5F8B0}" srcOrd="1" destOrd="0" presId="urn:microsoft.com/office/officeart/2005/8/layout/hList9"/>
    <dgm:cxn modelId="{D435E2C7-704D-4354-86A6-AD78BB59C3F5}" srcId="{48810A11-2C44-46EA-9684-C14539995C39}" destId="{7409C868-CA8A-4B44-A58C-DFDB9CC81BC1}" srcOrd="1" destOrd="0" parTransId="{60EA5D99-4EDC-4AE3-BCE2-FD2D8E4ED29E}" sibTransId="{5075C9E1-20CE-47FD-B088-A4D0F0D056E3}"/>
    <dgm:cxn modelId="{8E103A36-7495-4076-8837-FF154F9099EC}" type="presOf" srcId="{9F1BFB7A-59FC-4923-90D2-4B97E695B41B}" destId="{DD8404F0-5B47-4232-BD3B-9B3F71DCD6CB}" srcOrd="0" destOrd="0" presId="urn:microsoft.com/office/officeart/2005/8/layout/hList9"/>
    <dgm:cxn modelId="{5BEF55FE-DA0B-4402-86E2-F614DC1FA465}" type="presOf" srcId="{53D0A07D-DEC7-4FDC-BD4D-AD0F516BD210}" destId="{B0396D13-5506-488C-B436-E44F9E93F358}" srcOrd="0" destOrd="0" presId="urn:microsoft.com/office/officeart/2005/8/layout/hList9"/>
    <dgm:cxn modelId="{F12C349B-A831-407F-AB01-EC4ADE21AB0A}" srcId="{74243143-75C8-401B-ABF1-D114FABFA792}" destId="{53D0A07D-DEC7-4FDC-BD4D-AD0F516BD210}" srcOrd="0" destOrd="0" parTransId="{09C5196A-7CAA-42DC-B19A-8A95A4D2369E}" sibTransId="{F795D7E8-414C-467A-8A5B-1C010F91F596}"/>
    <dgm:cxn modelId="{85472D5B-DB2B-4777-A3A3-6D8DCC63D136}" type="presOf" srcId="{20FFCF44-6FD7-4C65-9596-3F8BD753EF8B}" destId="{DC6C0F01-E121-460C-B2B6-D6EC4DC16898}" srcOrd="0" destOrd="0" presId="urn:microsoft.com/office/officeart/2005/8/layout/hList9"/>
    <dgm:cxn modelId="{B614EB11-1A9A-4E7A-807F-A882574E2789}" type="presOf" srcId="{7409C868-CA8A-4B44-A58C-DFDB9CC81BC1}" destId="{C3C99F03-ABBC-493C-939F-87934E768EE2}" srcOrd="1" destOrd="0" presId="urn:microsoft.com/office/officeart/2005/8/layout/hList9"/>
    <dgm:cxn modelId="{EFC282C4-4859-4EDC-9B26-8F5CD46A559D}" type="presOf" srcId="{7409C868-CA8A-4B44-A58C-DFDB9CC81BC1}" destId="{BF3808FC-E611-4727-80BF-65B049048B75}" srcOrd="0" destOrd="0" presId="urn:microsoft.com/office/officeart/2005/8/layout/hList9"/>
    <dgm:cxn modelId="{9E10784F-4695-4C96-B4B2-1A7B7E048813}" type="presOf" srcId="{DD7162E1-8A1C-4C8E-B1E4-E71E1E5C9A96}" destId="{C909C935-844E-4B5E-A5AA-3E033779D5ED}" srcOrd="1" destOrd="0" presId="urn:microsoft.com/office/officeart/2005/8/layout/hList9"/>
    <dgm:cxn modelId="{00CD242F-37CC-4FEE-8059-D65E3242CD7B}" type="presParOf" srcId="{16A219B8-3D3F-4E1D-A933-EB82AB6D4409}" destId="{E4EC57CA-0565-4375-9940-B24DDF9536F1}" srcOrd="0" destOrd="0" presId="urn:microsoft.com/office/officeart/2005/8/layout/hList9"/>
    <dgm:cxn modelId="{4C6AADC1-2B65-42F3-BC17-A296E5BE4E48}" type="presParOf" srcId="{16A219B8-3D3F-4E1D-A933-EB82AB6D4409}" destId="{B4C65E35-7737-4FAA-84DC-1B81E565548B}" srcOrd="1" destOrd="0" presId="urn:microsoft.com/office/officeart/2005/8/layout/hList9"/>
    <dgm:cxn modelId="{55AADC2C-7E52-45EE-9629-DE6C06F4F788}" type="presParOf" srcId="{B4C65E35-7737-4FAA-84DC-1B81E565548B}" destId="{583BAE80-23CF-401C-AFF9-826FAF197D04}" srcOrd="0" destOrd="0" presId="urn:microsoft.com/office/officeart/2005/8/layout/hList9"/>
    <dgm:cxn modelId="{F0B98671-1E40-45DA-BD93-5C8A62B25F08}" type="presParOf" srcId="{B4C65E35-7737-4FAA-84DC-1B81E565548B}" destId="{9AF60641-CEA4-4F74-BFBD-8FD5F3B5048B}" srcOrd="1" destOrd="0" presId="urn:microsoft.com/office/officeart/2005/8/layout/hList9"/>
    <dgm:cxn modelId="{7425E5F4-CC03-442D-9BAF-1C3744AFAC69}" type="presParOf" srcId="{9AF60641-CEA4-4F74-BFBD-8FD5F3B5048B}" destId="{DC6C0F01-E121-460C-B2B6-D6EC4DC16898}" srcOrd="0" destOrd="0" presId="urn:microsoft.com/office/officeart/2005/8/layout/hList9"/>
    <dgm:cxn modelId="{E4CCC37A-74AB-4763-B1D8-B515CAB3CCCB}" type="presParOf" srcId="{9AF60641-CEA4-4F74-BFBD-8FD5F3B5048B}" destId="{ED1FA3A9-69BF-444C-9029-DE7B68F5F8B0}" srcOrd="1" destOrd="0" presId="urn:microsoft.com/office/officeart/2005/8/layout/hList9"/>
    <dgm:cxn modelId="{141C74A7-7426-4525-A51D-6FE42973D747}" type="presParOf" srcId="{B4C65E35-7737-4FAA-84DC-1B81E565548B}" destId="{D43193CA-427D-4F06-941B-50021F7F5D5A}" srcOrd="2" destOrd="0" presId="urn:microsoft.com/office/officeart/2005/8/layout/hList9"/>
    <dgm:cxn modelId="{7AFF0C6A-6E00-4B78-9E0B-50A93F0AE0B7}" type="presParOf" srcId="{D43193CA-427D-4F06-941B-50021F7F5D5A}" destId="{DD8404F0-5B47-4232-BD3B-9B3F71DCD6CB}" srcOrd="0" destOrd="0" presId="urn:microsoft.com/office/officeart/2005/8/layout/hList9"/>
    <dgm:cxn modelId="{EEF57E2F-E37E-4BD0-BE67-116892BC61AC}" type="presParOf" srcId="{D43193CA-427D-4F06-941B-50021F7F5D5A}" destId="{AFA1E5A3-BD2D-4711-BDB5-6B19E67AAA50}" srcOrd="1" destOrd="0" presId="urn:microsoft.com/office/officeart/2005/8/layout/hList9"/>
    <dgm:cxn modelId="{78F55C10-09EC-434E-B9BE-563C8957800E}" type="presParOf" srcId="{16A219B8-3D3F-4E1D-A933-EB82AB6D4409}" destId="{638C5374-5AC5-4FB7-82FA-64B75C3F1561}" srcOrd="2" destOrd="0" presId="urn:microsoft.com/office/officeart/2005/8/layout/hList9"/>
    <dgm:cxn modelId="{73EABB58-BF3C-429A-81AE-E990E40BE3D9}" type="presParOf" srcId="{16A219B8-3D3F-4E1D-A933-EB82AB6D4409}" destId="{B0396D13-5506-488C-B436-E44F9E93F358}" srcOrd="3" destOrd="0" presId="urn:microsoft.com/office/officeart/2005/8/layout/hList9"/>
    <dgm:cxn modelId="{4CA257A5-2E18-4B97-BA95-F4B67A460D60}" type="presParOf" srcId="{16A219B8-3D3F-4E1D-A933-EB82AB6D4409}" destId="{BE3287F9-0872-425D-B654-C33EAB4C3272}" srcOrd="4" destOrd="0" presId="urn:microsoft.com/office/officeart/2005/8/layout/hList9"/>
    <dgm:cxn modelId="{248AD9D6-BB18-48BB-A0F3-2EB325B0DC41}" type="presParOf" srcId="{16A219B8-3D3F-4E1D-A933-EB82AB6D4409}" destId="{41A511C8-C107-4117-852C-C05E4F8666D7}" srcOrd="5" destOrd="0" presId="urn:microsoft.com/office/officeart/2005/8/layout/hList9"/>
    <dgm:cxn modelId="{096FE7CC-1A55-48B2-BC3C-2F7AC21C12DA}" type="presParOf" srcId="{16A219B8-3D3F-4E1D-A933-EB82AB6D4409}" destId="{28B47D66-6498-4FFE-9EAE-DC1410E828DA}" srcOrd="6" destOrd="0" presId="urn:microsoft.com/office/officeart/2005/8/layout/hList9"/>
    <dgm:cxn modelId="{43998CCB-EFF0-409C-9FF7-55D6D8E83917}" type="presParOf" srcId="{28B47D66-6498-4FFE-9EAE-DC1410E828DA}" destId="{2BCF12FC-39BD-4759-9F18-D5A318AA3B7D}" srcOrd="0" destOrd="0" presId="urn:microsoft.com/office/officeart/2005/8/layout/hList9"/>
    <dgm:cxn modelId="{E91EE7F9-0B3B-4321-A300-3C1751A01F53}" type="presParOf" srcId="{28B47D66-6498-4FFE-9EAE-DC1410E828DA}" destId="{0E396543-74A4-4EF8-B313-4CB02246954A}" srcOrd="1" destOrd="0" presId="urn:microsoft.com/office/officeart/2005/8/layout/hList9"/>
    <dgm:cxn modelId="{8A84E2AC-0970-4DC4-A893-88A556D46028}" type="presParOf" srcId="{0E396543-74A4-4EF8-B313-4CB02246954A}" destId="{A81C6860-8B72-4DFA-9E8B-D635D7471006}" srcOrd="0" destOrd="0" presId="urn:microsoft.com/office/officeart/2005/8/layout/hList9"/>
    <dgm:cxn modelId="{31013C62-230B-40CA-A26D-A4957F0C83FE}" type="presParOf" srcId="{0E396543-74A4-4EF8-B313-4CB02246954A}" destId="{C909C935-844E-4B5E-A5AA-3E033779D5ED}" srcOrd="1" destOrd="0" presId="urn:microsoft.com/office/officeart/2005/8/layout/hList9"/>
    <dgm:cxn modelId="{BCEA3E3B-837B-49CC-8E81-C529F37A3810}" type="presParOf" srcId="{28B47D66-6498-4FFE-9EAE-DC1410E828DA}" destId="{301ED645-4BA6-4EC4-8256-CF067C98FAFF}" srcOrd="2" destOrd="0" presId="urn:microsoft.com/office/officeart/2005/8/layout/hList9"/>
    <dgm:cxn modelId="{8A025CFF-6BB2-494E-BAC1-FA4462C6636D}" type="presParOf" srcId="{301ED645-4BA6-4EC4-8256-CF067C98FAFF}" destId="{BF3808FC-E611-4727-80BF-65B049048B75}" srcOrd="0" destOrd="0" presId="urn:microsoft.com/office/officeart/2005/8/layout/hList9"/>
    <dgm:cxn modelId="{1500F384-23F2-40D9-B44C-A2B804BF8F00}" type="presParOf" srcId="{301ED645-4BA6-4EC4-8256-CF067C98FAFF}" destId="{C3C99F03-ABBC-493C-939F-87934E768EE2}" srcOrd="1" destOrd="0" presId="urn:microsoft.com/office/officeart/2005/8/layout/hList9"/>
    <dgm:cxn modelId="{140AB41F-44AD-4BC4-B97A-5B00AA45ED9F}" type="presParOf" srcId="{16A219B8-3D3F-4E1D-A933-EB82AB6D4409}" destId="{291BFA4C-2A81-4280-9FB0-667D184A809C}" srcOrd="7" destOrd="0" presId="urn:microsoft.com/office/officeart/2005/8/layout/hList9"/>
    <dgm:cxn modelId="{7DD95CC7-59D4-49BE-95DA-38E3E449B550}" type="presParOf" srcId="{16A219B8-3D3F-4E1D-A933-EB82AB6D4409}" destId="{6F7F0CA8-79CD-4720-A0E9-FE1D2885873C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C074F5-0828-44E1-8F07-D22F9ED7EE59}" type="doc">
      <dgm:prSet loTypeId="urn:microsoft.com/office/officeart/2005/8/layout/radial5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6F6B77B-53DB-4C1A-9D24-2348290FD7C3}">
      <dgm:prSet phldrT="[Text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fa-IR" sz="700" b="1" dirty="0" smtClean="0">
              <a:solidFill>
                <a:schemeClr val="tx1"/>
              </a:solidFill>
              <a:cs typeface="B Titr" pitchFamily="2" charset="-78"/>
            </a:rPr>
            <a:t>نتایج ناکامی</a:t>
          </a:r>
          <a:endParaRPr lang="en-US" sz="700" b="1" dirty="0">
            <a:solidFill>
              <a:schemeClr val="tx1"/>
            </a:solidFill>
            <a:cs typeface="B Titr" pitchFamily="2" charset="-78"/>
          </a:endParaRPr>
        </a:p>
      </dgm:t>
    </dgm:pt>
    <dgm:pt modelId="{8A8FAE9D-E32F-4ACF-B9EB-A28B51CA549A}" type="parTrans" cxnId="{C0B1D3E9-AA06-4A7B-9B5A-B741E0D3EDAC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68A6E2B0-6260-4744-8885-5AE6F86CDFC9}" type="sibTrans" cxnId="{C0B1D3E9-AA06-4A7B-9B5A-B741E0D3EDAC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344371C7-D4A4-46FD-9196-0949FBA24566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sz="800" b="1" dirty="0" smtClean="0">
              <a:solidFill>
                <a:schemeClr val="tx1"/>
              </a:solidFill>
              <a:cs typeface="B Nazanin" pitchFamily="2" charset="-78"/>
            </a:rPr>
            <a:t>پرخاشگر</a:t>
          </a:r>
          <a:endParaRPr lang="en-US" sz="800" b="1" dirty="0">
            <a:solidFill>
              <a:schemeClr val="tx1"/>
            </a:solidFill>
            <a:cs typeface="B Nazanin" pitchFamily="2" charset="-78"/>
          </a:endParaRPr>
        </a:p>
      </dgm:t>
    </dgm:pt>
    <dgm:pt modelId="{7318E2CF-5155-4CE2-A094-16C1DB8B7979}" type="parTrans" cxnId="{812125F9-A06A-438A-93BA-BD341D57CC98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7C030CF2-1A71-409D-9B1C-8A05854A86F2}" type="sibTrans" cxnId="{812125F9-A06A-438A-93BA-BD341D57CC98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F80033B1-B4BE-44F8-A506-09E2C0059520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sz="900" b="1" dirty="0" smtClean="0">
              <a:solidFill>
                <a:schemeClr val="tx1"/>
              </a:solidFill>
              <a:cs typeface="B Nazanin" pitchFamily="2" charset="-78"/>
            </a:rPr>
            <a:t>دلیل تراشی</a:t>
          </a:r>
          <a:endParaRPr lang="en-US" sz="900" b="1" dirty="0">
            <a:solidFill>
              <a:schemeClr val="tx1"/>
            </a:solidFill>
            <a:cs typeface="B Nazanin" pitchFamily="2" charset="-78"/>
          </a:endParaRPr>
        </a:p>
      </dgm:t>
    </dgm:pt>
    <dgm:pt modelId="{7CF146D2-29CA-432F-ABC7-9AC93D544EE1}" type="parTrans" cxnId="{C50BBAC7-9DC6-4343-B7E5-A81B3D45D019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9F9570DA-4EAE-44FC-BE3A-DE65B12C1498}" type="sibTrans" cxnId="{C50BBAC7-9DC6-4343-B7E5-A81B3D45D019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AED7C9FA-11FC-4DEC-89CA-755E2D2526BE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b="1" dirty="0" smtClean="0">
              <a:solidFill>
                <a:schemeClr val="tx1"/>
              </a:solidFill>
              <a:cs typeface="B Nazanin" pitchFamily="2" charset="-78"/>
            </a:rPr>
            <a:t>بازگشت</a:t>
          </a:r>
          <a:endParaRPr lang="en-US" b="1" dirty="0">
            <a:solidFill>
              <a:schemeClr val="tx1"/>
            </a:solidFill>
            <a:cs typeface="B Nazanin" pitchFamily="2" charset="-78"/>
          </a:endParaRPr>
        </a:p>
      </dgm:t>
    </dgm:pt>
    <dgm:pt modelId="{89970A8B-731F-4CB9-9AE0-6544F88F567D}" type="parTrans" cxnId="{DBD0C9D0-4465-466F-B696-D5BC176B6287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A3CF2FE9-AB9F-4A22-BC37-FC77F655BAE2}" type="sibTrans" cxnId="{DBD0C9D0-4465-466F-B696-D5BC176B6287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9A8E2E37-2B14-486F-9AC7-14B3E9CAB96C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sz="1100" b="1" dirty="0" smtClean="0">
              <a:solidFill>
                <a:schemeClr val="tx1"/>
              </a:solidFill>
              <a:cs typeface="B Nazanin" pitchFamily="2" charset="-78"/>
            </a:rPr>
            <a:t>تسلیم</a:t>
          </a:r>
          <a:endParaRPr lang="en-US" sz="1100" b="1" dirty="0">
            <a:solidFill>
              <a:schemeClr val="tx1"/>
            </a:solidFill>
            <a:cs typeface="B Nazanin" pitchFamily="2" charset="-78"/>
          </a:endParaRPr>
        </a:p>
      </dgm:t>
    </dgm:pt>
    <dgm:pt modelId="{AB15E97B-1171-4DEF-BC65-B43D5BAF8F2D}" type="parTrans" cxnId="{48FDA15E-2056-479D-A1BB-76D82771BC33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EE1F8B50-8770-4EF2-8A9D-25BD2D8F240C}" type="sibTrans" cxnId="{48FDA15E-2056-479D-A1BB-76D82771BC33}">
      <dgm:prSet/>
      <dgm:spPr/>
      <dgm:t>
        <a:bodyPr/>
        <a:lstStyle/>
        <a:p>
          <a:endParaRPr lang="en-US" b="1">
            <a:solidFill>
              <a:srgbClr val="C00000"/>
            </a:solidFill>
            <a:cs typeface="B Nazanin" pitchFamily="2" charset="-78"/>
          </a:endParaRPr>
        </a:p>
      </dgm:t>
    </dgm:pt>
    <dgm:pt modelId="{B8636C00-E714-4F49-8946-55D1E16C70DF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a-IR" sz="1050" b="1" dirty="0" smtClean="0">
              <a:solidFill>
                <a:schemeClr val="tx1"/>
              </a:solidFill>
              <a:cs typeface="B Nazanin" pitchFamily="2" charset="-78"/>
            </a:rPr>
            <a:t>تثبیت</a:t>
          </a:r>
          <a:endParaRPr lang="en-US" sz="1050" b="1" dirty="0">
            <a:solidFill>
              <a:schemeClr val="tx1"/>
            </a:solidFill>
            <a:cs typeface="B Nazanin" pitchFamily="2" charset="-78"/>
          </a:endParaRPr>
        </a:p>
      </dgm:t>
    </dgm:pt>
    <dgm:pt modelId="{5A0F0D1B-5B51-4E90-91D9-F057BF1B60D4}" type="parTrans" cxnId="{5336E61E-912A-470A-8533-7026BE55D913}">
      <dgm:prSet/>
      <dgm:spPr/>
      <dgm:t>
        <a:bodyPr/>
        <a:lstStyle/>
        <a:p>
          <a:endParaRPr lang="en-US"/>
        </a:p>
      </dgm:t>
    </dgm:pt>
    <dgm:pt modelId="{10EB1030-D7AF-4306-9F74-15FE654AAF86}" type="sibTrans" cxnId="{5336E61E-912A-470A-8533-7026BE55D913}">
      <dgm:prSet/>
      <dgm:spPr/>
      <dgm:t>
        <a:bodyPr/>
        <a:lstStyle/>
        <a:p>
          <a:endParaRPr lang="en-US"/>
        </a:p>
      </dgm:t>
    </dgm:pt>
    <dgm:pt modelId="{580CF5CD-BDAC-47BA-8C7A-8912DAEC3E65}" type="pres">
      <dgm:prSet presAssocID="{0CC074F5-0828-44E1-8F07-D22F9ED7EE5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B58D1B-D724-4742-86F3-3D090CBAF165}" type="pres">
      <dgm:prSet presAssocID="{76F6B77B-53DB-4C1A-9D24-2348290FD7C3}" presName="centerShape" presStyleLbl="node0" presStyleIdx="0" presStyleCnt="1"/>
      <dgm:spPr/>
      <dgm:t>
        <a:bodyPr/>
        <a:lstStyle/>
        <a:p>
          <a:endParaRPr lang="en-US"/>
        </a:p>
      </dgm:t>
    </dgm:pt>
    <dgm:pt modelId="{5DBEB970-8FB4-4828-BA48-8B5F8F281468}" type="pres">
      <dgm:prSet presAssocID="{7318E2CF-5155-4CE2-A094-16C1DB8B7979}" presName="parTrans" presStyleLbl="sibTrans2D1" presStyleIdx="0" presStyleCnt="5"/>
      <dgm:spPr/>
      <dgm:t>
        <a:bodyPr/>
        <a:lstStyle/>
        <a:p>
          <a:endParaRPr lang="en-US"/>
        </a:p>
      </dgm:t>
    </dgm:pt>
    <dgm:pt modelId="{BB38E519-C4DD-4463-B542-63982DCF98AA}" type="pres">
      <dgm:prSet presAssocID="{7318E2CF-5155-4CE2-A094-16C1DB8B797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910EE11A-4F69-4F69-AF6E-8D3EE2D64490}" type="pres">
      <dgm:prSet presAssocID="{344371C7-D4A4-46FD-9196-0949FBA245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05DB3-15F3-4844-AD2A-AD739534B7F3}" type="pres">
      <dgm:prSet presAssocID="{7CF146D2-29CA-432F-ABC7-9AC93D544EE1}" presName="parTrans" presStyleLbl="sibTrans2D1" presStyleIdx="1" presStyleCnt="5"/>
      <dgm:spPr/>
      <dgm:t>
        <a:bodyPr/>
        <a:lstStyle/>
        <a:p>
          <a:endParaRPr lang="en-US"/>
        </a:p>
      </dgm:t>
    </dgm:pt>
    <dgm:pt modelId="{302C72F7-C355-4F71-9D18-3B33235FE447}" type="pres">
      <dgm:prSet presAssocID="{7CF146D2-29CA-432F-ABC7-9AC93D544EE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A4C39FB-8648-4678-A046-C510B9B9DF63}" type="pres">
      <dgm:prSet presAssocID="{F80033B1-B4BE-44F8-A506-09E2C005952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173187-61FB-4E1E-ABE6-0405597A78A6}" type="pres">
      <dgm:prSet presAssocID="{89970A8B-731F-4CB9-9AE0-6544F88F567D}" presName="parTrans" presStyleLbl="sibTrans2D1" presStyleIdx="2" presStyleCnt="5"/>
      <dgm:spPr/>
      <dgm:t>
        <a:bodyPr/>
        <a:lstStyle/>
        <a:p>
          <a:endParaRPr lang="en-US"/>
        </a:p>
      </dgm:t>
    </dgm:pt>
    <dgm:pt modelId="{3910BB2A-3BDF-4FDF-B2DA-8F6BC9346CE6}" type="pres">
      <dgm:prSet presAssocID="{89970A8B-731F-4CB9-9AE0-6544F88F567D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0417FBBE-18CA-4D4D-AAA7-F05BA2DBC103}" type="pres">
      <dgm:prSet presAssocID="{AED7C9FA-11FC-4DEC-89CA-755E2D2526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DA47C-C307-4F49-9D8A-1D8DAAB4BEF8}" type="pres">
      <dgm:prSet presAssocID="{5A0F0D1B-5B51-4E90-91D9-F057BF1B60D4}" presName="parTrans" presStyleLbl="sibTrans2D1" presStyleIdx="3" presStyleCnt="5"/>
      <dgm:spPr/>
      <dgm:t>
        <a:bodyPr/>
        <a:lstStyle/>
        <a:p>
          <a:endParaRPr lang="en-US"/>
        </a:p>
      </dgm:t>
    </dgm:pt>
    <dgm:pt modelId="{F0D94498-02D5-48A8-9276-6D039BFDF5A0}" type="pres">
      <dgm:prSet presAssocID="{5A0F0D1B-5B51-4E90-91D9-F057BF1B60D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7E295FA7-75CB-4FA6-AE22-F105C8C7BCFB}" type="pres">
      <dgm:prSet presAssocID="{B8636C00-E714-4F49-8946-55D1E16C70D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993255-4755-418D-B6C3-3CF4C2642CFC}" type="pres">
      <dgm:prSet presAssocID="{AB15E97B-1171-4DEF-BC65-B43D5BAF8F2D}" presName="parTrans" presStyleLbl="sibTrans2D1" presStyleIdx="4" presStyleCnt="5"/>
      <dgm:spPr/>
      <dgm:t>
        <a:bodyPr/>
        <a:lstStyle/>
        <a:p>
          <a:endParaRPr lang="en-US"/>
        </a:p>
      </dgm:t>
    </dgm:pt>
    <dgm:pt modelId="{EC5A40A5-D069-4C19-ACC5-29838F9A5FB9}" type="pres">
      <dgm:prSet presAssocID="{AB15E97B-1171-4DEF-BC65-B43D5BAF8F2D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D3E44DE4-C3FF-4EE0-B906-B4DA785F1806}" type="pres">
      <dgm:prSet presAssocID="{9A8E2E37-2B14-486F-9AC7-14B3E9CAB96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E19457-8623-4143-8A73-C5CC8BCF8248}" type="presOf" srcId="{7CF146D2-29CA-432F-ABC7-9AC93D544EE1}" destId="{74B05DB3-15F3-4844-AD2A-AD739534B7F3}" srcOrd="0" destOrd="0" presId="urn:microsoft.com/office/officeart/2005/8/layout/radial5"/>
    <dgm:cxn modelId="{534CE937-9B3E-4177-A93B-3E8FE46812EC}" type="presOf" srcId="{89970A8B-731F-4CB9-9AE0-6544F88F567D}" destId="{3910BB2A-3BDF-4FDF-B2DA-8F6BC9346CE6}" srcOrd="1" destOrd="0" presId="urn:microsoft.com/office/officeart/2005/8/layout/radial5"/>
    <dgm:cxn modelId="{DBD0C9D0-4465-466F-B696-D5BC176B6287}" srcId="{76F6B77B-53DB-4C1A-9D24-2348290FD7C3}" destId="{AED7C9FA-11FC-4DEC-89CA-755E2D2526BE}" srcOrd="2" destOrd="0" parTransId="{89970A8B-731F-4CB9-9AE0-6544F88F567D}" sibTransId="{A3CF2FE9-AB9F-4A22-BC37-FC77F655BAE2}"/>
    <dgm:cxn modelId="{812125F9-A06A-438A-93BA-BD341D57CC98}" srcId="{76F6B77B-53DB-4C1A-9D24-2348290FD7C3}" destId="{344371C7-D4A4-46FD-9196-0949FBA24566}" srcOrd="0" destOrd="0" parTransId="{7318E2CF-5155-4CE2-A094-16C1DB8B7979}" sibTransId="{7C030CF2-1A71-409D-9B1C-8A05854A86F2}"/>
    <dgm:cxn modelId="{22619CCA-50D8-40C9-BEC7-8CABECCB90AE}" type="presOf" srcId="{9A8E2E37-2B14-486F-9AC7-14B3E9CAB96C}" destId="{D3E44DE4-C3FF-4EE0-B906-B4DA785F1806}" srcOrd="0" destOrd="0" presId="urn:microsoft.com/office/officeart/2005/8/layout/radial5"/>
    <dgm:cxn modelId="{FD56CF52-3F1B-4609-B475-C7A017055194}" type="presOf" srcId="{B8636C00-E714-4F49-8946-55D1E16C70DF}" destId="{7E295FA7-75CB-4FA6-AE22-F105C8C7BCFB}" srcOrd="0" destOrd="0" presId="urn:microsoft.com/office/officeart/2005/8/layout/radial5"/>
    <dgm:cxn modelId="{96960641-8F35-4F6C-9C7A-711F94697FF7}" type="presOf" srcId="{AB15E97B-1171-4DEF-BC65-B43D5BAF8F2D}" destId="{80993255-4755-418D-B6C3-3CF4C2642CFC}" srcOrd="0" destOrd="0" presId="urn:microsoft.com/office/officeart/2005/8/layout/radial5"/>
    <dgm:cxn modelId="{C50BBAC7-9DC6-4343-B7E5-A81B3D45D019}" srcId="{76F6B77B-53DB-4C1A-9D24-2348290FD7C3}" destId="{F80033B1-B4BE-44F8-A506-09E2C0059520}" srcOrd="1" destOrd="0" parTransId="{7CF146D2-29CA-432F-ABC7-9AC93D544EE1}" sibTransId="{9F9570DA-4EAE-44FC-BE3A-DE65B12C1498}"/>
    <dgm:cxn modelId="{C0B1D3E9-AA06-4A7B-9B5A-B741E0D3EDAC}" srcId="{0CC074F5-0828-44E1-8F07-D22F9ED7EE59}" destId="{76F6B77B-53DB-4C1A-9D24-2348290FD7C3}" srcOrd="0" destOrd="0" parTransId="{8A8FAE9D-E32F-4ACF-B9EB-A28B51CA549A}" sibTransId="{68A6E2B0-6260-4744-8885-5AE6F86CDFC9}"/>
    <dgm:cxn modelId="{93B4CC16-EA29-4F7C-97A1-2F2C26F9005A}" type="presOf" srcId="{76F6B77B-53DB-4C1A-9D24-2348290FD7C3}" destId="{DCB58D1B-D724-4742-86F3-3D090CBAF165}" srcOrd="0" destOrd="0" presId="urn:microsoft.com/office/officeart/2005/8/layout/radial5"/>
    <dgm:cxn modelId="{23297671-3815-43EC-8CEA-58C13ECA8DFA}" type="presOf" srcId="{AED7C9FA-11FC-4DEC-89CA-755E2D2526BE}" destId="{0417FBBE-18CA-4D4D-AAA7-F05BA2DBC103}" srcOrd="0" destOrd="0" presId="urn:microsoft.com/office/officeart/2005/8/layout/radial5"/>
    <dgm:cxn modelId="{C573F4A2-06E3-467C-8016-923D17EFBF52}" type="presOf" srcId="{5A0F0D1B-5B51-4E90-91D9-F057BF1B60D4}" destId="{7FCDA47C-C307-4F49-9D8A-1D8DAAB4BEF8}" srcOrd="0" destOrd="0" presId="urn:microsoft.com/office/officeart/2005/8/layout/radial5"/>
    <dgm:cxn modelId="{B5F900AB-6204-48EC-904B-AE2CCF2F88C5}" type="presOf" srcId="{0CC074F5-0828-44E1-8F07-D22F9ED7EE59}" destId="{580CF5CD-BDAC-47BA-8C7A-8912DAEC3E65}" srcOrd="0" destOrd="0" presId="urn:microsoft.com/office/officeart/2005/8/layout/radial5"/>
    <dgm:cxn modelId="{615607A8-08D8-4853-AE1F-9681FA0E20D3}" type="presOf" srcId="{89970A8B-731F-4CB9-9AE0-6544F88F567D}" destId="{E5173187-61FB-4E1E-ABE6-0405597A78A6}" srcOrd="0" destOrd="0" presId="urn:microsoft.com/office/officeart/2005/8/layout/radial5"/>
    <dgm:cxn modelId="{714F4F52-19FC-4C85-841D-5F521821CBCA}" type="presOf" srcId="{AB15E97B-1171-4DEF-BC65-B43D5BAF8F2D}" destId="{EC5A40A5-D069-4C19-ACC5-29838F9A5FB9}" srcOrd="1" destOrd="0" presId="urn:microsoft.com/office/officeart/2005/8/layout/radial5"/>
    <dgm:cxn modelId="{5336E61E-912A-470A-8533-7026BE55D913}" srcId="{76F6B77B-53DB-4C1A-9D24-2348290FD7C3}" destId="{B8636C00-E714-4F49-8946-55D1E16C70DF}" srcOrd="3" destOrd="0" parTransId="{5A0F0D1B-5B51-4E90-91D9-F057BF1B60D4}" sibTransId="{10EB1030-D7AF-4306-9F74-15FE654AAF86}"/>
    <dgm:cxn modelId="{75166400-7A4C-487E-8452-6284253EC108}" type="presOf" srcId="{7318E2CF-5155-4CE2-A094-16C1DB8B7979}" destId="{BB38E519-C4DD-4463-B542-63982DCF98AA}" srcOrd="1" destOrd="0" presId="urn:microsoft.com/office/officeart/2005/8/layout/radial5"/>
    <dgm:cxn modelId="{6E47D1B8-FB98-4637-B3F5-3B49091D1003}" type="presOf" srcId="{F80033B1-B4BE-44F8-A506-09E2C0059520}" destId="{3A4C39FB-8648-4678-A046-C510B9B9DF63}" srcOrd="0" destOrd="0" presId="urn:microsoft.com/office/officeart/2005/8/layout/radial5"/>
    <dgm:cxn modelId="{47F06DF4-A0DF-454A-8F1B-6C6B84C73001}" type="presOf" srcId="{7318E2CF-5155-4CE2-A094-16C1DB8B7979}" destId="{5DBEB970-8FB4-4828-BA48-8B5F8F281468}" srcOrd="0" destOrd="0" presId="urn:microsoft.com/office/officeart/2005/8/layout/radial5"/>
    <dgm:cxn modelId="{8C7B9664-7B68-4FA1-B5B3-66D9E541CAEF}" type="presOf" srcId="{5A0F0D1B-5B51-4E90-91D9-F057BF1B60D4}" destId="{F0D94498-02D5-48A8-9276-6D039BFDF5A0}" srcOrd="1" destOrd="0" presId="urn:microsoft.com/office/officeart/2005/8/layout/radial5"/>
    <dgm:cxn modelId="{0543D945-ACFF-4CB4-9527-4A2987A09422}" type="presOf" srcId="{344371C7-D4A4-46FD-9196-0949FBA24566}" destId="{910EE11A-4F69-4F69-AF6E-8D3EE2D64490}" srcOrd="0" destOrd="0" presId="urn:microsoft.com/office/officeart/2005/8/layout/radial5"/>
    <dgm:cxn modelId="{48FDA15E-2056-479D-A1BB-76D82771BC33}" srcId="{76F6B77B-53DB-4C1A-9D24-2348290FD7C3}" destId="{9A8E2E37-2B14-486F-9AC7-14B3E9CAB96C}" srcOrd="4" destOrd="0" parTransId="{AB15E97B-1171-4DEF-BC65-B43D5BAF8F2D}" sibTransId="{EE1F8B50-8770-4EF2-8A9D-25BD2D8F240C}"/>
    <dgm:cxn modelId="{0DF86250-5F3A-410F-BD1B-81D5AF019C86}" type="presOf" srcId="{7CF146D2-29CA-432F-ABC7-9AC93D544EE1}" destId="{302C72F7-C355-4F71-9D18-3B33235FE447}" srcOrd="1" destOrd="0" presId="urn:microsoft.com/office/officeart/2005/8/layout/radial5"/>
    <dgm:cxn modelId="{D7F485C0-FE1F-4CA8-8EF3-0BFEFF9C5F07}" type="presParOf" srcId="{580CF5CD-BDAC-47BA-8C7A-8912DAEC3E65}" destId="{DCB58D1B-D724-4742-86F3-3D090CBAF165}" srcOrd="0" destOrd="0" presId="urn:microsoft.com/office/officeart/2005/8/layout/radial5"/>
    <dgm:cxn modelId="{ECD449DD-F1E7-4BE1-84A2-AD5AF235E1A2}" type="presParOf" srcId="{580CF5CD-BDAC-47BA-8C7A-8912DAEC3E65}" destId="{5DBEB970-8FB4-4828-BA48-8B5F8F281468}" srcOrd="1" destOrd="0" presId="urn:microsoft.com/office/officeart/2005/8/layout/radial5"/>
    <dgm:cxn modelId="{C3F6E84F-D715-44E6-9FF8-2928D456BD17}" type="presParOf" srcId="{5DBEB970-8FB4-4828-BA48-8B5F8F281468}" destId="{BB38E519-C4DD-4463-B542-63982DCF98AA}" srcOrd="0" destOrd="0" presId="urn:microsoft.com/office/officeart/2005/8/layout/radial5"/>
    <dgm:cxn modelId="{C150C884-0D06-43A0-AC0C-FB721D84EB67}" type="presParOf" srcId="{580CF5CD-BDAC-47BA-8C7A-8912DAEC3E65}" destId="{910EE11A-4F69-4F69-AF6E-8D3EE2D64490}" srcOrd="2" destOrd="0" presId="urn:microsoft.com/office/officeart/2005/8/layout/radial5"/>
    <dgm:cxn modelId="{42725E5A-C973-4E37-8951-86926460AC80}" type="presParOf" srcId="{580CF5CD-BDAC-47BA-8C7A-8912DAEC3E65}" destId="{74B05DB3-15F3-4844-AD2A-AD739534B7F3}" srcOrd="3" destOrd="0" presId="urn:microsoft.com/office/officeart/2005/8/layout/radial5"/>
    <dgm:cxn modelId="{23E1E558-8F9C-4C86-83BC-852850471903}" type="presParOf" srcId="{74B05DB3-15F3-4844-AD2A-AD739534B7F3}" destId="{302C72F7-C355-4F71-9D18-3B33235FE447}" srcOrd="0" destOrd="0" presId="urn:microsoft.com/office/officeart/2005/8/layout/radial5"/>
    <dgm:cxn modelId="{71B126DF-BCC0-42C8-A59F-1060E427BB7B}" type="presParOf" srcId="{580CF5CD-BDAC-47BA-8C7A-8912DAEC3E65}" destId="{3A4C39FB-8648-4678-A046-C510B9B9DF63}" srcOrd="4" destOrd="0" presId="urn:microsoft.com/office/officeart/2005/8/layout/radial5"/>
    <dgm:cxn modelId="{C0399997-8D48-44DD-AA72-60A3EC8F324A}" type="presParOf" srcId="{580CF5CD-BDAC-47BA-8C7A-8912DAEC3E65}" destId="{E5173187-61FB-4E1E-ABE6-0405597A78A6}" srcOrd="5" destOrd="0" presId="urn:microsoft.com/office/officeart/2005/8/layout/radial5"/>
    <dgm:cxn modelId="{8FA3110F-D49C-4DF1-96B0-5458ACAE4AC1}" type="presParOf" srcId="{E5173187-61FB-4E1E-ABE6-0405597A78A6}" destId="{3910BB2A-3BDF-4FDF-B2DA-8F6BC9346CE6}" srcOrd="0" destOrd="0" presId="urn:microsoft.com/office/officeart/2005/8/layout/radial5"/>
    <dgm:cxn modelId="{5B3DA61F-8163-498B-A1A8-82E74F2D8667}" type="presParOf" srcId="{580CF5CD-BDAC-47BA-8C7A-8912DAEC3E65}" destId="{0417FBBE-18CA-4D4D-AAA7-F05BA2DBC103}" srcOrd="6" destOrd="0" presId="urn:microsoft.com/office/officeart/2005/8/layout/radial5"/>
    <dgm:cxn modelId="{45A9183C-9792-4506-9F96-D8DF17512051}" type="presParOf" srcId="{580CF5CD-BDAC-47BA-8C7A-8912DAEC3E65}" destId="{7FCDA47C-C307-4F49-9D8A-1D8DAAB4BEF8}" srcOrd="7" destOrd="0" presId="urn:microsoft.com/office/officeart/2005/8/layout/radial5"/>
    <dgm:cxn modelId="{13220C9F-7EC4-43D7-A733-7BFBB860362B}" type="presParOf" srcId="{7FCDA47C-C307-4F49-9D8A-1D8DAAB4BEF8}" destId="{F0D94498-02D5-48A8-9276-6D039BFDF5A0}" srcOrd="0" destOrd="0" presId="urn:microsoft.com/office/officeart/2005/8/layout/radial5"/>
    <dgm:cxn modelId="{60C90A9A-AD07-45B7-B5A6-AB0FD4B771DA}" type="presParOf" srcId="{580CF5CD-BDAC-47BA-8C7A-8912DAEC3E65}" destId="{7E295FA7-75CB-4FA6-AE22-F105C8C7BCFB}" srcOrd="8" destOrd="0" presId="urn:microsoft.com/office/officeart/2005/8/layout/radial5"/>
    <dgm:cxn modelId="{F8B6D9E4-BBB9-4E5B-899E-F7C39FBB981C}" type="presParOf" srcId="{580CF5CD-BDAC-47BA-8C7A-8912DAEC3E65}" destId="{80993255-4755-418D-B6C3-3CF4C2642CFC}" srcOrd="9" destOrd="0" presId="urn:microsoft.com/office/officeart/2005/8/layout/radial5"/>
    <dgm:cxn modelId="{3FD2136E-EAAD-465E-A552-0369C9579A8C}" type="presParOf" srcId="{80993255-4755-418D-B6C3-3CF4C2642CFC}" destId="{EC5A40A5-D069-4C19-ACC5-29838F9A5FB9}" srcOrd="0" destOrd="0" presId="urn:microsoft.com/office/officeart/2005/8/layout/radial5"/>
    <dgm:cxn modelId="{F4B08059-A69C-4A23-A841-A78348E2331A}" type="presParOf" srcId="{580CF5CD-BDAC-47BA-8C7A-8912DAEC3E65}" destId="{D3E44DE4-C3FF-4EE0-B906-B4DA785F180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58D1B-D724-4742-86F3-3D090CBAF165}">
      <dsp:nvSpPr>
        <dsp:cNvPr id="0" name=""/>
        <dsp:cNvSpPr/>
      </dsp:nvSpPr>
      <dsp:spPr>
        <a:xfrm>
          <a:off x="1259734" y="763299"/>
          <a:ext cx="461910" cy="461910"/>
        </a:xfrm>
        <a:prstGeom prst="ellipse">
          <a:avLst/>
        </a:prstGeom>
        <a:solidFill>
          <a:schemeClr val="bg2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700" b="1" kern="1200" dirty="0" smtClean="0">
              <a:solidFill>
                <a:schemeClr val="tx1"/>
              </a:solidFill>
              <a:cs typeface="B Titr" pitchFamily="2" charset="-78"/>
            </a:rPr>
            <a:t>نتایج ناکامی</a:t>
          </a:r>
          <a:endParaRPr lang="en-US" sz="700" b="1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1327379" y="830944"/>
        <a:ext cx="326620" cy="326620"/>
      </dsp:txXfrm>
    </dsp:sp>
    <dsp:sp modelId="{5DBEB970-8FB4-4828-BA48-8B5F8F281468}">
      <dsp:nvSpPr>
        <dsp:cNvPr id="0" name=""/>
        <dsp:cNvSpPr/>
      </dsp:nvSpPr>
      <dsp:spPr>
        <a:xfrm rot="16200000">
          <a:off x="1441684" y="595085"/>
          <a:ext cx="98011" cy="1570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b="1" kern="1200">
            <a:solidFill>
              <a:srgbClr val="C00000"/>
            </a:solidFill>
            <a:cs typeface="B Nazanin" pitchFamily="2" charset="-78"/>
          </a:endParaRPr>
        </a:p>
      </dsp:txBody>
      <dsp:txXfrm>
        <a:off x="1456386" y="641197"/>
        <a:ext cx="68608" cy="94229"/>
      </dsp:txXfrm>
    </dsp:sp>
    <dsp:sp modelId="{910EE11A-4F69-4F69-AF6E-8D3EE2D64490}">
      <dsp:nvSpPr>
        <dsp:cNvPr id="0" name=""/>
        <dsp:cNvSpPr/>
      </dsp:nvSpPr>
      <dsp:spPr>
        <a:xfrm>
          <a:off x="1201996" y="984"/>
          <a:ext cx="577387" cy="577387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800" b="1" kern="1200" dirty="0" smtClean="0">
              <a:solidFill>
                <a:schemeClr val="tx1"/>
              </a:solidFill>
              <a:cs typeface="B Nazanin" pitchFamily="2" charset="-78"/>
            </a:rPr>
            <a:t>پرخاشگر</a:t>
          </a:r>
          <a:endParaRPr lang="en-US" sz="80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1286552" y="85540"/>
        <a:ext cx="408275" cy="408275"/>
      </dsp:txXfrm>
    </dsp:sp>
    <dsp:sp modelId="{74B05DB3-15F3-4844-AD2A-AD739534B7F3}">
      <dsp:nvSpPr>
        <dsp:cNvPr id="0" name=""/>
        <dsp:cNvSpPr/>
      </dsp:nvSpPr>
      <dsp:spPr>
        <a:xfrm rot="20520000">
          <a:off x="1746635" y="816645"/>
          <a:ext cx="98011" cy="1570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b="1" kern="1200">
            <a:solidFill>
              <a:srgbClr val="C00000"/>
            </a:solidFill>
            <a:cs typeface="B Nazanin" pitchFamily="2" charset="-78"/>
          </a:endParaRPr>
        </a:p>
      </dsp:txBody>
      <dsp:txXfrm>
        <a:off x="1747355" y="852598"/>
        <a:ext cx="68608" cy="94229"/>
      </dsp:txXfrm>
    </dsp:sp>
    <dsp:sp modelId="{3A4C39FB-8648-4678-A046-C510B9B9DF63}">
      <dsp:nvSpPr>
        <dsp:cNvPr id="0" name=""/>
        <dsp:cNvSpPr/>
      </dsp:nvSpPr>
      <dsp:spPr>
        <a:xfrm>
          <a:off x="1872087" y="487834"/>
          <a:ext cx="577387" cy="577387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 dirty="0" smtClean="0">
              <a:solidFill>
                <a:schemeClr val="tx1"/>
              </a:solidFill>
              <a:cs typeface="B Nazanin" pitchFamily="2" charset="-78"/>
            </a:rPr>
            <a:t>دلیل تراشی</a:t>
          </a:r>
          <a:endParaRPr lang="en-US" sz="90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1956643" y="572390"/>
        <a:ext cx="408275" cy="408275"/>
      </dsp:txXfrm>
    </dsp:sp>
    <dsp:sp modelId="{E5173187-61FB-4E1E-ABE6-0405597A78A6}">
      <dsp:nvSpPr>
        <dsp:cNvPr id="0" name=""/>
        <dsp:cNvSpPr/>
      </dsp:nvSpPr>
      <dsp:spPr>
        <a:xfrm rot="3240000">
          <a:off x="1630154" y="1175136"/>
          <a:ext cx="98011" cy="1570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b="1" kern="1200">
            <a:solidFill>
              <a:srgbClr val="C00000"/>
            </a:solidFill>
            <a:cs typeface="B Nazanin" pitchFamily="2" charset="-78"/>
          </a:endParaRPr>
        </a:p>
      </dsp:txBody>
      <dsp:txXfrm>
        <a:off x="1636214" y="1194652"/>
        <a:ext cx="68608" cy="94229"/>
      </dsp:txXfrm>
    </dsp:sp>
    <dsp:sp modelId="{0417FBBE-18CA-4D4D-AAA7-F05BA2DBC103}">
      <dsp:nvSpPr>
        <dsp:cNvPr id="0" name=""/>
        <dsp:cNvSpPr/>
      </dsp:nvSpPr>
      <dsp:spPr>
        <a:xfrm>
          <a:off x="1616135" y="1275574"/>
          <a:ext cx="577387" cy="577387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b="1" kern="1200" dirty="0" smtClean="0">
              <a:solidFill>
                <a:schemeClr val="tx1"/>
              </a:solidFill>
              <a:cs typeface="B Nazanin" pitchFamily="2" charset="-78"/>
            </a:rPr>
            <a:t>بازگشت</a:t>
          </a:r>
          <a:endParaRPr lang="en-US" sz="100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1700691" y="1360130"/>
        <a:ext cx="408275" cy="408275"/>
      </dsp:txXfrm>
    </dsp:sp>
    <dsp:sp modelId="{7FCDA47C-C307-4F49-9D8A-1D8DAAB4BEF8}">
      <dsp:nvSpPr>
        <dsp:cNvPr id="0" name=""/>
        <dsp:cNvSpPr/>
      </dsp:nvSpPr>
      <dsp:spPr>
        <a:xfrm rot="7560000">
          <a:off x="1253214" y="1175136"/>
          <a:ext cx="98011" cy="1570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1276557" y="1194652"/>
        <a:ext cx="68608" cy="94229"/>
      </dsp:txXfrm>
    </dsp:sp>
    <dsp:sp modelId="{7E295FA7-75CB-4FA6-AE22-F105C8C7BCFB}">
      <dsp:nvSpPr>
        <dsp:cNvPr id="0" name=""/>
        <dsp:cNvSpPr/>
      </dsp:nvSpPr>
      <dsp:spPr>
        <a:xfrm>
          <a:off x="787856" y="1275574"/>
          <a:ext cx="577387" cy="577387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50" b="1" kern="1200" dirty="0" smtClean="0">
              <a:solidFill>
                <a:schemeClr val="tx1"/>
              </a:solidFill>
              <a:cs typeface="B Nazanin" pitchFamily="2" charset="-78"/>
            </a:rPr>
            <a:t>تثبیت</a:t>
          </a:r>
          <a:endParaRPr lang="en-US" sz="105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872412" y="1360130"/>
        <a:ext cx="408275" cy="408275"/>
      </dsp:txXfrm>
    </dsp:sp>
    <dsp:sp modelId="{80993255-4755-418D-B6C3-3CF4C2642CFC}">
      <dsp:nvSpPr>
        <dsp:cNvPr id="0" name=""/>
        <dsp:cNvSpPr/>
      </dsp:nvSpPr>
      <dsp:spPr>
        <a:xfrm rot="11880000">
          <a:off x="1136733" y="816645"/>
          <a:ext cx="98011" cy="1570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b="1" kern="1200">
            <a:solidFill>
              <a:srgbClr val="C00000"/>
            </a:solidFill>
            <a:cs typeface="B Nazanin" pitchFamily="2" charset="-78"/>
          </a:endParaRPr>
        </a:p>
      </dsp:txBody>
      <dsp:txXfrm rot="10800000">
        <a:off x="1165416" y="852598"/>
        <a:ext cx="68608" cy="94229"/>
      </dsp:txXfrm>
    </dsp:sp>
    <dsp:sp modelId="{D3E44DE4-C3FF-4EE0-B906-B4DA785F1806}">
      <dsp:nvSpPr>
        <dsp:cNvPr id="0" name=""/>
        <dsp:cNvSpPr/>
      </dsp:nvSpPr>
      <dsp:spPr>
        <a:xfrm>
          <a:off x="531904" y="487834"/>
          <a:ext cx="577387" cy="577387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>
              <a:solidFill>
                <a:schemeClr val="tx1"/>
              </a:solidFill>
              <a:cs typeface="B Nazanin" pitchFamily="2" charset="-78"/>
            </a:rPr>
            <a:t>تسلیم</a:t>
          </a:r>
          <a:endParaRPr lang="en-US" sz="110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616460" y="572390"/>
        <a:ext cx="408275" cy="408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6DDA5-46E3-473A-BDF9-124C2738DD9D}">
      <dsp:nvSpPr>
        <dsp:cNvPr id="0" name=""/>
        <dsp:cNvSpPr/>
      </dsp:nvSpPr>
      <dsp:spPr>
        <a:xfrm>
          <a:off x="2284" y="2025003"/>
          <a:ext cx="2329932" cy="1164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انگیزش</a:t>
          </a:r>
          <a:endParaRPr lang="en-US" sz="2600" kern="1200" dirty="0"/>
        </a:p>
      </dsp:txBody>
      <dsp:txXfrm>
        <a:off x="36405" y="2059124"/>
        <a:ext cx="2261690" cy="1096724"/>
      </dsp:txXfrm>
    </dsp:sp>
    <dsp:sp modelId="{8A88BFE0-D10E-4BA1-A694-1F53CFAA0445}">
      <dsp:nvSpPr>
        <dsp:cNvPr id="0" name=""/>
        <dsp:cNvSpPr/>
      </dsp:nvSpPr>
      <dsp:spPr>
        <a:xfrm rot="17692822">
          <a:off x="1690623" y="1582598"/>
          <a:ext cx="2215159" cy="40209"/>
        </a:xfrm>
        <a:custGeom>
          <a:avLst/>
          <a:gdLst/>
          <a:ahLst/>
          <a:cxnLst/>
          <a:rect l="0" t="0" r="0" b="0"/>
          <a:pathLst>
            <a:path>
              <a:moveTo>
                <a:pt x="0" y="20104"/>
              </a:moveTo>
              <a:lnTo>
                <a:pt x="2215159" y="201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742824" y="1547324"/>
        <a:ext cx="110757" cy="110757"/>
      </dsp:txXfrm>
    </dsp:sp>
    <dsp:sp modelId="{3E6F6B7C-BEE7-4F08-9483-8FE71073B490}">
      <dsp:nvSpPr>
        <dsp:cNvPr id="0" name=""/>
        <dsp:cNvSpPr/>
      </dsp:nvSpPr>
      <dsp:spPr>
        <a:xfrm>
          <a:off x="3264189" y="15437"/>
          <a:ext cx="2329932" cy="1164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جهت</a:t>
          </a:r>
          <a:endParaRPr lang="en-US" sz="2600" kern="1200" dirty="0"/>
        </a:p>
      </dsp:txBody>
      <dsp:txXfrm>
        <a:off x="3298310" y="49558"/>
        <a:ext cx="2261690" cy="1096724"/>
      </dsp:txXfrm>
    </dsp:sp>
    <dsp:sp modelId="{CCDC285B-2EB7-44E8-BBB7-79EF27E891AD}">
      <dsp:nvSpPr>
        <dsp:cNvPr id="0" name=""/>
        <dsp:cNvSpPr/>
      </dsp:nvSpPr>
      <dsp:spPr>
        <a:xfrm>
          <a:off x="5594122" y="577815"/>
          <a:ext cx="931972" cy="40209"/>
        </a:xfrm>
        <a:custGeom>
          <a:avLst/>
          <a:gdLst/>
          <a:ahLst/>
          <a:cxnLst/>
          <a:rect l="0" t="0" r="0" b="0"/>
          <a:pathLst>
            <a:path>
              <a:moveTo>
                <a:pt x="0" y="20104"/>
              </a:moveTo>
              <a:lnTo>
                <a:pt x="931972" y="2010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036809" y="574621"/>
        <a:ext cx="46598" cy="46598"/>
      </dsp:txXfrm>
    </dsp:sp>
    <dsp:sp modelId="{04BE9CA1-EF12-467D-A277-36EF6E36CA4C}">
      <dsp:nvSpPr>
        <dsp:cNvPr id="0" name=""/>
        <dsp:cNvSpPr/>
      </dsp:nvSpPr>
      <dsp:spPr>
        <a:xfrm>
          <a:off x="6526095" y="15437"/>
          <a:ext cx="2329932" cy="1164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انگیزه به رفتار جهت می دهد .</a:t>
          </a:r>
          <a:endParaRPr lang="en-US" sz="2600" kern="1200" dirty="0"/>
        </a:p>
      </dsp:txBody>
      <dsp:txXfrm>
        <a:off x="6560216" y="49558"/>
        <a:ext cx="2261690" cy="1096724"/>
      </dsp:txXfrm>
    </dsp:sp>
    <dsp:sp modelId="{4B1A4B1A-03AD-4B9E-82EF-EFE64ABA7993}">
      <dsp:nvSpPr>
        <dsp:cNvPr id="0" name=""/>
        <dsp:cNvSpPr/>
      </dsp:nvSpPr>
      <dsp:spPr>
        <a:xfrm rot="19457599">
          <a:off x="2224339" y="2252454"/>
          <a:ext cx="1147728" cy="40209"/>
        </a:xfrm>
        <a:custGeom>
          <a:avLst/>
          <a:gdLst/>
          <a:ahLst/>
          <a:cxnLst/>
          <a:rect l="0" t="0" r="0" b="0"/>
          <a:pathLst>
            <a:path>
              <a:moveTo>
                <a:pt x="0" y="20104"/>
              </a:moveTo>
              <a:lnTo>
                <a:pt x="1147728" y="201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69510" y="2243866"/>
        <a:ext cx="57386" cy="57386"/>
      </dsp:txXfrm>
    </dsp:sp>
    <dsp:sp modelId="{573CD379-301D-4388-B50E-975C13A35549}">
      <dsp:nvSpPr>
        <dsp:cNvPr id="0" name=""/>
        <dsp:cNvSpPr/>
      </dsp:nvSpPr>
      <dsp:spPr>
        <a:xfrm>
          <a:off x="3264189" y="1355148"/>
          <a:ext cx="2329932" cy="1164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هدف</a:t>
          </a:r>
        </a:p>
      </dsp:txBody>
      <dsp:txXfrm>
        <a:off x="3298310" y="1389269"/>
        <a:ext cx="2261690" cy="1096724"/>
      </dsp:txXfrm>
    </dsp:sp>
    <dsp:sp modelId="{4BBCBED0-32D7-45EA-A6AA-F4E3D05C61C1}">
      <dsp:nvSpPr>
        <dsp:cNvPr id="0" name=""/>
        <dsp:cNvSpPr/>
      </dsp:nvSpPr>
      <dsp:spPr>
        <a:xfrm>
          <a:off x="5594122" y="1917526"/>
          <a:ext cx="931972" cy="40209"/>
        </a:xfrm>
        <a:custGeom>
          <a:avLst/>
          <a:gdLst/>
          <a:ahLst/>
          <a:cxnLst/>
          <a:rect l="0" t="0" r="0" b="0"/>
          <a:pathLst>
            <a:path>
              <a:moveTo>
                <a:pt x="0" y="20104"/>
              </a:moveTo>
              <a:lnTo>
                <a:pt x="931972" y="2010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036809" y="1914332"/>
        <a:ext cx="46598" cy="46598"/>
      </dsp:txXfrm>
    </dsp:sp>
    <dsp:sp modelId="{66E0A580-0FB7-4557-BC4B-43C8AD8229CC}">
      <dsp:nvSpPr>
        <dsp:cNvPr id="0" name=""/>
        <dsp:cNvSpPr/>
      </dsp:nvSpPr>
      <dsp:spPr>
        <a:xfrm>
          <a:off x="6526095" y="1355148"/>
          <a:ext cx="2329932" cy="1164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رفتار انسان تصادفی نیست بلکه هدف مند است .</a:t>
          </a:r>
        </a:p>
      </dsp:txBody>
      <dsp:txXfrm>
        <a:off x="6560216" y="1389269"/>
        <a:ext cx="2261690" cy="1096724"/>
      </dsp:txXfrm>
    </dsp:sp>
    <dsp:sp modelId="{614AF559-A826-4CB5-BC1A-78746D428448}">
      <dsp:nvSpPr>
        <dsp:cNvPr id="0" name=""/>
        <dsp:cNvSpPr/>
      </dsp:nvSpPr>
      <dsp:spPr>
        <a:xfrm rot="2142401">
          <a:off x="2224339" y="2922309"/>
          <a:ext cx="1147728" cy="40209"/>
        </a:xfrm>
        <a:custGeom>
          <a:avLst/>
          <a:gdLst/>
          <a:ahLst/>
          <a:cxnLst/>
          <a:rect l="0" t="0" r="0" b="0"/>
          <a:pathLst>
            <a:path>
              <a:moveTo>
                <a:pt x="0" y="20104"/>
              </a:moveTo>
              <a:lnTo>
                <a:pt x="1147728" y="201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69510" y="2913721"/>
        <a:ext cx="57386" cy="57386"/>
      </dsp:txXfrm>
    </dsp:sp>
    <dsp:sp modelId="{6D2A66EB-479B-4F9F-ADF3-69E81DD8F7CC}">
      <dsp:nvSpPr>
        <dsp:cNvPr id="0" name=""/>
        <dsp:cNvSpPr/>
      </dsp:nvSpPr>
      <dsp:spPr>
        <a:xfrm>
          <a:off x="3264189" y="2694859"/>
          <a:ext cx="2329932" cy="1164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استمرار</a:t>
          </a:r>
          <a:endParaRPr lang="en-US" sz="2600" kern="1200" dirty="0"/>
        </a:p>
      </dsp:txBody>
      <dsp:txXfrm>
        <a:off x="3298310" y="2728980"/>
        <a:ext cx="2261690" cy="1096724"/>
      </dsp:txXfrm>
    </dsp:sp>
    <dsp:sp modelId="{6BF26397-2D1C-4605-A538-74264C542E4C}">
      <dsp:nvSpPr>
        <dsp:cNvPr id="0" name=""/>
        <dsp:cNvSpPr/>
      </dsp:nvSpPr>
      <dsp:spPr>
        <a:xfrm>
          <a:off x="5594122" y="3257237"/>
          <a:ext cx="931972" cy="40209"/>
        </a:xfrm>
        <a:custGeom>
          <a:avLst/>
          <a:gdLst/>
          <a:ahLst/>
          <a:cxnLst/>
          <a:rect l="0" t="0" r="0" b="0"/>
          <a:pathLst>
            <a:path>
              <a:moveTo>
                <a:pt x="0" y="20104"/>
              </a:moveTo>
              <a:lnTo>
                <a:pt x="931972" y="2010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036809" y="3254043"/>
        <a:ext cx="46598" cy="46598"/>
      </dsp:txXfrm>
    </dsp:sp>
    <dsp:sp modelId="{C89C5DB0-131D-4B35-B863-DED6C44ED678}">
      <dsp:nvSpPr>
        <dsp:cNvPr id="0" name=""/>
        <dsp:cNvSpPr/>
      </dsp:nvSpPr>
      <dsp:spPr>
        <a:xfrm>
          <a:off x="6526095" y="2694859"/>
          <a:ext cx="2329932" cy="1164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انگیزه موجب استمرار و تداوم رفتار می شود .</a:t>
          </a:r>
          <a:endParaRPr lang="en-US" sz="2600" kern="1200" dirty="0"/>
        </a:p>
      </dsp:txBody>
      <dsp:txXfrm>
        <a:off x="6560216" y="2728980"/>
        <a:ext cx="2261690" cy="1096724"/>
      </dsp:txXfrm>
    </dsp:sp>
    <dsp:sp modelId="{1508382F-27EE-4CB2-979C-17947FB786E6}">
      <dsp:nvSpPr>
        <dsp:cNvPr id="0" name=""/>
        <dsp:cNvSpPr/>
      </dsp:nvSpPr>
      <dsp:spPr>
        <a:xfrm rot="3907178">
          <a:off x="1690623" y="3592165"/>
          <a:ext cx="2215159" cy="40209"/>
        </a:xfrm>
        <a:custGeom>
          <a:avLst/>
          <a:gdLst/>
          <a:ahLst/>
          <a:cxnLst/>
          <a:rect l="0" t="0" r="0" b="0"/>
          <a:pathLst>
            <a:path>
              <a:moveTo>
                <a:pt x="0" y="20104"/>
              </a:moveTo>
              <a:lnTo>
                <a:pt x="2215159" y="201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742824" y="3556891"/>
        <a:ext cx="110757" cy="110757"/>
      </dsp:txXfrm>
    </dsp:sp>
    <dsp:sp modelId="{65F431BB-B519-42BE-9727-213CE7E5E0F7}">
      <dsp:nvSpPr>
        <dsp:cNvPr id="0" name=""/>
        <dsp:cNvSpPr/>
      </dsp:nvSpPr>
      <dsp:spPr>
        <a:xfrm>
          <a:off x="3264189" y="4034570"/>
          <a:ext cx="2329932" cy="1164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نیرو</a:t>
          </a:r>
          <a:endParaRPr lang="en-US" sz="2600" kern="1200" dirty="0"/>
        </a:p>
      </dsp:txBody>
      <dsp:txXfrm>
        <a:off x="3298310" y="4068691"/>
        <a:ext cx="2261690" cy="1096724"/>
      </dsp:txXfrm>
    </dsp:sp>
    <dsp:sp modelId="{592CB43D-0413-4460-9F70-18AEB71E0614}">
      <dsp:nvSpPr>
        <dsp:cNvPr id="0" name=""/>
        <dsp:cNvSpPr/>
      </dsp:nvSpPr>
      <dsp:spPr>
        <a:xfrm>
          <a:off x="5594122" y="4596948"/>
          <a:ext cx="931972" cy="40209"/>
        </a:xfrm>
        <a:custGeom>
          <a:avLst/>
          <a:gdLst/>
          <a:ahLst/>
          <a:cxnLst/>
          <a:rect l="0" t="0" r="0" b="0"/>
          <a:pathLst>
            <a:path>
              <a:moveTo>
                <a:pt x="0" y="20104"/>
              </a:moveTo>
              <a:lnTo>
                <a:pt x="931972" y="2010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036809" y="4593754"/>
        <a:ext cx="46598" cy="46598"/>
      </dsp:txXfrm>
    </dsp:sp>
    <dsp:sp modelId="{0CE9F42F-77F0-4B16-B086-EA46D5CB0297}">
      <dsp:nvSpPr>
        <dsp:cNvPr id="0" name=""/>
        <dsp:cNvSpPr/>
      </dsp:nvSpPr>
      <dsp:spPr>
        <a:xfrm>
          <a:off x="6526095" y="4034570"/>
          <a:ext cx="2329932" cy="11649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انگیزه به رفتار نیرو می دهد .</a:t>
          </a:r>
          <a:endParaRPr lang="en-US" sz="2600" kern="1200" dirty="0"/>
        </a:p>
      </dsp:txBody>
      <dsp:txXfrm>
        <a:off x="6560216" y="4068691"/>
        <a:ext cx="2261690" cy="10967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C0F01-E121-460C-B2B6-D6EC4DC16898}">
      <dsp:nvSpPr>
        <dsp:cNvPr id="0" name=""/>
        <dsp:cNvSpPr/>
      </dsp:nvSpPr>
      <dsp:spPr>
        <a:xfrm>
          <a:off x="1081162" y="1178392"/>
          <a:ext cx="2677878" cy="1786144"/>
        </a:xfrm>
        <a:prstGeom prst="rect">
          <a:avLst/>
        </a:prstGeom>
        <a:solidFill>
          <a:schemeClr val="tx1">
            <a:lumMod val="10000"/>
            <a:lumOff val="9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3576" rIns="163576" bIns="163576" numCol="1" spcCol="1270" anchor="b" anchorCtr="1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/>
            <a:t>منشا درون فرد است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1509623" y="1178392"/>
        <a:ext cx="2249417" cy="1786144"/>
      </dsp:txXfrm>
    </dsp:sp>
    <dsp:sp modelId="{DD8404F0-5B47-4232-BD3B-9B3F71DCD6CB}">
      <dsp:nvSpPr>
        <dsp:cNvPr id="0" name=""/>
        <dsp:cNvSpPr/>
      </dsp:nvSpPr>
      <dsp:spPr>
        <a:xfrm>
          <a:off x="1081162" y="2964537"/>
          <a:ext cx="2677878" cy="1786144"/>
        </a:xfrm>
        <a:prstGeom prst="rect">
          <a:avLst/>
        </a:prstGeom>
        <a:solidFill>
          <a:schemeClr val="tx1">
            <a:lumMod val="10000"/>
            <a:lumOff val="9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به احساس درونی فرد در حین کار و انجام وظایف بر میگردد</a:t>
          </a:r>
          <a:endParaRPr lang="en-US" sz="2600" kern="1200" dirty="0"/>
        </a:p>
      </dsp:txBody>
      <dsp:txXfrm>
        <a:off x="1509623" y="2964537"/>
        <a:ext cx="2249417" cy="1786144"/>
      </dsp:txXfrm>
    </dsp:sp>
    <dsp:sp modelId="{B0396D13-5506-488C-B436-E44F9E93F358}">
      <dsp:nvSpPr>
        <dsp:cNvPr id="0" name=""/>
        <dsp:cNvSpPr/>
      </dsp:nvSpPr>
      <dsp:spPr>
        <a:xfrm>
          <a:off x="357189" y="464291"/>
          <a:ext cx="1785252" cy="1785252"/>
        </a:xfrm>
        <a:prstGeom prst="ellipse">
          <a:avLst/>
        </a:prstGeom>
        <a:solidFill>
          <a:schemeClr val="tx1">
            <a:lumMod val="25000"/>
            <a:lumOff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+mj-cs"/>
            </a:rPr>
            <a:t>انگیزه های  درونی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+mj-cs"/>
            </a:rPr>
            <a:t>(درون زا)</a:t>
          </a:r>
          <a:endParaRPr lang="en-US" sz="2700" kern="1200" dirty="0">
            <a:cs typeface="+mj-cs"/>
          </a:endParaRPr>
        </a:p>
      </dsp:txBody>
      <dsp:txXfrm>
        <a:off x="618633" y="725735"/>
        <a:ext cx="1262364" cy="1262364"/>
      </dsp:txXfrm>
    </dsp:sp>
    <dsp:sp modelId="{A81C6860-8B72-4DFA-9E8B-D635D7471006}">
      <dsp:nvSpPr>
        <dsp:cNvPr id="0" name=""/>
        <dsp:cNvSpPr/>
      </dsp:nvSpPr>
      <dsp:spPr>
        <a:xfrm>
          <a:off x="5789105" y="1178392"/>
          <a:ext cx="2677878" cy="178614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b" anchorCtr="1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توسط عوامل خارجی به فرد داده میشود .</a:t>
          </a:r>
          <a:endParaRPr lang="en-US" sz="2600" kern="1200" dirty="0"/>
        </a:p>
      </dsp:txBody>
      <dsp:txXfrm>
        <a:off x="6217566" y="1178392"/>
        <a:ext cx="2249417" cy="1786144"/>
      </dsp:txXfrm>
    </dsp:sp>
    <dsp:sp modelId="{BF3808FC-E611-4727-80BF-65B049048B75}">
      <dsp:nvSpPr>
        <dsp:cNvPr id="0" name=""/>
        <dsp:cNvSpPr/>
      </dsp:nvSpPr>
      <dsp:spPr>
        <a:xfrm>
          <a:off x="5789105" y="2964537"/>
          <a:ext cx="2677878" cy="178614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/>
            <a:t>ملموس و مشهود بوده</a:t>
          </a:r>
        </a:p>
      </dsp:txBody>
      <dsp:txXfrm>
        <a:off x="6217566" y="2964537"/>
        <a:ext cx="2249417" cy="1786144"/>
      </dsp:txXfrm>
    </dsp:sp>
    <dsp:sp modelId="{6F7F0CA8-79CD-4720-A0E9-FE1D2885873C}">
      <dsp:nvSpPr>
        <dsp:cNvPr id="0" name=""/>
        <dsp:cNvSpPr/>
      </dsp:nvSpPr>
      <dsp:spPr>
        <a:xfrm>
          <a:off x="4714906" y="464291"/>
          <a:ext cx="1785252" cy="1785252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+mj-cs"/>
            </a:rPr>
            <a:t>انگیزه های بیرونی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>
              <a:cs typeface="+mj-cs"/>
            </a:rPr>
            <a:t>(برون زا)</a:t>
          </a:r>
          <a:endParaRPr lang="en-US" sz="2700" kern="1200" dirty="0">
            <a:cs typeface="+mj-cs"/>
          </a:endParaRPr>
        </a:p>
      </dsp:txBody>
      <dsp:txXfrm>
        <a:off x="4976350" y="725735"/>
        <a:ext cx="1262364" cy="12623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58D1B-D724-4742-86F3-3D090CBAF165}">
      <dsp:nvSpPr>
        <dsp:cNvPr id="0" name=""/>
        <dsp:cNvSpPr/>
      </dsp:nvSpPr>
      <dsp:spPr>
        <a:xfrm>
          <a:off x="1144089" y="821931"/>
          <a:ext cx="497903" cy="497903"/>
        </a:xfrm>
        <a:prstGeom prst="ellipse">
          <a:avLst/>
        </a:prstGeom>
        <a:solidFill>
          <a:schemeClr val="bg2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700" b="1" kern="1200" dirty="0" smtClean="0">
              <a:solidFill>
                <a:schemeClr val="tx1"/>
              </a:solidFill>
              <a:cs typeface="B Titr" pitchFamily="2" charset="-78"/>
            </a:rPr>
            <a:t>نتایج ناکامی</a:t>
          </a:r>
          <a:endParaRPr lang="en-US" sz="700" b="1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1217005" y="894847"/>
        <a:ext cx="352071" cy="352071"/>
      </dsp:txXfrm>
    </dsp:sp>
    <dsp:sp modelId="{5DBEB970-8FB4-4828-BA48-8B5F8F281468}">
      <dsp:nvSpPr>
        <dsp:cNvPr id="0" name=""/>
        <dsp:cNvSpPr/>
      </dsp:nvSpPr>
      <dsp:spPr>
        <a:xfrm rot="16200000">
          <a:off x="1339844" y="639929"/>
          <a:ext cx="106392" cy="169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>
            <a:solidFill>
              <a:srgbClr val="C00000"/>
            </a:solidFill>
            <a:cs typeface="B Nazanin" pitchFamily="2" charset="-78"/>
          </a:endParaRPr>
        </a:p>
      </dsp:txBody>
      <dsp:txXfrm>
        <a:off x="1355803" y="689745"/>
        <a:ext cx="74474" cy="101573"/>
      </dsp:txXfrm>
    </dsp:sp>
    <dsp:sp modelId="{910EE11A-4F69-4F69-AF6E-8D3EE2D64490}">
      <dsp:nvSpPr>
        <dsp:cNvPr id="0" name=""/>
        <dsp:cNvSpPr/>
      </dsp:nvSpPr>
      <dsp:spPr>
        <a:xfrm>
          <a:off x="1083796" y="2701"/>
          <a:ext cx="618489" cy="618489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800" b="1" kern="1200" dirty="0" smtClean="0">
              <a:solidFill>
                <a:schemeClr val="tx1"/>
              </a:solidFill>
              <a:cs typeface="B Nazanin" pitchFamily="2" charset="-78"/>
            </a:rPr>
            <a:t>پرخاشگر</a:t>
          </a:r>
          <a:endParaRPr lang="en-US" sz="80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1174372" y="93277"/>
        <a:ext cx="437337" cy="437337"/>
      </dsp:txXfrm>
    </dsp:sp>
    <dsp:sp modelId="{74B05DB3-15F3-4844-AD2A-AD739534B7F3}">
      <dsp:nvSpPr>
        <dsp:cNvPr id="0" name=""/>
        <dsp:cNvSpPr/>
      </dsp:nvSpPr>
      <dsp:spPr>
        <a:xfrm rot="20520000">
          <a:off x="1669205" y="879224"/>
          <a:ext cx="106392" cy="169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838336"/>
                <a:satOff val="-2557"/>
                <a:lumOff val="-9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838336"/>
                <a:satOff val="-2557"/>
                <a:lumOff val="-9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838336"/>
                <a:satOff val="-2557"/>
                <a:lumOff val="-9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>
            <a:solidFill>
              <a:srgbClr val="C00000"/>
            </a:solidFill>
            <a:cs typeface="B Nazanin" pitchFamily="2" charset="-78"/>
          </a:endParaRPr>
        </a:p>
      </dsp:txBody>
      <dsp:txXfrm>
        <a:off x="1669986" y="918013"/>
        <a:ext cx="74474" cy="101573"/>
      </dsp:txXfrm>
    </dsp:sp>
    <dsp:sp modelId="{3A4C39FB-8648-4678-A046-C510B9B9DF63}">
      <dsp:nvSpPr>
        <dsp:cNvPr id="0" name=""/>
        <dsp:cNvSpPr/>
      </dsp:nvSpPr>
      <dsp:spPr>
        <a:xfrm>
          <a:off x="1805588" y="527114"/>
          <a:ext cx="618489" cy="618489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 dirty="0" smtClean="0">
              <a:solidFill>
                <a:schemeClr val="tx1"/>
              </a:solidFill>
              <a:cs typeface="B Nazanin" pitchFamily="2" charset="-78"/>
            </a:rPr>
            <a:t>دلیل تراشی</a:t>
          </a:r>
          <a:endParaRPr lang="en-US" sz="90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1896164" y="617690"/>
        <a:ext cx="437337" cy="437337"/>
      </dsp:txXfrm>
    </dsp:sp>
    <dsp:sp modelId="{E5173187-61FB-4E1E-ABE6-0405597A78A6}">
      <dsp:nvSpPr>
        <dsp:cNvPr id="0" name=""/>
        <dsp:cNvSpPr/>
      </dsp:nvSpPr>
      <dsp:spPr>
        <a:xfrm rot="3240000">
          <a:off x="1543401" y="1266411"/>
          <a:ext cx="106392" cy="169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>
            <a:solidFill>
              <a:srgbClr val="C00000"/>
            </a:solidFill>
            <a:cs typeface="B Nazanin" pitchFamily="2" charset="-78"/>
          </a:endParaRPr>
        </a:p>
      </dsp:txBody>
      <dsp:txXfrm>
        <a:off x="1549980" y="1287357"/>
        <a:ext cx="74474" cy="101573"/>
      </dsp:txXfrm>
    </dsp:sp>
    <dsp:sp modelId="{0417FBBE-18CA-4D4D-AAA7-F05BA2DBC103}">
      <dsp:nvSpPr>
        <dsp:cNvPr id="0" name=""/>
        <dsp:cNvSpPr/>
      </dsp:nvSpPr>
      <dsp:spPr>
        <a:xfrm>
          <a:off x="1529888" y="1375631"/>
          <a:ext cx="618489" cy="618489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>
              <a:solidFill>
                <a:schemeClr val="tx1"/>
              </a:solidFill>
              <a:cs typeface="B Nazanin" pitchFamily="2" charset="-78"/>
            </a:rPr>
            <a:t>بازگشت</a:t>
          </a:r>
          <a:endParaRPr lang="en-US" sz="110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1620464" y="1466207"/>
        <a:ext cx="437337" cy="437337"/>
      </dsp:txXfrm>
    </dsp:sp>
    <dsp:sp modelId="{7FCDA47C-C307-4F49-9D8A-1D8DAAB4BEF8}">
      <dsp:nvSpPr>
        <dsp:cNvPr id="0" name=""/>
        <dsp:cNvSpPr/>
      </dsp:nvSpPr>
      <dsp:spPr>
        <a:xfrm rot="7560000">
          <a:off x="1136288" y="1266411"/>
          <a:ext cx="106392" cy="169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515009"/>
                <a:satOff val="-7671"/>
                <a:lumOff val="-29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515009"/>
                <a:satOff val="-7671"/>
                <a:lumOff val="-29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515009"/>
                <a:satOff val="-7671"/>
                <a:lumOff val="-29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1161627" y="1287357"/>
        <a:ext cx="74474" cy="101573"/>
      </dsp:txXfrm>
    </dsp:sp>
    <dsp:sp modelId="{7E295FA7-75CB-4FA6-AE22-F105C8C7BCFB}">
      <dsp:nvSpPr>
        <dsp:cNvPr id="0" name=""/>
        <dsp:cNvSpPr/>
      </dsp:nvSpPr>
      <dsp:spPr>
        <a:xfrm>
          <a:off x="637704" y="1375631"/>
          <a:ext cx="618489" cy="618489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50" b="1" kern="1200" dirty="0" smtClean="0">
              <a:solidFill>
                <a:schemeClr val="tx1"/>
              </a:solidFill>
              <a:cs typeface="B Nazanin" pitchFamily="2" charset="-78"/>
            </a:rPr>
            <a:t>تثبیت</a:t>
          </a:r>
          <a:endParaRPr lang="en-US" sz="105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728280" y="1466207"/>
        <a:ext cx="437337" cy="437337"/>
      </dsp:txXfrm>
    </dsp:sp>
    <dsp:sp modelId="{80993255-4755-418D-B6C3-3CF4C2642CFC}">
      <dsp:nvSpPr>
        <dsp:cNvPr id="0" name=""/>
        <dsp:cNvSpPr/>
      </dsp:nvSpPr>
      <dsp:spPr>
        <a:xfrm rot="11880000">
          <a:off x="1010483" y="879224"/>
          <a:ext cx="106392" cy="1692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kern="1200">
            <a:solidFill>
              <a:srgbClr val="C00000"/>
            </a:solidFill>
            <a:cs typeface="B Nazanin" pitchFamily="2" charset="-78"/>
          </a:endParaRPr>
        </a:p>
      </dsp:txBody>
      <dsp:txXfrm rot="10800000">
        <a:off x="1041620" y="918013"/>
        <a:ext cx="74474" cy="101573"/>
      </dsp:txXfrm>
    </dsp:sp>
    <dsp:sp modelId="{D3E44DE4-C3FF-4EE0-B906-B4DA785F1806}">
      <dsp:nvSpPr>
        <dsp:cNvPr id="0" name=""/>
        <dsp:cNvSpPr/>
      </dsp:nvSpPr>
      <dsp:spPr>
        <a:xfrm>
          <a:off x="362004" y="527114"/>
          <a:ext cx="618489" cy="618489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>
              <a:solidFill>
                <a:schemeClr val="tx1"/>
              </a:solidFill>
              <a:cs typeface="B Nazanin" pitchFamily="2" charset="-78"/>
            </a:rPr>
            <a:t>تسلیم</a:t>
          </a:r>
          <a:endParaRPr lang="en-US" sz="1100" b="1" kern="1200" dirty="0">
            <a:solidFill>
              <a:schemeClr val="tx1"/>
            </a:solidFill>
            <a:cs typeface="B Nazanin" pitchFamily="2" charset="-78"/>
          </a:endParaRPr>
        </a:p>
      </dsp:txBody>
      <dsp:txXfrm>
        <a:off x="452580" y="617690"/>
        <a:ext cx="437337" cy="437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4F0FE-810F-49F4-90CC-4532F638F608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DF0AA-70F7-48C1-AF0A-B284DE7FD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52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57348" name="Footer Placeholder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cs typeface="B Nazanin" pitchFamily="2" charset="-78"/>
              </a:rPr>
              <a:t>Advanced Organizational Behavior Management</a:t>
            </a:r>
          </a:p>
        </p:txBody>
      </p:sp>
    </p:spTree>
    <p:extLst>
      <p:ext uri="{BB962C8B-B14F-4D97-AF65-F5344CB8AC3E}">
        <p14:creationId xmlns:p14="http://schemas.microsoft.com/office/powerpoint/2010/main" val="2248437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3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3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5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6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9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9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16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0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6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8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12F6B-EED5-4C2E-9EF9-C47582B8AD6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77DD6-0F30-4E0D-9B82-D4F61D8C4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-1 cop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53935" y="1"/>
            <a:ext cx="5585272" cy="5643578"/>
          </a:xfrm>
          <a:prstGeom prst="roundRect">
            <a:avLst>
              <a:gd name="adj" fmla="val 16667"/>
            </a:avLst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39985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EF10BE7-B1F2-4D4C-BB18-409396C97E69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10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Flowchart: Alternate Process 2"/>
          <p:cNvSpPr>
            <a:spLocks/>
          </p:cNvSpPr>
          <p:nvPr/>
        </p:nvSpPr>
        <p:spPr bwMode="auto">
          <a:xfrm>
            <a:off x="1697006" y="785794"/>
            <a:ext cx="8828150" cy="2643206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4" name="Rectangle 177"/>
          <p:cNvSpPr>
            <a:spLocks noChangeArrowheads="1"/>
          </p:cNvSpPr>
          <p:nvPr/>
        </p:nvSpPr>
        <p:spPr bwMode="auto">
          <a:xfrm>
            <a:off x="2722564" y="3857625"/>
            <a:ext cx="738187" cy="642938"/>
          </a:xfrm>
          <a:prstGeom prst="rect">
            <a:avLst/>
          </a:prstGeom>
          <a:ln>
            <a:headEnd type="triangle" w="med" len="med"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fa-IR" b="1" dirty="0"/>
              <a:t>انتظار</a:t>
            </a:r>
          </a:p>
        </p:txBody>
      </p:sp>
      <p:sp>
        <p:nvSpPr>
          <p:cNvPr id="5" name="Rectangle 178"/>
          <p:cNvSpPr>
            <a:spLocks noChangeArrowheads="1"/>
          </p:cNvSpPr>
          <p:nvPr/>
        </p:nvSpPr>
        <p:spPr bwMode="auto">
          <a:xfrm>
            <a:off x="2722564" y="5072063"/>
            <a:ext cx="738187" cy="571500"/>
          </a:xfrm>
          <a:prstGeom prst="rect">
            <a:avLst/>
          </a:prstGeom>
          <a:ln>
            <a:headEnd type="triangle" w="med" len="med"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>
              <a:defRPr/>
            </a:pPr>
            <a:r>
              <a:rPr lang="fa-IR" b="1" dirty="0"/>
              <a:t>امکان</a:t>
            </a:r>
          </a:p>
        </p:txBody>
      </p:sp>
      <p:cxnSp>
        <p:nvCxnSpPr>
          <p:cNvPr id="14342" name="Straight Connector 179"/>
          <p:cNvCxnSpPr>
            <a:cxnSpLocks noChangeShapeType="1"/>
            <a:stCxn id="5" idx="0"/>
            <a:endCxn id="4" idx="2"/>
          </p:cNvCxnSpPr>
          <p:nvPr/>
        </p:nvCxnSpPr>
        <p:spPr bwMode="auto">
          <a:xfrm rot="5400000" flipH="1" flipV="1">
            <a:off x="2805907" y="4787107"/>
            <a:ext cx="571500" cy="1587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3" name="Straight Connector 180"/>
          <p:cNvCxnSpPr>
            <a:cxnSpLocks noChangeShapeType="1"/>
          </p:cNvCxnSpPr>
          <p:nvPr/>
        </p:nvCxnSpPr>
        <p:spPr bwMode="auto">
          <a:xfrm rot="16200000" flipH="1">
            <a:off x="3079750" y="4786313"/>
            <a:ext cx="571500" cy="0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181"/>
          <p:cNvSpPr>
            <a:spLocks noChangeArrowheads="1"/>
          </p:cNvSpPr>
          <p:nvPr/>
        </p:nvSpPr>
        <p:spPr bwMode="auto">
          <a:xfrm>
            <a:off x="4222750" y="3857625"/>
            <a:ext cx="1214438" cy="642938"/>
          </a:xfrm>
          <a:prstGeom prst="rect">
            <a:avLst/>
          </a:prstGeom>
          <a:ln>
            <a:headEnd type="triangle" w="med" len="med"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fa-IR" b="1" dirty="0"/>
              <a:t>انگیزه</a:t>
            </a:r>
          </a:p>
          <a:p>
            <a:pPr algn="ctr">
              <a:lnSpc>
                <a:spcPct val="90000"/>
              </a:lnSpc>
              <a:defRPr/>
            </a:pPr>
            <a:r>
              <a:rPr lang="fa-IR" b="1" dirty="0"/>
              <a:t>(گرسنگی)</a:t>
            </a:r>
          </a:p>
        </p:txBody>
      </p:sp>
      <p:sp>
        <p:nvSpPr>
          <p:cNvPr id="9" name="Rectangle 182"/>
          <p:cNvSpPr>
            <a:spLocks noChangeArrowheads="1"/>
          </p:cNvSpPr>
          <p:nvPr/>
        </p:nvSpPr>
        <p:spPr bwMode="auto">
          <a:xfrm>
            <a:off x="4189414" y="5072063"/>
            <a:ext cx="1247775" cy="571500"/>
          </a:xfrm>
          <a:prstGeom prst="rect">
            <a:avLst/>
          </a:prstGeom>
          <a:ln>
            <a:headEnd type="triangle" w="med" len="med"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fa-IR" b="1" dirty="0"/>
              <a:t>هدف</a:t>
            </a:r>
          </a:p>
          <a:p>
            <a:pPr algn="ctr">
              <a:lnSpc>
                <a:spcPct val="90000"/>
              </a:lnSpc>
              <a:defRPr/>
            </a:pPr>
            <a:r>
              <a:rPr lang="fa-IR" b="1" dirty="0"/>
              <a:t>(خوراک)</a:t>
            </a:r>
          </a:p>
        </p:txBody>
      </p:sp>
      <p:cxnSp>
        <p:nvCxnSpPr>
          <p:cNvPr id="14346" name="Straight Connector 183"/>
          <p:cNvCxnSpPr>
            <a:cxnSpLocks noChangeShapeType="1"/>
          </p:cNvCxnSpPr>
          <p:nvPr/>
        </p:nvCxnSpPr>
        <p:spPr bwMode="auto">
          <a:xfrm rot="16200000" flipV="1">
            <a:off x="4294188" y="4786313"/>
            <a:ext cx="571500" cy="0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7" name="Straight Connector 184"/>
          <p:cNvCxnSpPr>
            <a:cxnSpLocks noChangeShapeType="1"/>
            <a:stCxn id="8" idx="2"/>
            <a:endCxn id="9" idx="0"/>
          </p:cNvCxnSpPr>
          <p:nvPr/>
        </p:nvCxnSpPr>
        <p:spPr bwMode="auto">
          <a:xfrm rot="5400000">
            <a:off x="4535488" y="4778376"/>
            <a:ext cx="571500" cy="15875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8" name="Straight Connector 185"/>
          <p:cNvCxnSpPr>
            <a:cxnSpLocks noChangeShapeType="1"/>
            <a:stCxn id="8" idx="1"/>
            <a:endCxn id="4" idx="3"/>
          </p:cNvCxnSpPr>
          <p:nvPr/>
        </p:nvCxnSpPr>
        <p:spPr bwMode="auto">
          <a:xfrm rot="10800000">
            <a:off x="3460750" y="4179889"/>
            <a:ext cx="762000" cy="1587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9" name="Straight Connector 186"/>
          <p:cNvCxnSpPr>
            <a:cxnSpLocks noChangeShapeType="1"/>
            <a:stCxn id="9" idx="1"/>
            <a:endCxn id="5" idx="3"/>
          </p:cNvCxnSpPr>
          <p:nvPr/>
        </p:nvCxnSpPr>
        <p:spPr bwMode="auto">
          <a:xfrm rot="10800000">
            <a:off x="3460751" y="5357814"/>
            <a:ext cx="728663" cy="1587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0" name="Elbow Connector 187"/>
          <p:cNvCxnSpPr>
            <a:cxnSpLocks noChangeShapeType="1"/>
            <a:stCxn id="8" idx="3"/>
            <a:endCxn id="9" idx="3"/>
          </p:cNvCxnSpPr>
          <p:nvPr/>
        </p:nvCxnSpPr>
        <p:spPr bwMode="auto">
          <a:xfrm>
            <a:off x="5437188" y="4179889"/>
            <a:ext cx="0" cy="1177925"/>
          </a:xfrm>
          <a:prstGeom prst="bentConnector3">
            <a:avLst>
              <a:gd name="adj1" fmla="val -2147483648"/>
            </a:avLst>
          </a:prstGeom>
          <a:noFill/>
          <a:ln w="6350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 bwMode="auto">
          <a:xfrm>
            <a:off x="6080126" y="3929063"/>
            <a:ext cx="657225" cy="1714500"/>
          </a:xfrm>
          <a:prstGeom prst="rect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lIns="0" tIns="0" rIns="0" bIns="0" anchor="ctr" anchorCtr="1"/>
          <a:lstStyle/>
          <a:p>
            <a:pPr>
              <a:defRPr/>
            </a:pPr>
            <a:r>
              <a:rPr lang="fa-IR" b="1" dirty="0"/>
              <a:t>رفتار</a:t>
            </a:r>
          </a:p>
        </p:txBody>
      </p:sp>
      <p:cxnSp>
        <p:nvCxnSpPr>
          <p:cNvPr id="14352" name="Straight Connector 189"/>
          <p:cNvCxnSpPr>
            <a:cxnSpLocks noChangeShapeType="1"/>
            <a:stCxn id="15" idx="1"/>
          </p:cNvCxnSpPr>
          <p:nvPr/>
        </p:nvCxnSpPr>
        <p:spPr bwMode="auto">
          <a:xfrm rot="10800000" flipV="1">
            <a:off x="5651501" y="4786313"/>
            <a:ext cx="428625" cy="0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3" name="Left Brace 190"/>
          <p:cNvSpPr>
            <a:spLocks/>
          </p:cNvSpPr>
          <p:nvPr/>
        </p:nvSpPr>
        <p:spPr bwMode="auto">
          <a:xfrm>
            <a:off x="6794500" y="3857625"/>
            <a:ext cx="230188" cy="1785938"/>
          </a:xfrm>
          <a:prstGeom prst="leftBrace">
            <a:avLst>
              <a:gd name="adj1" fmla="val 8369"/>
              <a:gd name="adj2" fmla="val 50000"/>
            </a:avLst>
          </a:prstGeom>
          <a:noFill/>
          <a:ln w="6350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8" name="Rectangle 191"/>
          <p:cNvSpPr>
            <a:spLocks noChangeArrowheads="1"/>
          </p:cNvSpPr>
          <p:nvPr/>
        </p:nvSpPr>
        <p:spPr bwMode="auto">
          <a:xfrm>
            <a:off x="7175501" y="3857626"/>
            <a:ext cx="2405063" cy="874713"/>
          </a:xfrm>
          <a:prstGeom prst="rect">
            <a:avLst/>
          </a:prstGeom>
          <a:ln>
            <a:headEnd type="triangle" w="med" len="med"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fa-IR" b="1" dirty="0"/>
              <a:t>فعالیت معطوف به هدف</a:t>
            </a:r>
          </a:p>
        </p:txBody>
      </p:sp>
      <p:sp>
        <p:nvSpPr>
          <p:cNvPr id="19" name="Rectangle 192"/>
          <p:cNvSpPr>
            <a:spLocks noChangeArrowheads="1"/>
          </p:cNvSpPr>
          <p:nvPr/>
        </p:nvSpPr>
        <p:spPr bwMode="auto">
          <a:xfrm>
            <a:off x="7175501" y="4884738"/>
            <a:ext cx="2405063" cy="830262"/>
          </a:xfrm>
          <a:prstGeom prst="rect">
            <a:avLst/>
          </a:prstGeom>
          <a:ln>
            <a:headEnd type="triangle" w="med" len="med"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ctr">
              <a:lnSpc>
                <a:spcPct val="90000"/>
              </a:lnSpc>
              <a:defRPr/>
            </a:pPr>
            <a:r>
              <a:rPr lang="fa-IR" b="1" dirty="0"/>
              <a:t>فعالیت هدف</a:t>
            </a:r>
          </a:p>
        </p:txBody>
      </p:sp>
      <p:sp>
        <p:nvSpPr>
          <p:cNvPr id="20" name="Arc 19"/>
          <p:cNvSpPr/>
          <p:nvPr/>
        </p:nvSpPr>
        <p:spPr bwMode="auto">
          <a:xfrm rot="13698468">
            <a:off x="7108826" y="4616451"/>
            <a:ext cx="514350" cy="460375"/>
          </a:xfrm>
          <a:prstGeom prst="arc">
            <a:avLst>
              <a:gd name="adj1" fmla="val 16646331"/>
              <a:gd name="adj2" fmla="val 21171831"/>
            </a:avLst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defRPr/>
            </a:pPr>
            <a:endParaRPr lang="en-US"/>
          </a:p>
        </p:txBody>
      </p:sp>
      <p:sp>
        <p:nvSpPr>
          <p:cNvPr id="21" name="Arc 20"/>
          <p:cNvSpPr/>
          <p:nvPr/>
        </p:nvSpPr>
        <p:spPr bwMode="auto">
          <a:xfrm rot="2790159">
            <a:off x="9140032" y="4542632"/>
            <a:ext cx="512762" cy="460375"/>
          </a:xfrm>
          <a:prstGeom prst="arc">
            <a:avLst>
              <a:gd name="adj1" fmla="val 16646331"/>
              <a:gd name="adj2" fmla="val 21171831"/>
            </a:avLst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defRPr/>
            </a:pPr>
            <a:endParaRPr lang="en-US"/>
          </a:p>
        </p:txBody>
      </p:sp>
      <p:cxnSp>
        <p:nvCxnSpPr>
          <p:cNvPr id="14358" name="Straight Connector 195"/>
          <p:cNvCxnSpPr>
            <a:cxnSpLocks noChangeShapeType="1"/>
            <a:stCxn id="19" idx="0"/>
            <a:endCxn id="18" idx="2"/>
          </p:cNvCxnSpPr>
          <p:nvPr/>
        </p:nvCxnSpPr>
        <p:spPr bwMode="auto">
          <a:xfrm rot="5400000" flipH="1" flipV="1">
            <a:off x="8301832" y="4809332"/>
            <a:ext cx="152400" cy="1587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119"/>
          <p:cNvSpPr>
            <a:spLocks noChangeArrowheads="1"/>
          </p:cNvSpPr>
          <p:nvPr/>
        </p:nvSpPr>
        <p:spPr bwMode="auto">
          <a:xfrm>
            <a:off x="2024064" y="785814"/>
            <a:ext cx="8358187" cy="253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7188" algn="justLow" rtl="1">
              <a:lnSpc>
                <a:spcPct val="15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Font typeface="Arial" charset="0"/>
              <a:buChar char="•"/>
              <a:defRPr/>
            </a:pPr>
            <a:r>
              <a:rPr lang="fa-IR" sz="2400" b="1" dirty="0">
                <a:solidFill>
                  <a:srgbClr val="C00000"/>
                </a:solidFill>
                <a:cs typeface="B Nazanin" pitchFamily="2" charset="-78"/>
              </a:rPr>
              <a:t>فعالیت معطوف به هدف: </a:t>
            </a:r>
            <a:r>
              <a:rPr lang="fa-IR" sz="2400" dirty="0">
                <a:cs typeface="B Nazanin" pitchFamily="2" charset="-78"/>
              </a:rPr>
              <a:t>مجموعه اقدامات برای رسیدن به هدف. (تهیه خوراک)</a:t>
            </a:r>
          </a:p>
          <a:p>
            <a:pPr indent="357188" algn="justLow" rtl="1">
              <a:lnSpc>
                <a:spcPct val="15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Font typeface="Arial" charset="0"/>
              <a:buChar char="•"/>
              <a:defRPr/>
            </a:pPr>
            <a:r>
              <a:rPr lang="fa-IR" sz="2400" b="1" dirty="0">
                <a:solidFill>
                  <a:srgbClr val="C00000"/>
                </a:solidFill>
                <a:cs typeface="B Nazanin" pitchFamily="2" charset="-78"/>
              </a:rPr>
              <a:t>فعالیت هدف: </a:t>
            </a:r>
            <a:r>
              <a:rPr lang="fa-IR" sz="2400" dirty="0">
                <a:cs typeface="B Nazanin" pitchFamily="2" charset="-78"/>
              </a:rPr>
              <a:t>مجموعه درگیری ها و مشغولیت ها با خود هدف . (خوردن خوراک)</a:t>
            </a:r>
            <a:endParaRPr lang="fa-IR" sz="2400" b="1" dirty="0">
              <a:cs typeface="B Nazanin" pitchFamily="2" charset="-78"/>
            </a:endParaRPr>
          </a:p>
          <a:p>
            <a:pPr indent="357188" algn="justLow" rtl="1">
              <a:lnSpc>
                <a:spcPct val="15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Font typeface="Arial" charset="0"/>
              <a:buChar char="•"/>
              <a:defRPr/>
            </a:pPr>
            <a:r>
              <a:rPr lang="fa-IR" sz="2400" b="1" dirty="0">
                <a:solidFill>
                  <a:srgbClr val="C00000"/>
                </a:solidFill>
                <a:cs typeface="B Nazanin" pitchFamily="2" charset="-78"/>
              </a:rPr>
              <a:t>انتظار: </a:t>
            </a:r>
            <a:r>
              <a:rPr lang="fa-IR" sz="2400" dirty="0">
                <a:cs typeface="B Nazanin" pitchFamily="2" charset="-78"/>
              </a:rPr>
              <a:t>ادراک فرد از احتمال ارضای یک نیاز خاص خود براساس تجارب گذشته .</a:t>
            </a:r>
          </a:p>
          <a:p>
            <a:pPr indent="357188" algn="justLow" rtl="1">
              <a:lnSpc>
                <a:spcPct val="15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Font typeface="Arial" charset="0"/>
              <a:buChar char="•"/>
              <a:defRPr/>
            </a:pPr>
            <a:r>
              <a:rPr lang="fa-IR" sz="2400" b="1" dirty="0">
                <a:solidFill>
                  <a:srgbClr val="C00000"/>
                </a:solidFill>
                <a:cs typeface="B Nazanin" pitchFamily="2" charset="-78"/>
              </a:rPr>
              <a:t>امکان: </a:t>
            </a:r>
            <a:r>
              <a:rPr lang="fa-IR" sz="2400" dirty="0">
                <a:cs typeface="B Nazanin" pitchFamily="2" charset="-78"/>
              </a:rPr>
              <a:t>ادراک فرد از میزان قابل وصول بودن هدفهایی که نیاز معینی را ارضا میکنند .</a:t>
            </a:r>
            <a:endParaRPr lang="fa-IR" sz="2400" b="1" dirty="0">
              <a:cs typeface="B Nazanin" pitchFamily="2" charset="-78"/>
            </a:endParaRPr>
          </a:p>
        </p:txBody>
      </p:sp>
      <p:sp>
        <p:nvSpPr>
          <p:cNvPr id="24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solidFill>
                  <a:srgbClr val="054200"/>
                </a:solidFill>
                <a:cs typeface="+mj-cs"/>
              </a:rPr>
              <a:t>انواع فعالیت ها</a:t>
            </a:r>
            <a:endParaRPr lang="en-US" sz="2400" b="1" dirty="0">
              <a:solidFill>
                <a:srgbClr val="0542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2431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846B95-E62E-4A75-985F-A48BB69649A1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11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5363" name="Rectangle 236"/>
          <p:cNvSpPr>
            <a:spLocks noChangeArrowheads="1"/>
          </p:cNvSpPr>
          <p:nvPr/>
        </p:nvSpPr>
        <p:spPr bwMode="auto">
          <a:xfrm>
            <a:off x="3025775" y="2830513"/>
            <a:ext cx="3086100" cy="3098800"/>
          </a:xfrm>
          <a:prstGeom prst="rect">
            <a:avLst/>
          </a:prstGeom>
          <a:solidFill>
            <a:srgbClr val="99CCFF">
              <a:alpha val="3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 type="triangle" w="med" len="med"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15364" name="Curved Connector 224"/>
          <p:cNvCxnSpPr>
            <a:cxnSpLocks noChangeShapeType="1"/>
          </p:cNvCxnSpPr>
          <p:nvPr/>
        </p:nvCxnSpPr>
        <p:spPr bwMode="auto">
          <a:xfrm flipV="1">
            <a:off x="3406775" y="4933950"/>
            <a:ext cx="3810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5" name="Curved Connector 230"/>
          <p:cNvCxnSpPr>
            <a:cxnSpLocks noChangeShapeType="1"/>
          </p:cNvCxnSpPr>
          <p:nvPr/>
        </p:nvCxnSpPr>
        <p:spPr bwMode="auto">
          <a:xfrm flipV="1">
            <a:off x="3863975" y="4857750"/>
            <a:ext cx="1524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6" name="Curved Connector 232"/>
          <p:cNvCxnSpPr>
            <a:cxnSpLocks noChangeShapeType="1"/>
          </p:cNvCxnSpPr>
          <p:nvPr/>
        </p:nvCxnSpPr>
        <p:spPr bwMode="auto">
          <a:xfrm flipV="1">
            <a:off x="3635375" y="5162550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7" name="Curved Connector 237"/>
          <p:cNvCxnSpPr>
            <a:cxnSpLocks noChangeShapeType="1"/>
          </p:cNvCxnSpPr>
          <p:nvPr/>
        </p:nvCxnSpPr>
        <p:spPr bwMode="auto">
          <a:xfrm flipV="1">
            <a:off x="3101975" y="4933950"/>
            <a:ext cx="2286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8" name="Curved Connector 240"/>
          <p:cNvCxnSpPr>
            <a:cxnSpLocks noChangeShapeType="1"/>
          </p:cNvCxnSpPr>
          <p:nvPr/>
        </p:nvCxnSpPr>
        <p:spPr bwMode="auto">
          <a:xfrm flipV="1">
            <a:off x="3482975" y="5010150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Curved Connector 244"/>
          <p:cNvCxnSpPr>
            <a:cxnSpLocks noChangeShapeType="1"/>
          </p:cNvCxnSpPr>
          <p:nvPr/>
        </p:nvCxnSpPr>
        <p:spPr bwMode="auto">
          <a:xfrm flipV="1">
            <a:off x="3101975" y="5086350"/>
            <a:ext cx="3810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0" name="Curved Connector 246"/>
          <p:cNvCxnSpPr>
            <a:cxnSpLocks noChangeShapeType="1"/>
          </p:cNvCxnSpPr>
          <p:nvPr/>
        </p:nvCxnSpPr>
        <p:spPr bwMode="auto">
          <a:xfrm flipV="1">
            <a:off x="3178175" y="5238750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Curved Connector 249"/>
          <p:cNvCxnSpPr>
            <a:cxnSpLocks noChangeShapeType="1"/>
          </p:cNvCxnSpPr>
          <p:nvPr/>
        </p:nvCxnSpPr>
        <p:spPr bwMode="auto">
          <a:xfrm flipV="1">
            <a:off x="3787775" y="5238750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Straight Connector 219"/>
          <p:cNvCxnSpPr>
            <a:cxnSpLocks noChangeShapeType="1"/>
          </p:cNvCxnSpPr>
          <p:nvPr/>
        </p:nvCxnSpPr>
        <p:spPr bwMode="auto">
          <a:xfrm>
            <a:off x="3024188" y="2830514"/>
            <a:ext cx="7143750" cy="2698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3" name="Rectangle 220"/>
          <p:cNvSpPr>
            <a:spLocks noChangeArrowheads="1"/>
          </p:cNvSpPr>
          <p:nvPr/>
        </p:nvSpPr>
        <p:spPr bwMode="auto">
          <a:xfrm>
            <a:off x="3025775" y="1258889"/>
            <a:ext cx="3086100" cy="4670425"/>
          </a:xfrm>
          <a:prstGeom prst="rect">
            <a:avLst/>
          </a:prstGeom>
          <a:noFill/>
          <a:ln w="6350" algn="ctr">
            <a:solidFill>
              <a:srgbClr val="00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5374" name="Rectangle 255"/>
          <p:cNvSpPr>
            <a:spLocks noChangeArrowheads="1"/>
          </p:cNvSpPr>
          <p:nvPr/>
        </p:nvSpPr>
        <p:spPr bwMode="auto">
          <a:xfrm>
            <a:off x="4897439" y="1350964"/>
            <a:ext cx="1285875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fa-IR" sz="2400" b="1">
                <a:latin typeface="Calibri" panose="020F0502020204030204" pitchFamily="34" charset="0"/>
                <a:cs typeface="B Nazanin" panose="00000400000000000000" pitchFamily="2" charset="-78"/>
              </a:rPr>
              <a:t>ذهن </a:t>
            </a:r>
          </a:p>
          <a:p>
            <a:pPr algn="ctr" eaLnBrk="1" hangingPunct="1">
              <a:lnSpc>
                <a:spcPct val="120000"/>
              </a:lnSpc>
            </a:pPr>
            <a:r>
              <a:rPr lang="fa-IR" sz="2400" b="1">
                <a:latin typeface="Calibri" panose="020F0502020204030204" pitchFamily="34" charset="0"/>
                <a:cs typeface="B Nazanin" panose="00000400000000000000" pitchFamily="2" charset="-78"/>
              </a:rPr>
              <a:t>خود آگاه</a:t>
            </a:r>
            <a:endParaRPr lang="en-US" sz="24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5375" name="Rectangle 290"/>
          <p:cNvSpPr>
            <a:spLocks noChangeArrowheads="1"/>
          </p:cNvSpPr>
          <p:nvPr/>
        </p:nvSpPr>
        <p:spPr bwMode="auto">
          <a:xfrm>
            <a:off x="3468688" y="4330701"/>
            <a:ext cx="2286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a-IR" sz="2400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ذهن ناخودآگاه  </a:t>
            </a:r>
          </a:p>
          <a:p>
            <a:pPr algn="ctr" eaLnBrk="1" hangingPunct="1">
              <a:lnSpc>
                <a:spcPct val="150000"/>
              </a:lnSpc>
            </a:pPr>
            <a:r>
              <a:rPr lang="fa-IR" sz="2400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یا نیمه خودآگاه  </a:t>
            </a:r>
            <a:endParaRPr lang="en-US" sz="2400" b="1">
              <a:solidFill>
                <a:srgbClr val="C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5376" name="Rectangle 255"/>
          <p:cNvSpPr>
            <a:spLocks noChangeArrowheads="1"/>
          </p:cNvSpPr>
          <p:nvPr/>
        </p:nvSpPr>
        <p:spPr bwMode="auto">
          <a:xfrm>
            <a:off x="6381751" y="1519238"/>
            <a:ext cx="3629025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93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تکنولوژی</a:t>
            </a:r>
          </a:p>
          <a:p>
            <a:pPr algn="r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ساختار سازمانی</a:t>
            </a:r>
          </a:p>
          <a:p>
            <a:pPr algn="r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تولیدات</a:t>
            </a:r>
          </a:p>
        </p:txBody>
      </p:sp>
      <p:sp>
        <p:nvSpPr>
          <p:cNvPr id="15377" name="Rectangle 255"/>
          <p:cNvSpPr>
            <a:spLocks noChangeArrowheads="1"/>
          </p:cNvSpPr>
          <p:nvPr/>
        </p:nvSpPr>
        <p:spPr bwMode="auto">
          <a:xfrm>
            <a:off x="8453439" y="3000375"/>
            <a:ext cx="15001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93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سازمان غیر </a:t>
            </a:r>
          </a:p>
          <a:p>
            <a:pPr algn="r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رسمی</a:t>
            </a:r>
          </a:p>
          <a:p>
            <a:pPr algn="r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ارزشها</a:t>
            </a:r>
          </a:p>
        </p:txBody>
      </p:sp>
      <p:cxnSp>
        <p:nvCxnSpPr>
          <p:cNvPr id="15378" name="Curved Connector 232"/>
          <p:cNvCxnSpPr>
            <a:cxnSpLocks noChangeShapeType="1"/>
          </p:cNvCxnSpPr>
          <p:nvPr/>
        </p:nvCxnSpPr>
        <p:spPr bwMode="auto">
          <a:xfrm flipV="1">
            <a:off x="3397250" y="560228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9" name="Curved Connector 246"/>
          <p:cNvCxnSpPr>
            <a:cxnSpLocks noChangeShapeType="1"/>
          </p:cNvCxnSpPr>
          <p:nvPr/>
        </p:nvCxnSpPr>
        <p:spPr bwMode="auto">
          <a:xfrm flipV="1">
            <a:off x="3182938" y="5545139"/>
            <a:ext cx="214312" cy="71437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0" name="Curved Connector 249"/>
          <p:cNvCxnSpPr>
            <a:cxnSpLocks noChangeShapeType="1"/>
          </p:cNvCxnSpPr>
          <p:nvPr/>
        </p:nvCxnSpPr>
        <p:spPr bwMode="auto">
          <a:xfrm flipV="1">
            <a:off x="3649663" y="5486400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1" name="Curved Connector 224"/>
          <p:cNvCxnSpPr>
            <a:cxnSpLocks noChangeShapeType="1"/>
          </p:cNvCxnSpPr>
          <p:nvPr/>
        </p:nvCxnSpPr>
        <p:spPr bwMode="auto">
          <a:xfrm flipV="1">
            <a:off x="3444875" y="2954338"/>
            <a:ext cx="3810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2" name="Curved Connector 230"/>
          <p:cNvCxnSpPr>
            <a:cxnSpLocks noChangeShapeType="1"/>
          </p:cNvCxnSpPr>
          <p:nvPr/>
        </p:nvCxnSpPr>
        <p:spPr bwMode="auto">
          <a:xfrm flipV="1">
            <a:off x="3902075" y="2878138"/>
            <a:ext cx="1524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3" name="Curved Connector 232"/>
          <p:cNvCxnSpPr>
            <a:cxnSpLocks noChangeShapeType="1"/>
          </p:cNvCxnSpPr>
          <p:nvPr/>
        </p:nvCxnSpPr>
        <p:spPr bwMode="auto">
          <a:xfrm flipV="1">
            <a:off x="3673475" y="318293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4" name="Curved Connector 237"/>
          <p:cNvCxnSpPr>
            <a:cxnSpLocks noChangeShapeType="1"/>
          </p:cNvCxnSpPr>
          <p:nvPr/>
        </p:nvCxnSpPr>
        <p:spPr bwMode="auto">
          <a:xfrm flipV="1">
            <a:off x="3140075" y="2954338"/>
            <a:ext cx="2286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5" name="Curved Connector 240"/>
          <p:cNvCxnSpPr>
            <a:cxnSpLocks noChangeShapeType="1"/>
          </p:cNvCxnSpPr>
          <p:nvPr/>
        </p:nvCxnSpPr>
        <p:spPr bwMode="auto">
          <a:xfrm flipV="1">
            <a:off x="3521075" y="3030538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Curved Connector 244"/>
          <p:cNvCxnSpPr>
            <a:cxnSpLocks noChangeShapeType="1"/>
          </p:cNvCxnSpPr>
          <p:nvPr/>
        </p:nvCxnSpPr>
        <p:spPr bwMode="auto">
          <a:xfrm flipV="1">
            <a:off x="3140075" y="3106738"/>
            <a:ext cx="3810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7" name="Curved Connector 246"/>
          <p:cNvCxnSpPr>
            <a:cxnSpLocks noChangeShapeType="1"/>
          </p:cNvCxnSpPr>
          <p:nvPr/>
        </p:nvCxnSpPr>
        <p:spPr bwMode="auto">
          <a:xfrm flipV="1">
            <a:off x="3216275" y="3259138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8" name="Curved Connector 249"/>
          <p:cNvCxnSpPr>
            <a:cxnSpLocks noChangeShapeType="1"/>
          </p:cNvCxnSpPr>
          <p:nvPr/>
        </p:nvCxnSpPr>
        <p:spPr bwMode="auto">
          <a:xfrm flipV="1">
            <a:off x="3825875" y="3259138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9" name="Curved Connector 232"/>
          <p:cNvCxnSpPr>
            <a:cxnSpLocks noChangeShapeType="1"/>
          </p:cNvCxnSpPr>
          <p:nvPr/>
        </p:nvCxnSpPr>
        <p:spPr bwMode="auto">
          <a:xfrm flipV="1">
            <a:off x="3536950" y="343058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0" name="Curved Connector 246"/>
          <p:cNvCxnSpPr>
            <a:cxnSpLocks noChangeShapeType="1"/>
          </p:cNvCxnSpPr>
          <p:nvPr/>
        </p:nvCxnSpPr>
        <p:spPr bwMode="auto">
          <a:xfrm flipV="1">
            <a:off x="3079750" y="3506788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1" name="Curved Connector 249"/>
          <p:cNvCxnSpPr>
            <a:cxnSpLocks noChangeShapeType="1"/>
          </p:cNvCxnSpPr>
          <p:nvPr/>
        </p:nvCxnSpPr>
        <p:spPr bwMode="auto">
          <a:xfrm flipV="1">
            <a:off x="3540125" y="3687763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2" name="Curved Connector 224"/>
          <p:cNvCxnSpPr>
            <a:cxnSpLocks noChangeShapeType="1"/>
          </p:cNvCxnSpPr>
          <p:nvPr/>
        </p:nvCxnSpPr>
        <p:spPr bwMode="auto">
          <a:xfrm flipV="1">
            <a:off x="3587750" y="3954463"/>
            <a:ext cx="3810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3" name="Curved Connector 230"/>
          <p:cNvCxnSpPr>
            <a:cxnSpLocks noChangeShapeType="1"/>
          </p:cNvCxnSpPr>
          <p:nvPr/>
        </p:nvCxnSpPr>
        <p:spPr bwMode="auto">
          <a:xfrm flipV="1">
            <a:off x="4044950" y="3878263"/>
            <a:ext cx="1524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4" name="Curved Connector 232"/>
          <p:cNvCxnSpPr>
            <a:cxnSpLocks noChangeShapeType="1"/>
          </p:cNvCxnSpPr>
          <p:nvPr/>
        </p:nvCxnSpPr>
        <p:spPr bwMode="auto">
          <a:xfrm flipV="1">
            <a:off x="3897313" y="4187825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5" name="Curved Connector 237"/>
          <p:cNvCxnSpPr>
            <a:cxnSpLocks noChangeShapeType="1"/>
          </p:cNvCxnSpPr>
          <p:nvPr/>
        </p:nvCxnSpPr>
        <p:spPr bwMode="auto">
          <a:xfrm flipV="1">
            <a:off x="3182938" y="3902075"/>
            <a:ext cx="2286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6" name="Curved Connector 240"/>
          <p:cNvCxnSpPr>
            <a:cxnSpLocks noChangeShapeType="1"/>
          </p:cNvCxnSpPr>
          <p:nvPr/>
        </p:nvCxnSpPr>
        <p:spPr bwMode="auto">
          <a:xfrm flipV="1">
            <a:off x="3663950" y="4030663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7" name="Curved Connector 244"/>
          <p:cNvCxnSpPr>
            <a:cxnSpLocks noChangeShapeType="1"/>
          </p:cNvCxnSpPr>
          <p:nvPr/>
        </p:nvCxnSpPr>
        <p:spPr bwMode="auto">
          <a:xfrm flipV="1">
            <a:off x="3182938" y="4116388"/>
            <a:ext cx="3810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8" name="Curved Connector 246"/>
          <p:cNvCxnSpPr>
            <a:cxnSpLocks noChangeShapeType="1"/>
          </p:cNvCxnSpPr>
          <p:nvPr/>
        </p:nvCxnSpPr>
        <p:spPr bwMode="auto">
          <a:xfrm flipV="1">
            <a:off x="3359150" y="4259263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9" name="Curved Connector 249"/>
          <p:cNvCxnSpPr>
            <a:cxnSpLocks noChangeShapeType="1"/>
          </p:cNvCxnSpPr>
          <p:nvPr/>
        </p:nvCxnSpPr>
        <p:spPr bwMode="auto">
          <a:xfrm flipV="1">
            <a:off x="3968750" y="4259263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0" name="Curved Connector 232"/>
          <p:cNvCxnSpPr>
            <a:cxnSpLocks noChangeShapeType="1"/>
          </p:cNvCxnSpPr>
          <p:nvPr/>
        </p:nvCxnSpPr>
        <p:spPr bwMode="auto">
          <a:xfrm flipV="1">
            <a:off x="3040063" y="440213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1" name="Curved Connector 246"/>
          <p:cNvCxnSpPr>
            <a:cxnSpLocks noChangeShapeType="1"/>
          </p:cNvCxnSpPr>
          <p:nvPr/>
        </p:nvCxnSpPr>
        <p:spPr bwMode="auto">
          <a:xfrm flipV="1">
            <a:off x="3222625" y="4506913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2" name="Curved Connector 249"/>
          <p:cNvCxnSpPr>
            <a:cxnSpLocks noChangeShapeType="1"/>
          </p:cNvCxnSpPr>
          <p:nvPr/>
        </p:nvCxnSpPr>
        <p:spPr bwMode="auto">
          <a:xfrm flipV="1">
            <a:off x="4040188" y="4545013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3" name="Curved Connector 224"/>
          <p:cNvCxnSpPr>
            <a:cxnSpLocks noChangeShapeType="1"/>
          </p:cNvCxnSpPr>
          <p:nvPr/>
        </p:nvCxnSpPr>
        <p:spPr bwMode="auto">
          <a:xfrm flipV="1">
            <a:off x="4325938" y="3187700"/>
            <a:ext cx="3810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4" name="Curved Connector 230"/>
          <p:cNvCxnSpPr>
            <a:cxnSpLocks noChangeShapeType="1"/>
          </p:cNvCxnSpPr>
          <p:nvPr/>
        </p:nvCxnSpPr>
        <p:spPr bwMode="auto">
          <a:xfrm flipV="1">
            <a:off x="4754563" y="3201988"/>
            <a:ext cx="1524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5" name="Curved Connector 232"/>
          <p:cNvCxnSpPr>
            <a:cxnSpLocks noChangeShapeType="1"/>
          </p:cNvCxnSpPr>
          <p:nvPr/>
        </p:nvCxnSpPr>
        <p:spPr bwMode="auto">
          <a:xfrm flipV="1">
            <a:off x="4525963" y="350678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6" name="Curved Connector 237"/>
          <p:cNvCxnSpPr>
            <a:cxnSpLocks noChangeShapeType="1"/>
          </p:cNvCxnSpPr>
          <p:nvPr/>
        </p:nvCxnSpPr>
        <p:spPr bwMode="auto">
          <a:xfrm flipV="1">
            <a:off x="4683125" y="2973388"/>
            <a:ext cx="2286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7" name="Curved Connector 240"/>
          <p:cNvCxnSpPr>
            <a:cxnSpLocks noChangeShapeType="1"/>
          </p:cNvCxnSpPr>
          <p:nvPr/>
        </p:nvCxnSpPr>
        <p:spPr bwMode="auto">
          <a:xfrm flipV="1">
            <a:off x="4373563" y="3354388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8" name="Curved Connector 244"/>
          <p:cNvCxnSpPr>
            <a:cxnSpLocks noChangeShapeType="1"/>
          </p:cNvCxnSpPr>
          <p:nvPr/>
        </p:nvCxnSpPr>
        <p:spPr bwMode="auto">
          <a:xfrm flipV="1">
            <a:off x="3992563" y="3430588"/>
            <a:ext cx="3810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09" name="Curved Connector 246"/>
          <p:cNvCxnSpPr>
            <a:cxnSpLocks noChangeShapeType="1"/>
          </p:cNvCxnSpPr>
          <p:nvPr/>
        </p:nvCxnSpPr>
        <p:spPr bwMode="auto">
          <a:xfrm flipV="1">
            <a:off x="4068763" y="3582988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0" name="Curved Connector 249"/>
          <p:cNvCxnSpPr>
            <a:cxnSpLocks noChangeShapeType="1"/>
          </p:cNvCxnSpPr>
          <p:nvPr/>
        </p:nvCxnSpPr>
        <p:spPr bwMode="auto">
          <a:xfrm flipV="1">
            <a:off x="4678363" y="3582988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1" name="Curved Connector 232"/>
          <p:cNvCxnSpPr>
            <a:cxnSpLocks noChangeShapeType="1"/>
          </p:cNvCxnSpPr>
          <p:nvPr/>
        </p:nvCxnSpPr>
        <p:spPr bwMode="auto">
          <a:xfrm flipV="1">
            <a:off x="4387850" y="375443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2" name="Curved Connector 246"/>
          <p:cNvCxnSpPr>
            <a:cxnSpLocks noChangeShapeType="1"/>
          </p:cNvCxnSpPr>
          <p:nvPr/>
        </p:nvCxnSpPr>
        <p:spPr bwMode="auto">
          <a:xfrm flipV="1">
            <a:off x="4254500" y="2901950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3" name="Curved Connector 249"/>
          <p:cNvCxnSpPr>
            <a:cxnSpLocks noChangeShapeType="1"/>
          </p:cNvCxnSpPr>
          <p:nvPr/>
        </p:nvCxnSpPr>
        <p:spPr bwMode="auto">
          <a:xfrm flipV="1">
            <a:off x="4540250" y="3830638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4" name="Curved Connector 224"/>
          <p:cNvCxnSpPr>
            <a:cxnSpLocks noChangeShapeType="1"/>
          </p:cNvCxnSpPr>
          <p:nvPr/>
        </p:nvCxnSpPr>
        <p:spPr bwMode="auto">
          <a:xfrm flipV="1">
            <a:off x="4587875" y="4097338"/>
            <a:ext cx="3810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5" name="Curved Connector 230"/>
          <p:cNvCxnSpPr>
            <a:cxnSpLocks noChangeShapeType="1"/>
          </p:cNvCxnSpPr>
          <p:nvPr/>
        </p:nvCxnSpPr>
        <p:spPr bwMode="auto">
          <a:xfrm flipV="1">
            <a:off x="5045075" y="4021138"/>
            <a:ext cx="1524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6" name="Curved Connector 232"/>
          <p:cNvCxnSpPr>
            <a:cxnSpLocks noChangeShapeType="1"/>
          </p:cNvCxnSpPr>
          <p:nvPr/>
        </p:nvCxnSpPr>
        <p:spPr bwMode="auto">
          <a:xfrm flipV="1">
            <a:off x="5111750" y="440213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7" name="Curved Connector 237"/>
          <p:cNvCxnSpPr>
            <a:cxnSpLocks noChangeShapeType="1"/>
          </p:cNvCxnSpPr>
          <p:nvPr/>
        </p:nvCxnSpPr>
        <p:spPr bwMode="auto">
          <a:xfrm flipV="1">
            <a:off x="4283075" y="4097338"/>
            <a:ext cx="2286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8" name="Curved Connector 240"/>
          <p:cNvCxnSpPr>
            <a:cxnSpLocks noChangeShapeType="1"/>
          </p:cNvCxnSpPr>
          <p:nvPr/>
        </p:nvCxnSpPr>
        <p:spPr bwMode="auto">
          <a:xfrm flipV="1">
            <a:off x="4754563" y="4330700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9" name="Curved Connector 244"/>
          <p:cNvCxnSpPr>
            <a:cxnSpLocks noChangeShapeType="1"/>
          </p:cNvCxnSpPr>
          <p:nvPr/>
        </p:nvCxnSpPr>
        <p:spPr bwMode="auto">
          <a:xfrm flipV="1">
            <a:off x="4283075" y="4249738"/>
            <a:ext cx="3810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0" name="Curved Connector 246"/>
          <p:cNvCxnSpPr>
            <a:cxnSpLocks noChangeShapeType="1"/>
          </p:cNvCxnSpPr>
          <p:nvPr/>
        </p:nvCxnSpPr>
        <p:spPr bwMode="auto">
          <a:xfrm flipV="1">
            <a:off x="4359275" y="4402138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1" name="Curved Connector 232"/>
          <p:cNvCxnSpPr>
            <a:cxnSpLocks noChangeShapeType="1"/>
          </p:cNvCxnSpPr>
          <p:nvPr/>
        </p:nvCxnSpPr>
        <p:spPr bwMode="auto">
          <a:xfrm flipV="1">
            <a:off x="4679950" y="457358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2" name="Curved Connector 246"/>
          <p:cNvCxnSpPr>
            <a:cxnSpLocks noChangeShapeType="1"/>
          </p:cNvCxnSpPr>
          <p:nvPr/>
        </p:nvCxnSpPr>
        <p:spPr bwMode="auto">
          <a:xfrm flipV="1">
            <a:off x="4111625" y="4830763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3" name="Curved Connector 249"/>
          <p:cNvCxnSpPr>
            <a:cxnSpLocks noChangeShapeType="1"/>
          </p:cNvCxnSpPr>
          <p:nvPr/>
        </p:nvCxnSpPr>
        <p:spPr bwMode="auto">
          <a:xfrm flipV="1">
            <a:off x="5040313" y="4616450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4" name="Curved Connector 224"/>
          <p:cNvCxnSpPr>
            <a:cxnSpLocks noChangeShapeType="1"/>
          </p:cNvCxnSpPr>
          <p:nvPr/>
        </p:nvCxnSpPr>
        <p:spPr bwMode="auto">
          <a:xfrm flipV="1">
            <a:off x="5311775" y="2959100"/>
            <a:ext cx="3810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5" name="Curved Connector 230"/>
          <p:cNvCxnSpPr>
            <a:cxnSpLocks noChangeShapeType="1"/>
          </p:cNvCxnSpPr>
          <p:nvPr/>
        </p:nvCxnSpPr>
        <p:spPr bwMode="auto">
          <a:xfrm flipV="1">
            <a:off x="5768975" y="2882900"/>
            <a:ext cx="1524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6" name="Curved Connector 232"/>
          <p:cNvCxnSpPr>
            <a:cxnSpLocks noChangeShapeType="1"/>
          </p:cNvCxnSpPr>
          <p:nvPr/>
        </p:nvCxnSpPr>
        <p:spPr bwMode="auto">
          <a:xfrm flipV="1">
            <a:off x="5540375" y="3187700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7" name="Curved Connector 237"/>
          <p:cNvCxnSpPr>
            <a:cxnSpLocks noChangeShapeType="1"/>
          </p:cNvCxnSpPr>
          <p:nvPr/>
        </p:nvCxnSpPr>
        <p:spPr bwMode="auto">
          <a:xfrm flipV="1">
            <a:off x="5006975" y="2959100"/>
            <a:ext cx="2286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8" name="Curved Connector 240"/>
          <p:cNvCxnSpPr>
            <a:cxnSpLocks noChangeShapeType="1"/>
          </p:cNvCxnSpPr>
          <p:nvPr/>
        </p:nvCxnSpPr>
        <p:spPr bwMode="auto">
          <a:xfrm flipV="1">
            <a:off x="5387975" y="3035300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9" name="Curved Connector 244"/>
          <p:cNvCxnSpPr>
            <a:cxnSpLocks noChangeShapeType="1"/>
          </p:cNvCxnSpPr>
          <p:nvPr/>
        </p:nvCxnSpPr>
        <p:spPr bwMode="auto">
          <a:xfrm flipV="1">
            <a:off x="5006975" y="3111500"/>
            <a:ext cx="3810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0" name="Curved Connector 246"/>
          <p:cNvCxnSpPr>
            <a:cxnSpLocks noChangeShapeType="1"/>
          </p:cNvCxnSpPr>
          <p:nvPr/>
        </p:nvCxnSpPr>
        <p:spPr bwMode="auto">
          <a:xfrm flipV="1">
            <a:off x="5083175" y="3263900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1" name="Curved Connector 249"/>
          <p:cNvCxnSpPr>
            <a:cxnSpLocks noChangeShapeType="1"/>
          </p:cNvCxnSpPr>
          <p:nvPr/>
        </p:nvCxnSpPr>
        <p:spPr bwMode="auto">
          <a:xfrm flipV="1">
            <a:off x="5692775" y="3263900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2" name="Curved Connector 232"/>
          <p:cNvCxnSpPr>
            <a:cxnSpLocks noChangeShapeType="1"/>
          </p:cNvCxnSpPr>
          <p:nvPr/>
        </p:nvCxnSpPr>
        <p:spPr bwMode="auto">
          <a:xfrm flipV="1">
            <a:off x="5403850" y="3435350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3" name="Curved Connector 246"/>
          <p:cNvCxnSpPr>
            <a:cxnSpLocks noChangeShapeType="1"/>
          </p:cNvCxnSpPr>
          <p:nvPr/>
        </p:nvCxnSpPr>
        <p:spPr bwMode="auto">
          <a:xfrm flipV="1">
            <a:off x="4946650" y="3511550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4" name="Curved Connector 249"/>
          <p:cNvCxnSpPr>
            <a:cxnSpLocks noChangeShapeType="1"/>
          </p:cNvCxnSpPr>
          <p:nvPr/>
        </p:nvCxnSpPr>
        <p:spPr bwMode="auto">
          <a:xfrm flipV="1">
            <a:off x="5556250" y="3511550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5" name="Curved Connector 224"/>
          <p:cNvCxnSpPr>
            <a:cxnSpLocks noChangeShapeType="1"/>
          </p:cNvCxnSpPr>
          <p:nvPr/>
        </p:nvCxnSpPr>
        <p:spPr bwMode="auto">
          <a:xfrm flipV="1">
            <a:off x="4811713" y="4902200"/>
            <a:ext cx="3810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6" name="Curved Connector 230"/>
          <p:cNvCxnSpPr>
            <a:cxnSpLocks noChangeShapeType="1"/>
          </p:cNvCxnSpPr>
          <p:nvPr/>
        </p:nvCxnSpPr>
        <p:spPr bwMode="auto">
          <a:xfrm flipV="1">
            <a:off x="5268913" y="4902200"/>
            <a:ext cx="1524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7" name="Curved Connector 232"/>
          <p:cNvCxnSpPr>
            <a:cxnSpLocks noChangeShapeType="1"/>
          </p:cNvCxnSpPr>
          <p:nvPr/>
        </p:nvCxnSpPr>
        <p:spPr bwMode="auto">
          <a:xfrm flipV="1">
            <a:off x="5683250" y="4616450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8" name="Curved Connector 237"/>
          <p:cNvCxnSpPr>
            <a:cxnSpLocks noChangeShapeType="1"/>
          </p:cNvCxnSpPr>
          <p:nvPr/>
        </p:nvCxnSpPr>
        <p:spPr bwMode="auto">
          <a:xfrm flipV="1">
            <a:off x="4506913" y="5030788"/>
            <a:ext cx="2286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39" name="Curved Connector 240"/>
          <p:cNvCxnSpPr>
            <a:cxnSpLocks noChangeShapeType="1"/>
          </p:cNvCxnSpPr>
          <p:nvPr/>
        </p:nvCxnSpPr>
        <p:spPr bwMode="auto">
          <a:xfrm flipV="1">
            <a:off x="4887913" y="5178425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0" name="Curved Connector 244"/>
          <p:cNvCxnSpPr>
            <a:cxnSpLocks noChangeShapeType="1"/>
          </p:cNvCxnSpPr>
          <p:nvPr/>
        </p:nvCxnSpPr>
        <p:spPr bwMode="auto">
          <a:xfrm flipV="1">
            <a:off x="4506913" y="5183188"/>
            <a:ext cx="3810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1" name="Curved Connector 246"/>
          <p:cNvCxnSpPr>
            <a:cxnSpLocks noChangeShapeType="1"/>
          </p:cNvCxnSpPr>
          <p:nvPr/>
        </p:nvCxnSpPr>
        <p:spPr bwMode="auto">
          <a:xfrm flipV="1">
            <a:off x="4583113" y="5335588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2" name="Curved Connector 249"/>
          <p:cNvCxnSpPr>
            <a:cxnSpLocks noChangeShapeType="1"/>
          </p:cNvCxnSpPr>
          <p:nvPr/>
        </p:nvCxnSpPr>
        <p:spPr bwMode="auto">
          <a:xfrm flipV="1">
            <a:off x="5192713" y="5335588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3" name="Curved Connector 232"/>
          <p:cNvCxnSpPr>
            <a:cxnSpLocks noChangeShapeType="1"/>
          </p:cNvCxnSpPr>
          <p:nvPr/>
        </p:nvCxnSpPr>
        <p:spPr bwMode="auto">
          <a:xfrm flipV="1">
            <a:off x="4903788" y="550703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4" name="Curved Connector 246"/>
          <p:cNvCxnSpPr>
            <a:cxnSpLocks noChangeShapeType="1"/>
          </p:cNvCxnSpPr>
          <p:nvPr/>
        </p:nvCxnSpPr>
        <p:spPr bwMode="auto">
          <a:xfrm flipV="1">
            <a:off x="4446588" y="5583238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5" name="Curved Connector 249"/>
          <p:cNvCxnSpPr>
            <a:cxnSpLocks noChangeShapeType="1"/>
          </p:cNvCxnSpPr>
          <p:nvPr/>
        </p:nvCxnSpPr>
        <p:spPr bwMode="auto">
          <a:xfrm flipV="1">
            <a:off x="5056188" y="5583238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6" name="Curved Connector 224"/>
          <p:cNvCxnSpPr>
            <a:cxnSpLocks noChangeShapeType="1"/>
          </p:cNvCxnSpPr>
          <p:nvPr/>
        </p:nvCxnSpPr>
        <p:spPr bwMode="auto">
          <a:xfrm flipV="1">
            <a:off x="5373688" y="3883025"/>
            <a:ext cx="3810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7" name="Curved Connector 230"/>
          <p:cNvCxnSpPr>
            <a:cxnSpLocks noChangeShapeType="1"/>
          </p:cNvCxnSpPr>
          <p:nvPr/>
        </p:nvCxnSpPr>
        <p:spPr bwMode="auto">
          <a:xfrm flipV="1">
            <a:off x="5830888" y="3806825"/>
            <a:ext cx="1524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8" name="Curved Connector 232"/>
          <p:cNvCxnSpPr>
            <a:cxnSpLocks noChangeShapeType="1"/>
          </p:cNvCxnSpPr>
          <p:nvPr/>
        </p:nvCxnSpPr>
        <p:spPr bwMode="auto">
          <a:xfrm flipV="1">
            <a:off x="5602288" y="4111625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49" name="Curved Connector 237"/>
          <p:cNvCxnSpPr>
            <a:cxnSpLocks noChangeShapeType="1"/>
          </p:cNvCxnSpPr>
          <p:nvPr/>
        </p:nvCxnSpPr>
        <p:spPr bwMode="auto">
          <a:xfrm flipV="1">
            <a:off x="5068888" y="3883025"/>
            <a:ext cx="2286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0" name="Curved Connector 240"/>
          <p:cNvCxnSpPr>
            <a:cxnSpLocks noChangeShapeType="1"/>
          </p:cNvCxnSpPr>
          <p:nvPr/>
        </p:nvCxnSpPr>
        <p:spPr bwMode="auto">
          <a:xfrm flipV="1">
            <a:off x="5449888" y="3959225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1" name="Curved Connector 244"/>
          <p:cNvCxnSpPr>
            <a:cxnSpLocks noChangeShapeType="1"/>
          </p:cNvCxnSpPr>
          <p:nvPr/>
        </p:nvCxnSpPr>
        <p:spPr bwMode="auto">
          <a:xfrm flipV="1">
            <a:off x="4968875" y="4106863"/>
            <a:ext cx="3810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2" name="Curved Connector 249"/>
          <p:cNvCxnSpPr>
            <a:cxnSpLocks noChangeShapeType="1"/>
          </p:cNvCxnSpPr>
          <p:nvPr/>
        </p:nvCxnSpPr>
        <p:spPr bwMode="auto">
          <a:xfrm flipV="1">
            <a:off x="5754688" y="4187825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3" name="Curved Connector 232"/>
          <p:cNvCxnSpPr>
            <a:cxnSpLocks noChangeShapeType="1"/>
          </p:cNvCxnSpPr>
          <p:nvPr/>
        </p:nvCxnSpPr>
        <p:spPr bwMode="auto">
          <a:xfrm flipV="1">
            <a:off x="5465763" y="4359275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4" name="Curved Connector 249"/>
          <p:cNvCxnSpPr>
            <a:cxnSpLocks noChangeShapeType="1"/>
          </p:cNvCxnSpPr>
          <p:nvPr/>
        </p:nvCxnSpPr>
        <p:spPr bwMode="auto">
          <a:xfrm flipV="1">
            <a:off x="5618163" y="4435475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5" name="Curved Connector 240"/>
          <p:cNvCxnSpPr>
            <a:cxnSpLocks noChangeShapeType="1"/>
          </p:cNvCxnSpPr>
          <p:nvPr/>
        </p:nvCxnSpPr>
        <p:spPr bwMode="auto">
          <a:xfrm flipV="1">
            <a:off x="5611814" y="4902200"/>
            <a:ext cx="428625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6" name="Curved Connector 246"/>
          <p:cNvCxnSpPr>
            <a:cxnSpLocks noChangeShapeType="1"/>
          </p:cNvCxnSpPr>
          <p:nvPr/>
        </p:nvCxnSpPr>
        <p:spPr bwMode="auto">
          <a:xfrm rot="10800000" flipV="1">
            <a:off x="5754688" y="5187950"/>
            <a:ext cx="285750" cy="71438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7" name="Curved Connector 232"/>
          <p:cNvCxnSpPr>
            <a:cxnSpLocks noChangeShapeType="1"/>
          </p:cNvCxnSpPr>
          <p:nvPr/>
        </p:nvCxnSpPr>
        <p:spPr bwMode="auto">
          <a:xfrm flipV="1">
            <a:off x="5468938" y="5545138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8" name="Curved Connector 240"/>
          <p:cNvCxnSpPr>
            <a:cxnSpLocks noChangeShapeType="1"/>
          </p:cNvCxnSpPr>
          <p:nvPr/>
        </p:nvCxnSpPr>
        <p:spPr bwMode="auto">
          <a:xfrm flipV="1">
            <a:off x="4111625" y="5187950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9" name="Curved Connector 246"/>
          <p:cNvCxnSpPr>
            <a:cxnSpLocks noChangeShapeType="1"/>
          </p:cNvCxnSpPr>
          <p:nvPr/>
        </p:nvCxnSpPr>
        <p:spPr bwMode="auto">
          <a:xfrm flipV="1">
            <a:off x="3806825" y="5602288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60" name="Curved Connector 232"/>
          <p:cNvCxnSpPr>
            <a:cxnSpLocks noChangeShapeType="1"/>
          </p:cNvCxnSpPr>
          <p:nvPr/>
        </p:nvCxnSpPr>
        <p:spPr bwMode="auto">
          <a:xfrm flipV="1">
            <a:off x="4127500" y="5588000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461" name="Freeform 217"/>
          <p:cNvSpPr>
            <a:spLocks noChangeArrowheads="1"/>
          </p:cNvSpPr>
          <p:nvPr/>
        </p:nvSpPr>
        <p:spPr bwMode="auto">
          <a:xfrm>
            <a:off x="3024189" y="1258888"/>
            <a:ext cx="3087687" cy="4741862"/>
          </a:xfrm>
          <a:custGeom>
            <a:avLst/>
            <a:gdLst>
              <a:gd name="T0" fmla="*/ 0 w 1074717"/>
              <a:gd name="T1" fmla="*/ 85673600 h 696686"/>
              <a:gd name="T2" fmla="*/ 2073992 w 1074717"/>
              <a:gd name="T3" fmla="*/ 78556161 h 696686"/>
              <a:gd name="T4" fmla="*/ 5451641 w 1074717"/>
              <a:gd name="T5" fmla="*/ 263588 h 696686"/>
              <a:gd name="T6" fmla="*/ 9007065 w 1074717"/>
              <a:gd name="T7" fmla="*/ 76974429 h 696686"/>
              <a:gd name="T8" fmla="*/ 10725523 w 1074717"/>
              <a:gd name="T9" fmla="*/ 84882707 h 6966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74717"/>
              <a:gd name="T16" fmla="*/ 0 h 696686"/>
              <a:gd name="T17" fmla="*/ 1074717 w 1074717"/>
              <a:gd name="T18" fmla="*/ 696686 h 6966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74717" h="696686">
                <a:moveTo>
                  <a:pt x="0" y="643247"/>
                </a:moveTo>
                <a:cubicBezTo>
                  <a:pt x="58387" y="669966"/>
                  <a:pt x="116775" y="696686"/>
                  <a:pt x="207819" y="589808"/>
                </a:cubicBezTo>
                <a:cubicBezTo>
                  <a:pt x="298863" y="482930"/>
                  <a:pt x="430481" y="3958"/>
                  <a:pt x="546265" y="1979"/>
                </a:cubicBezTo>
                <a:cubicBezTo>
                  <a:pt x="662049" y="0"/>
                  <a:pt x="814450" y="472044"/>
                  <a:pt x="902525" y="577932"/>
                </a:cubicBezTo>
                <a:cubicBezTo>
                  <a:pt x="990600" y="683820"/>
                  <a:pt x="1032658" y="660564"/>
                  <a:pt x="1074717" y="637309"/>
                </a:cubicBez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17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dirty="0">
                <a:solidFill>
                  <a:srgbClr val="005020"/>
                </a:solidFill>
                <a:cs typeface="B Titr" pitchFamily="2" charset="-78"/>
              </a:rPr>
              <a:t>جایگاه انگیزه ها و هدف ها (نظریه کوه یخی –بل و فرینچ)</a:t>
            </a:r>
            <a:endParaRPr lang="en-US" sz="2400" dirty="0">
              <a:solidFill>
                <a:srgbClr val="005020"/>
              </a:solidFill>
              <a:cs typeface="B Titr" pitchFamily="2" charset="-78"/>
            </a:endParaRPr>
          </a:p>
        </p:txBody>
      </p:sp>
      <p:sp>
        <p:nvSpPr>
          <p:cNvPr id="15466" name="Rectangle 119"/>
          <p:cNvSpPr>
            <a:spLocks noChangeArrowheads="1"/>
          </p:cNvSpPr>
          <p:nvPr/>
        </p:nvSpPr>
        <p:spPr bwMode="auto">
          <a:xfrm>
            <a:off x="6453189" y="1576389"/>
            <a:ext cx="15001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93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خدمات</a:t>
            </a:r>
          </a:p>
          <a:p>
            <a:pPr algn="r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امور مالی</a:t>
            </a:r>
            <a:endParaRPr lang="en-US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5467" name="Rectangle 255"/>
          <p:cNvSpPr>
            <a:spLocks noChangeArrowheads="1"/>
          </p:cNvSpPr>
          <p:nvPr/>
        </p:nvSpPr>
        <p:spPr bwMode="auto">
          <a:xfrm>
            <a:off x="6524625" y="3030538"/>
            <a:ext cx="150018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93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عادات</a:t>
            </a:r>
          </a:p>
          <a:p>
            <a:pPr algn="r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عصبانیت ها    </a:t>
            </a:r>
          </a:p>
          <a:p>
            <a:pPr algn="r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a-IR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احساساست</a:t>
            </a:r>
            <a:endParaRPr lang="en-US" b="1">
              <a:solidFill>
                <a:srgbClr val="C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2222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458BA56-06D7-40B9-8A79-A820224E46F1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12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Rectangle 188"/>
          <p:cNvSpPr>
            <a:spLocks noChangeArrowheads="1"/>
          </p:cNvSpPr>
          <p:nvPr/>
        </p:nvSpPr>
        <p:spPr bwMode="auto">
          <a:xfrm>
            <a:off x="7239001" y="1143000"/>
            <a:ext cx="2500313" cy="4286250"/>
          </a:xfrm>
          <a:prstGeom prst="rect">
            <a:avLst/>
          </a:prstGeom>
          <a:ln>
            <a:headEnd type="triangle" w="med" len="med"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7239001" y="1714501"/>
            <a:ext cx="2500313" cy="2714625"/>
          </a:xfrm>
          <a:prstGeom prst="rect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667505" y="2115482"/>
            <a:ext cx="492443" cy="2385088"/>
          </a:xfrm>
          <a:prstGeom prst="rect">
            <a:avLst/>
          </a:prstGeom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sz="2000" b="1" dirty="0">
                <a:cs typeface="B Nazanin" pitchFamily="2" charset="-78"/>
              </a:rPr>
              <a:t> توانایی بر حسب درصد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16390" name="Rectangle 214"/>
          <p:cNvSpPr>
            <a:spLocks noChangeArrowheads="1"/>
          </p:cNvSpPr>
          <p:nvPr/>
        </p:nvSpPr>
        <p:spPr bwMode="auto">
          <a:xfrm>
            <a:off x="7239001" y="4572000"/>
            <a:ext cx="2481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>
                <a:latin typeface="Calibri" panose="020F0502020204030204" pitchFamily="34" charset="0"/>
                <a:cs typeface="B Nazanin" panose="00000400000000000000" pitchFamily="2" charset="-78"/>
              </a:rPr>
              <a:t>20 الی 30 درصد</a:t>
            </a:r>
            <a:endParaRPr lang="en-US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6391" name="Rectangle 215"/>
          <p:cNvSpPr>
            <a:spLocks noChangeArrowheads="1"/>
          </p:cNvSpPr>
          <p:nvPr/>
        </p:nvSpPr>
        <p:spPr bwMode="auto">
          <a:xfrm>
            <a:off x="7239001" y="2500314"/>
            <a:ext cx="2481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>
                <a:latin typeface="Calibri" panose="020F0502020204030204" pitchFamily="34" charset="0"/>
                <a:cs typeface="B Nazanin" panose="00000400000000000000" pitchFamily="2" charset="-78"/>
              </a:rPr>
              <a:t>80 الی 90 درصد</a:t>
            </a:r>
            <a:endParaRPr lang="en-US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6392" name="Rectangle 216"/>
          <p:cNvSpPr>
            <a:spLocks noChangeArrowheads="1"/>
          </p:cNvSpPr>
          <p:nvPr/>
        </p:nvSpPr>
        <p:spPr bwMode="auto">
          <a:xfrm>
            <a:off x="7239001" y="1273175"/>
            <a:ext cx="2481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>
                <a:latin typeface="Calibri" panose="020F0502020204030204" pitchFamily="34" charset="0"/>
                <a:cs typeface="B Nazanin" panose="00000400000000000000" pitchFamily="2" charset="-78"/>
              </a:rPr>
              <a:t>90 الی 100 درصد</a:t>
            </a:r>
            <a:endParaRPr lang="en-US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fa-IR" sz="2400" dirty="0">
                <a:solidFill>
                  <a:srgbClr val="005020"/>
                </a:solidFill>
                <a:cs typeface="B Titr" pitchFamily="2" charset="-78"/>
              </a:rPr>
              <a:t>تأثیر بالقوه انگیزش بر عملکرد</a:t>
            </a:r>
            <a:r>
              <a:rPr lang="en-US" sz="2400" dirty="0">
                <a:solidFill>
                  <a:srgbClr val="005020"/>
                </a:solidFill>
                <a:cs typeface="B Titr" pitchFamily="2" charset="-78"/>
              </a:rPr>
              <a:t> </a:t>
            </a:r>
            <a:r>
              <a:rPr lang="fa-IR" sz="2400" dirty="0">
                <a:solidFill>
                  <a:srgbClr val="005020"/>
                </a:solidFill>
                <a:cs typeface="B Titr" pitchFamily="2" charset="-78"/>
              </a:rPr>
              <a:t>(تحقیقات ویلیام جیمز)</a:t>
            </a:r>
            <a:endParaRPr lang="en-US" sz="2400" dirty="0">
              <a:solidFill>
                <a:srgbClr val="005020"/>
              </a:solidFill>
              <a:cs typeface="B Titr" pitchFamily="2" charset="-78"/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9810751" y="1714501"/>
            <a:ext cx="214313" cy="27146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 flipV="1">
            <a:off x="9961275" y="1785926"/>
            <a:ext cx="492443" cy="2643205"/>
          </a:xfrm>
          <a:prstGeom prst="rect">
            <a:avLst/>
          </a:prstGeom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sz="2000" b="1" dirty="0">
                <a:cs typeface="B Nazanin" pitchFamily="2" charset="-78"/>
              </a:rPr>
              <a:t>سطح تحت تأثیر انگیزش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14" name="Flowchart: Alternate Process 13"/>
          <p:cNvSpPr>
            <a:spLocks/>
          </p:cNvSpPr>
          <p:nvPr/>
        </p:nvSpPr>
        <p:spPr bwMode="auto">
          <a:xfrm>
            <a:off x="1666844" y="785794"/>
            <a:ext cx="5000660" cy="5286412"/>
          </a:xfrm>
          <a:prstGeom prst="flowChartAlternateProcess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15" name="Rectangle 119"/>
          <p:cNvSpPr>
            <a:spLocks noChangeArrowheads="1"/>
          </p:cNvSpPr>
          <p:nvPr/>
        </p:nvSpPr>
        <p:spPr bwMode="auto">
          <a:xfrm>
            <a:off x="1738313" y="879475"/>
            <a:ext cx="4786312" cy="559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79388" algn="justLow" rtl="1">
              <a:lnSpc>
                <a:spcPct val="150000"/>
              </a:lnSpc>
              <a:spcBef>
                <a:spcPts val="1800"/>
              </a:spcBef>
              <a:buClr>
                <a:schemeClr val="tx1">
                  <a:lumMod val="90000"/>
                  <a:lumOff val="10000"/>
                </a:schemeClr>
              </a:buClr>
              <a:buFont typeface="Arial" charset="0"/>
              <a:buChar char="•"/>
              <a:defRPr/>
            </a:pPr>
            <a:r>
              <a:rPr lang="fa-IR" sz="2000" b="1" dirty="0">
                <a:solidFill>
                  <a:srgbClr val="C00000"/>
                </a:solidFill>
                <a:cs typeface="B Nazanin" pitchFamily="2" charset="-78"/>
              </a:rPr>
              <a:t>20 الی 30 درصد : </a:t>
            </a:r>
            <a:r>
              <a:rPr lang="fa-IR" sz="2000" dirty="0">
                <a:solidFill>
                  <a:srgbClr val="000000"/>
                </a:solidFill>
                <a:cs typeface="B Nazanin" pitchFamily="2" charset="-78"/>
              </a:rPr>
              <a:t>با این مقدار ابراز توانایی خود می توانستند شغل خود را حفظمی توانند شغل خود را حفظ کنند . </a:t>
            </a:r>
          </a:p>
          <a:p>
            <a:pPr indent="179388" algn="justLow" rtl="1">
              <a:lnSpc>
                <a:spcPct val="150000"/>
              </a:lnSpc>
              <a:spcBef>
                <a:spcPts val="1800"/>
              </a:spcBef>
              <a:buClr>
                <a:schemeClr val="tx1">
                  <a:lumMod val="90000"/>
                  <a:lumOff val="10000"/>
                </a:schemeClr>
              </a:buClr>
              <a:buFont typeface="Arial" charset="0"/>
              <a:buChar char="•"/>
              <a:defRPr/>
            </a:pPr>
            <a:r>
              <a:rPr lang="fa-IR" sz="2000" b="1" dirty="0">
                <a:solidFill>
                  <a:srgbClr val="C00000"/>
                </a:solidFill>
                <a:cs typeface="B Nazanin" pitchFamily="2" charset="-78"/>
              </a:rPr>
              <a:t>80 الی 90 درصد : </a:t>
            </a:r>
            <a:r>
              <a:rPr lang="fa-IR" sz="2000" dirty="0">
                <a:solidFill>
                  <a:srgbClr val="000000"/>
                </a:solidFill>
                <a:cs typeface="B Nazanin" pitchFamily="2" charset="-78"/>
              </a:rPr>
              <a:t>اگر کارکنان انگیزش بیشتری داشته باشند تقریبا این مقدار از توانایی خود را ابراز می دارند . </a:t>
            </a:r>
          </a:p>
          <a:p>
            <a:pPr indent="179388" algn="justLow" rtl="1">
              <a:lnSpc>
                <a:spcPct val="150000"/>
              </a:lnSpc>
              <a:spcBef>
                <a:spcPts val="1800"/>
              </a:spcBef>
              <a:buClr>
                <a:schemeClr val="tx1">
                  <a:lumMod val="90000"/>
                  <a:lumOff val="10000"/>
                </a:schemeClr>
              </a:buClr>
              <a:buFont typeface="Arial" charset="0"/>
              <a:buChar char="•"/>
              <a:defRPr/>
            </a:pPr>
            <a:r>
              <a:rPr lang="fa-IR" sz="2000" b="1" dirty="0">
                <a:solidFill>
                  <a:srgbClr val="C00000"/>
                </a:solidFill>
                <a:cs typeface="B Nazanin" pitchFamily="2" charset="-78"/>
              </a:rPr>
              <a:t>مدیر موفق : </a:t>
            </a:r>
            <a:r>
              <a:rPr lang="fa-IR" sz="2000" dirty="0">
                <a:solidFill>
                  <a:srgbClr val="000000"/>
                </a:solidFill>
                <a:cs typeface="B Nazanin" pitchFamily="2" charset="-78"/>
              </a:rPr>
              <a:t>20 الی 30 درصد ظرفیت کارکنان را به کار می گیرد ، بدون استفاده از انگیزش. (تحقق اهداف فردی)</a:t>
            </a:r>
            <a:endParaRPr lang="fa-IR" sz="2000" dirty="0">
              <a:solidFill>
                <a:srgbClr val="C00000"/>
              </a:solidFill>
              <a:cs typeface="B Nazanin" pitchFamily="2" charset="-78"/>
            </a:endParaRPr>
          </a:p>
          <a:p>
            <a:pPr indent="179388" algn="justLow" rtl="1">
              <a:lnSpc>
                <a:spcPct val="150000"/>
              </a:lnSpc>
              <a:spcBef>
                <a:spcPts val="1800"/>
              </a:spcBef>
              <a:buClr>
                <a:schemeClr val="tx1">
                  <a:lumMod val="90000"/>
                  <a:lumOff val="10000"/>
                </a:schemeClr>
              </a:buClr>
              <a:buFont typeface="Arial" charset="0"/>
              <a:buChar char="•"/>
              <a:defRPr/>
            </a:pPr>
            <a:r>
              <a:rPr lang="fa-IR" sz="2000" b="1" dirty="0">
                <a:solidFill>
                  <a:srgbClr val="C00000"/>
                </a:solidFill>
                <a:cs typeface="B Nazanin" pitchFamily="2" charset="-78"/>
              </a:rPr>
              <a:t>مدیر مؤثر: </a:t>
            </a:r>
            <a:r>
              <a:rPr lang="fa-IR" sz="2000" dirty="0">
                <a:solidFill>
                  <a:srgbClr val="000000"/>
                </a:solidFill>
                <a:cs typeface="B Nazanin" pitchFamily="2" charset="-78"/>
              </a:rPr>
              <a:t>80 الی 90 درصد ظرفیت کارکنان را به کار می گیرد ، با استفاده از انگیزش. (مؤثر در اهداف سازمانی)</a:t>
            </a:r>
            <a:endParaRPr lang="fa-IR" sz="2000" b="1" dirty="0">
              <a:solidFill>
                <a:srgbClr val="C00000"/>
              </a:solidFill>
              <a:cs typeface="B Nazanin" pitchFamily="2" charset="-78"/>
            </a:endParaRPr>
          </a:p>
          <a:p>
            <a:pPr indent="179388" algn="justLow" rtl="1">
              <a:lnSpc>
                <a:spcPct val="150000"/>
              </a:lnSpc>
              <a:spcBef>
                <a:spcPts val="1800"/>
              </a:spcBef>
              <a:buClr>
                <a:schemeClr val="tx1">
                  <a:lumMod val="90000"/>
                  <a:lumOff val="10000"/>
                </a:schemeClr>
              </a:buClr>
              <a:defRPr/>
            </a:pPr>
            <a:r>
              <a:rPr lang="fa-IR" sz="2000" b="1" dirty="0">
                <a:solidFill>
                  <a:srgbClr val="C00000"/>
                </a:solidFill>
                <a:cs typeface="B Nazanin" pitchFamily="2" charset="-78"/>
              </a:rPr>
              <a:t> </a:t>
            </a:r>
            <a:endParaRPr lang="fa-IR" sz="2000" b="1" dirty="0">
              <a:cs typeface="B Nazanin" pitchFamily="2" charset="-78"/>
            </a:endParaRPr>
          </a:p>
        </p:txBody>
      </p:sp>
      <p:sp>
        <p:nvSpPr>
          <p:cNvPr id="16400" name="Rectangle 215"/>
          <p:cNvSpPr>
            <a:spLocks noChangeArrowheads="1"/>
          </p:cNvSpPr>
          <p:nvPr/>
        </p:nvSpPr>
        <p:spPr bwMode="auto">
          <a:xfrm>
            <a:off x="7239001" y="3000375"/>
            <a:ext cx="2481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(مؤثر در اهداف سازمان)</a:t>
            </a:r>
            <a:endParaRPr lang="en-US" b="1">
              <a:solidFill>
                <a:srgbClr val="0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6401" name="Rectangle 215"/>
          <p:cNvSpPr>
            <a:spLocks noChangeArrowheads="1"/>
          </p:cNvSpPr>
          <p:nvPr/>
        </p:nvSpPr>
        <p:spPr bwMode="auto">
          <a:xfrm>
            <a:off x="7239001" y="4916489"/>
            <a:ext cx="2481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solidFill>
                  <a:srgbClr val="0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(تحقق اهداف فردی)</a:t>
            </a:r>
            <a:endParaRPr lang="en-US" b="1">
              <a:solidFill>
                <a:srgbClr val="0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0240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E3F14E-1A1F-4BD0-9993-D705AE2A7F26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13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solidFill>
                  <a:srgbClr val="054200"/>
                </a:solidFill>
                <a:cs typeface="+mj-cs"/>
              </a:rPr>
              <a:t>قدرت انگیزه</a:t>
            </a:r>
            <a:endParaRPr lang="en-US" sz="2400" b="1" dirty="0">
              <a:solidFill>
                <a:srgbClr val="054200"/>
              </a:solidFill>
              <a:cs typeface="+mj-cs"/>
            </a:endParaRPr>
          </a:p>
        </p:txBody>
      </p:sp>
      <p:sp>
        <p:nvSpPr>
          <p:cNvPr id="4" name="Half Frame 3"/>
          <p:cNvSpPr/>
          <p:nvPr/>
        </p:nvSpPr>
        <p:spPr bwMode="auto">
          <a:xfrm rot="16200000">
            <a:off x="2673351" y="212726"/>
            <a:ext cx="2316162" cy="3386137"/>
          </a:xfrm>
          <a:prstGeom prst="halfFrame">
            <a:avLst>
              <a:gd name="adj1" fmla="val 19389"/>
              <a:gd name="adj2" fmla="val 2134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defRPr/>
            </a:pPr>
            <a:r>
              <a:rPr lang="fa-IR" dirty="0"/>
              <a:t> </a:t>
            </a:r>
            <a:endParaRPr lang="en-US" dirty="0"/>
          </a:p>
        </p:txBody>
      </p:sp>
      <p:cxnSp>
        <p:nvCxnSpPr>
          <p:cNvPr id="17415" name="Straight Connector 37"/>
          <p:cNvCxnSpPr>
            <a:cxnSpLocks noChangeShapeType="1"/>
          </p:cNvCxnSpPr>
          <p:nvPr/>
        </p:nvCxnSpPr>
        <p:spPr bwMode="auto">
          <a:xfrm rot="5400000" flipH="1" flipV="1">
            <a:off x="2909888" y="2106613"/>
            <a:ext cx="9429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6" name="Straight Connector 40"/>
          <p:cNvCxnSpPr>
            <a:cxnSpLocks noChangeShapeType="1"/>
          </p:cNvCxnSpPr>
          <p:nvPr/>
        </p:nvCxnSpPr>
        <p:spPr bwMode="auto">
          <a:xfrm rot="16200000" flipV="1">
            <a:off x="2170113" y="1917701"/>
            <a:ext cx="1289050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7" name="Straight Connector 42"/>
          <p:cNvCxnSpPr>
            <a:cxnSpLocks noChangeShapeType="1"/>
          </p:cNvCxnSpPr>
          <p:nvPr/>
        </p:nvCxnSpPr>
        <p:spPr bwMode="auto">
          <a:xfrm rot="5400000" flipH="1" flipV="1">
            <a:off x="2350294" y="1808957"/>
            <a:ext cx="1500188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8" name="Straight Connector 44"/>
          <p:cNvCxnSpPr>
            <a:cxnSpLocks noChangeShapeType="1"/>
          </p:cNvCxnSpPr>
          <p:nvPr/>
        </p:nvCxnSpPr>
        <p:spPr bwMode="auto">
          <a:xfrm rot="5400000" flipH="1" flipV="1">
            <a:off x="3427413" y="2303463"/>
            <a:ext cx="498475" cy="190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9" name="Straight Connector 46"/>
          <p:cNvCxnSpPr>
            <a:cxnSpLocks noChangeShapeType="1"/>
          </p:cNvCxnSpPr>
          <p:nvPr/>
        </p:nvCxnSpPr>
        <p:spPr bwMode="auto">
          <a:xfrm rot="5400000" flipH="1" flipV="1">
            <a:off x="3498851" y="2089151"/>
            <a:ext cx="936625" cy="285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0" name="Straight Connector 48"/>
          <p:cNvCxnSpPr>
            <a:cxnSpLocks noChangeShapeType="1"/>
          </p:cNvCxnSpPr>
          <p:nvPr/>
        </p:nvCxnSpPr>
        <p:spPr bwMode="auto">
          <a:xfrm rot="5400000" flipH="1" flipV="1">
            <a:off x="3880645" y="2205833"/>
            <a:ext cx="714375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1" name="Straight Connector 53"/>
          <p:cNvCxnSpPr>
            <a:cxnSpLocks noChangeShapeType="1"/>
          </p:cNvCxnSpPr>
          <p:nvPr/>
        </p:nvCxnSpPr>
        <p:spPr bwMode="auto">
          <a:xfrm rot="16200000" flipV="1">
            <a:off x="4381500" y="2420938"/>
            <a:ext cx="2857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095473" y="1491845"/>
            <a:ext cx="492443" cy="7620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sz="2000" b="1" dirty="0">
                <a:solidFill>
                  <a:srgbClr val="C00000"/>
                </a:solidFill>
                <a:cs typeface="B Nazanin" pitchFamily="2" charset="-78"/>
              </a:rPr>
              <a:t>قدرت</a:t>
            </a:r>
            <a:endParaRPr lang="en-US" sz="2000" b="1" dirty="0">
              <a:solidFill>
                <a:srgbClr val="C00000"/>
              </a:solidFill>
              <a:cs typeface="B Nazanin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 rot="19486934">
            <a:off x="1662970" y="2804555"/>
            <a:ext cx="461665" cy="38084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b="1" dirty="0">
                <a:cs typeface="B Nazanin" pitchFamily="2" charset="-78"/>
              </a:rPr>
              <a:t>کم</a:t>
            </a:r>
            <a:endParaRPr lang="en-US" b="1" dirty="0"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 rot="5400000">
            <a:off x="3278009" y="2232630"/>
            <a:ext cx="492443" cy="11430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sz="2000" b="1" dirty="0">
                <a:solidFill>
                  <a:srgbClr val="006800"/>
                </a:solidFill>
                <a:cs typeface="B Nazanin" pitchFamily="2" charset="-78"/>
              </a:rPr>
              <a:t>انگیزه ها</a:t>
            </a:r>
            <a:endParaRPr lang="en-US" sz="2000" b="1" dirty="0">
              <a:solidFill>
                <a:srgbClr val="006800"/>
              </a:solidFill>
              <a:cs typeface="B Nazanin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 rot="3941244">
            <a:off x="1665420" y="648986"/>
            <a:ext cx="461665" cy="451673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b="1" dirty="0">
                <a:cs typeface="B Nazanin" pitchFamily="2" charset="-78"/>
              </a:rPr>
              <a:t>زیاد</a:t>
            </a:r>
            <a:endParaRPr lang="en-US" b="1" dirty="0">
              <a:cs typeface="B Nazanin" pitchFamily="2" charset="-78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1130300" y="1955800"/>
            <a:ext cx="150018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7" name="Text Box 4"/>
          <p:cNvSpPr txBox="1">
            <a:spLocks noChangeArrowheads="1"/>
          </p:cNvSpPr>
          <p:nvPr/>
        </p:nvSpPr>
        <p:spPr bwMode="auto">
          <a:xfrm>
            <a:off x="5738813" y="849313"/>
            <a:ext cx="47863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a-IR" sz="3200">
                <a:latin typeface="Calibri" panose="020F0502020204030204" pitchFamily="34" charset="0"/>
                <a:cs typeface="B Nazanin" panose="00000400000000000000" pitchFamily="2" charset="-78"/>
              </a:rPr>
              <a:t>قوی ترین انگیزه در لحظه خاصی از زمان ، رفتار را تعیین می کند . </a:t>
            </a:r>
          </a:p>
        </p:txBody>
      </p:sp>
      <p:sp>
        <p:nvSpPr>
          <p:cNvPr id="17428" name="Rectangle 140"/>
          <p:cNvSpPr>
            <a:spLocks noChangeArrowheads="1"/>
          </p:cNvSpPr>
          <p:nvPr/>
        </p:nvSpPr>
        <p:spPr bwMode="auto">
          <a:xfrm>
            <a:off x="6588125" y="3281363"/>
            <a:ext cx="3951288" cy="2501900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7429" name="Freeform 141"/>
          <p:cNvSpPr>
            <a:spLocks noChangeArrowheads="1"/>
          </p:cNvSpPr>
          <p:nvPr/>
        </p:nvSpPr>
        <p:spPr bwMode="auto">
          <a:xfrm>
            <a:off x="6596063" y="3424238"/>
            <a:ext cx="3935412" cy="1511300"/>
          </a:xfrm>
          <a:custGeom>
            <a:avLst/>
            <a:gdLst>
              <a:gd name="T0" fmla="*/ 0 w 1441938"/>
              <a:gd name="T1" fmla="*/ 421630 h 621324"/>
              <a:gd name="T2" fmla="*/ 2205653 w 1441938"/>
              <a:gd name="T3" fmla="*/ 421630 h 621324"/>
              <a:gd name="T4" fmla="*/ 6504790 w 1441938"/>
              <a:gd name="T5" fmla="*/ 2951407 h 621324"/>
              <a:gd name="T6" fmla="*/ 10729174 w 1441938"/>
              <a:gd name="T7" fmla="*/ 1673744 h 621324"/>
              <a:gd name="T8" fmla="*/ 0 60000 65536"/>
              <a:gd name="T9" fmla="*/ 0 60000 65536"/>
              <a:gd name="T10" fmla="*/ 0 60000 65536"/>
              <a:gd name="T11" fmla="*/ 0 60000 65536"/>
              <a:gd name="T12" fmla="*/ 0 w 1441938"/>
              <a:gd name="T13" fmla="*/ 0 h 621324"/>
              <a:gd name="T14" fmla="*/ 1441938 w 1441938"/>
              <a:gd name="T15" fmla="*/ 621324 h 621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1938" h="621324">
                <a:moveTo>
                  <a:pt x="0" y="82899"/>
                </a:moveTo>
                <a:cubicBezTo>
                  <a:pt x="75362" y="41449"/>
                  <a:pt x="150725" y="0"/>
                  <a:pt x="296426" y="82899"/>
                </a:cubicBezTo>
                <a:cubicBezTo>
                  <a:pt x="442127" y="165798"/>
                  <a:pt x="683287" y="539262"/>
                  <a:pt x="874206" y="580293"/>
                </a:cubicBezTo>
                <a:cubicBezTo>
                  <a:pt x="1065125" y="621324"/>
                  <a:pt x="1253531" y="475204"/>
                  <a:pt x="1441938" y="329084"/>
                </a:cubicBezTo>
              </a:path>
            </a:pathLst>
          </a:custGeom>
          <a:noFill/>
          <a:ln w="9525" algn="ctr">
            <a:solidFill>
              <a:srgbClr val="C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7430" name="Freeform 142"/>
          <p:cNvSpPr>
            <a:spLocks noChangeArrowheads="1"/>
          </p:cNvSpPr>
          <p:nvPr/>
        </p:nvSpPr>
        <p:spPr bwMode="auto">
          <a:xfrm>
            <a:off x="6616701" y="3536951"/>
            <a:ext cx="3908425" cy="1939925"/>
          </a:xfrm>
          <a:custGeom>
            <a:avLst/>
            <a:gdLst>
              <a:gd name="T0" fmla="*/ 0 w 1431890"/>
              <a:gd name="T1" fmla="*/ 2833168 h 768699"/>
              <a:gd name="T2" fmla="*/ 4642853 w 1431890"/>
              <a:gd name="T3" fmla="*/ 213021 h 768699"/>
              <a:gd name="T4" fmla="*/ 8986181 w 1431890"/>
              <a:gd name="T5" fmla="*/ 4111291 h 768699"/>
              <a:gd name="T6" fmla="*/ 10671081 w 1431890"/>
              <a:gd name="T7" fmla="*/ 4878157 h 768699"/>
              <a:gd name="T8" fmla="*/ 0 60000 65536"/>
              <a:gd name="T9" fmla="*/ 0 60000 65536"/>
              <a:gd name="T10" fmla="*/ 0 60000 65536"/>
              <a:gd name="T11" fmla="*/ 0 60000 65536"/>
              <a:gd name="T12" fmla="*/ 0 w 1431890"/>
              <a:gd name="T13" fmla="*/ 0 h 768699"/>
              <a:gd name="T14" fmla="*/ 1431890 w 1431890"/>
              <a:gd name="T15" fmla="*/ 768699 h 7686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31890" h="768699">
                <a:moveTo>
                  <a:pt x="0" y="445477"/>
                </a:moveTo>
                <a:cubicBezTo>
                  <a:pt x="211015" y="222738"/>
                  <a:pt x="422031" y="0"/>
                  <a:pt x="622998" y="33494"/>
                </a:cubicBezTo>
                <a:cubicBezTo>
                  <a:pt x="823965" y="66989"/>
                  <a:pt x="1070987" y="524189"/>
                  <a:pt x="1205802" y="646444"/>
                </a:cubicBezTo>
                <a:cubicBezTo>
                  <a:pt x="1340617" y="768699"/>
                  <a:pt x="1386253" y="767861"/>
                  <a:pt x="1431890" y="767024"/>
                </a:cubicBezTo>
              </a:path>
            </a:pathLst>
          </a:custGeom>
          <a:noFill/>
          <a:ln w="9525" algn="ctr">
            <a:solidFill>
              <a:srgbClr val="000099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7431" name="Freeform 143"/>
          <p:cNvSpPr>
            <a:spLocks noChangeArrowheads="1"/>
          </p:cNvSpPr>
          <p:nvPr/>
        </p:nvSpPr>
        <p:spPr bwMode="auto">
          <a:xfrm>
            <a:off x="6738939" y="3852863"/>
            <a:ext cx="3786187" cy="1668462"/>
          </a:xfrm>
          <a:custGeom>
            <a:avLst/>
            <a:gdLst>
              <a:gd name="T0" fmla="*/ 12753745 w 1120391"/>
              <a:gd name="T1" fmla="*/ 496876 h 537587"/>
              <a:gd name="T2" fmla="*/ 9265060 w 1120391"/>
              <a:gd name="T3" fmla="*/ 448792 h 537587"/>
              <a:gd name="T4" fmla="*/ 4346563 w 1120391"/>
              <a:gd name="T5" fmla="*/ 3189620 h 537587"/>
              <a:gd name="T6" fmla="*/ 1258214 w 1120391"/>
              <a:gd name="T7" fmla="*/ 4824497 h 537587"/>
              <a:gd name="T8" fmla="*/ 0 w 1120391"/>
              <a:gd name="T9" fmla="*/ 5112994 h 5375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0391"/>
              <a:gd name="T16" fmla="*/ 0 h 537587"/>
              <a:gd name="T17" fmla="*/ 1120391 w 1120391"/>
              <a:gd name="T18" fmla="*/ 537587 h 5375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0391" h="537587">
                <a:moveTo>
                  <a:pt x="1120391" y="51917"/>
                </a:moveTo>
                <a:cubicBezTo>
                  <a:pt x="1028700" y="25958"/>
                  <a:pt x="937009" y="0"/>
                  <a:pt x="813917" y="46892"/>
                </a:cubicBezTo>
                <a:cubicBezTo>
                  <a:pt x="690825" y="93784"/>
                  <a:pt x="499068" y="257070"/>
                  <a:pt x="381837" y="333270"/>
                </a:cubicBezTo>
                <a:cubicBezTo>
                  <a:pt x="264606" y="409470"/>
                  <a:pt x="174172" y="470598"/>
                  <a:pt x="110532" y="504092"/>
                </a:cubicBezTo>
                <a:cubicBezTo>
                  <a:pt x="46893" y="537587"/>
                  <a:pt x="23446" y="535912"/>
                  <a:pt x="0" y="534237"/>
                </a:cubicBezTo>
              </a:path>
            </a:pathLst>
          </a:custGeom>
          <a:noFill/>
          <a:ln w="9525" algn="ctr">
            <a:solidFill>
              <a:srgbClr val="0068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7432" name="TextBox 144"/>
          <p:cNvSpPr txBox="1">
            <a:spLocks noChangeArrowheads="1"/>
          </p:cNvSpPr>
          <p:nvPr/>
        </p:nvSpPr>
        <p:spPr bwMode="auto">
          <a:xfrm>
            <a:off x="7134226" y="3281364"/>
            <a:ext cx="124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گرسنگی</a:t>
            </a:r>
            <a:endParaRPr lang="en-US" b="1">
              <a:solidFill>
                <a:srgbClr val="C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7433" name="TextBox 145"/>
          <p:cNvSpPr txBox="1">
            <a:spLocks noChangeArrowheads="1"/>
          </p:cNvSpPr>
          <p:nvPr/>
        </p:nvSpPr>
        <p:spPr bwMode="auto">
          <a:xfrm>
            <a:off x="8420101" y="3424239"/>
            <a:ext cx="124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solidFill>
                  <a:srgbClr val="000099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تشنگی</a:t>
            </a:r>
            <a:endParaRPr lang="en-US" b="1">
              <a:solidFill>
                <a:srgbClr val="000099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7434" name="TextBox 146"/>
          <p:cNvSpPr txBox="1">
            <a:spLocks noChangeArrowheads="1"/>
          </p:cNvSpPr>
          <p:nvPr/>
        </p:nvSpPr>
        <p:spPr bwMode="auto">
          <a:xfrm>
            <a:off x="9634539" y="3567114"/>
            <a:ext cx="124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solidFill>
                  <a:srgbClr val="0068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خواب</a:t>
            </a:r>
            <a:endParaRPr lang="en-US" b="1">
              <a:solidFill>
                <a:srgbClr val="0068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7435" name="TextBox 147"/>
          <p:cNvSpPr txBox="1">
            <a:spLocks noChangeArrowheads="1"/>
          </p:cNvSpPr>
          <p:nvPr/>
        </p:nvSpPr>
        <p:spPr bwMode="auto">
          <a:xfrm rot="-5400000">
            <a:off x="5881689" y="4397376"/>
            <a:ext cx="1000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1600" b="1">
                <a:latin typeface="Calibri" panose="020F0502020204030204" pitchFamily="34" charset="0"/>
                <a:cs typeface="B Nazanin" panose="00000400000000000000" pitchFamily="2" charset="-78"/>
              </a:rPr>
              <a:t>نیروی نیاز</a:t>
            </a:r>
            <a:endParaRPr lang="en-US" sz="16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17436" name="Straight Connector 148"/>
          <p:cNvCxnSpPr>
            <a:cxnSpLocks noChangeShapeType="1"/>
            <a:stCxn id="17435" idx="3"/>
          </p:cNvCxnSpPr>
          <p:nvPr/>
        </p:nvCxnSpPr>
        <p:spPr bwMode="auto">
          <a:xfrm rot="5400000" flipH="1" flipV="1">
            <a:off x="5988844" y="3674269"/>
            <a:ext cx="785812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7" name="Straight Connector 149"/>
          <p:cNvCxnSpPr>
            <a:cxnSpLocks noChangeShapeType="1"/>
            <a:stCxn id="17435" idx="1"/>
          </p:cNvCxnSpPr>
          <p:nvPr/>
        </p:nvCxnSpPr>
        <p:spPr bwMode="auto">
          <a:xfrm rot="16200000" flipH="1">
            <a:off x="6024563" y="5424488"/>
            <a:ext cx="714375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8" name="Straight Connector 151"/>
          <p:cNvCxnSpPr>
            <a:cxnSpLocks noChangeShapeType="1"/>
          </p:cNvCxnSpPr>
          <p:nvPr/>
        </p:nvCxnSpPr>
        <p:spPr bwMode="auto">
          <a:xfrm>
            <a:off x="9024939" y="5995988"/>
            <a:ext cx="1455737" cy="4762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9" name="TextBox 152"/>
          <p:cNvSpPr txBox="1">
            <a:spLocks noChangeArrowheads="1"/>
          </p:cNvSpPr>
          <p:nvPr/>
        </p:nvSpPr>
        <p:spPr bwMode="auto">
          <a:xfrm>
            <a:off x="7854950" y="5773739"/>
            <a:ext cx="145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زمان </a:t>
            </a:r>
            <a:endParaRPr lang="en-US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17440" name="Straight Connector 151"/>
          <p:cNvCxnSpPr>
            <a:cxnSpLocks noChangeShapeType="1"/>
          </p:cNvCxnSpPr>
          <p:nvPr/>
        </p:nvCxnSpPr>
        <p:spPr bwMode="auto">
          <a:xfrm>
            <a:off x="6596063" y="5995989"/>
            <a:ext cx="1714500" cy="1587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41" name="Text Box 4"/>
          <p:cNvSpPr txBox="1">
            <a:spLocks noChangeArrowheads="1"/>
          </p:cNvSpPr>
          <p:nvPr/>
        </p:nvSpPr>
        <p:spPr bwMode="auto">
          <a:xfrm>
            <a:off x="1738314" y="3143251"/>
            <a:ext cx="44291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a-IR" sz="320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اگر نیروی یک نیاز موجود به حدی افزایش یابد که بصورت انگیزه ای پرتوان درآید می تواند رفتار را تغییر دهد .</a:t>
            </a:r>
          </a:p>
        </p:txBody>
      </p:sp>
    </p:spTree>
    <p:extLst>
      <p:ext uri="{BB962C8B-B14F-4D97-AF65-F5344CB8AC3E}">
        <p14:creationId xmlns:p14="http://schemas.microsoft.com/office/powerpoint/2010/main" val="2031168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3A888F9-6D11-443B-B8AD-355AB0165CDF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14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solidFill>
                  <a:srgbClr val="054200"/>
                </a:solidFill>
                <a:cs typeface="+mj-cs"/>
              </a:rPr>
              <a:t>انگیزه های درونی و بیرونی</a:t>
            </a:r>
            <a:endParaRPr lang="en-US" sz="2400" b="1" dirty="0">
              <a:solidFill>
                <a:srgbClr val="054200"/>
              </a:solidFill>
              <a:cs typeface="+mj-cs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738282" y="857232"/>
          <a:ext cx="857256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3681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6F85F9-DA20-4B8C-82D5-5113DD61DB11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15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solidFill>
                  <a:srgbClr val="054200"/>
                </a:solidFill>
                <a:cs typeface="+mj-cs"/>
              </a:rPr>
              <a:t>نظریه ارزیابی شناخت</a:t>
            </a:r>
            <a:endParaRPr lang="en-US" sz="2400" b="1" dirty="0">
              <a:solidFill>
                <a:srgbClr val="054200"/>
              </a:solidFill>
              <a:cs typeface="+mj-c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95439" y="928689"/>
            <a:ext cx="900112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28650" indent="-628650" algn="justLow" rtl="1">
              <a:lnSpc>
                <a:spcPct val="2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3600" dirty="0">
                <a:latin typeface="Monotype Corsiva" pitchFamily="66" charset="0"/>
                <a:cs typeface="B Nazanin" pitchFamily="2" charset="-78"/>
              </a:rPr>
              <a:t>براساس این نظریه ، کاری که به لحاظ درونی برای فرد انگیزاننده است ، وفتی با انگیزه های بیرونی همراه می شود ، سطح انگیزش کاهش می یابد . </a:t>
            </a:r>
            <a:endParaRPr lang="en-US" sz="3600" dirty="0">
              <a:latin typeface="+mj-lt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7762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>
            <a:spLocks/>
          </p:cNvSpPr>
          <p:nvPr/>
        </p:nvSpPr>
        <p:spPr bwMode="auto">
          <a:xfrm>
            <a:off x="1809720" y="1785926"/>
            <a:ext cx="8643998" cy="4357718"/>
          </a:xfrm>
          <a:prstGeom prst="flowChartAlternateProcess">
            <a:avLst/>
          </a:prstGeom>
          <a:solidFill>
            <a:srgbClr val="A3FFB9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3F9290-BD33-4F60-B54E-FCBECBD69C2D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16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solidFill>
                  <a:srgbClr val="054200"/>
                </a:solidFill>
                <a:cs typeface="+mj-cs"/>
              </a:rPr>
              <a:t>ارضای نیاز</a:t>
            </a:r>
            <a:endParaRPr lang="en-US" sz="2400" b="1" dirty="0">
              <a:solidFill>
                <a:srgbClr val="054200"/>
              </a:solidFill>
              <a:cs typeface="+mj-cs"/>
            </a:endParaRPr>
          </a:p>
        </p:txBody>
      </p:sp>
      <p:sp>
        <p:nvSpPr>
          <p:cNvPr id="20487" name="Oval 73"/>
          <p:cNvSpPr>
            <a:spLocks noChangeArrowheads="1"/>
          </p:cNvSpPr>
          <p:nvPr/>
        </p:nvSpPr>
        <p:spPr bwMode="auto">
          <a:xfrm>
            <a:off x="4081463" y="2428876"/>
            <a:ext cx="3586162" cy="1357313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4400" b="1">
                <a:solidFill>
                  <a:srgbClr val="000099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نیاز نیرومند</a:t>
            </a:r>
            <a:endParaRPr lang="en-US" sz="4400" b="1">
              <a:solidFill>
                <a:srgbClr val="000099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cxnSp>
        <p:nvCxnSpPr>
          <p:cNvPr id="20488" name="Straight Connector 74"/>
          <p:cNvCxnSpPr>
            <a:cxnSpLocks noChangeShapeType="1"/>
            <a:stCxn id="20490" idx="1"/>
            <a:endCxn id="20487" idx="2"/>
          </p:cNvCxnSpPr>
          <p:nvPr/>
        </p:nvCxnSpPr>
        <p:spPr bwMode="auto">
          <a:xfrm rot="10800000" flipH="1">
            <a:off x="2033589" y="3106739"/>
            <a:ext cx="2047875" cy="730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9" name="Straight Connector 75"/>
          <p:cNvCxnSpPr>
            <a:cxnSpLocks noChangeShapeType="1"/>
            <a:stCxn id="20491" idx="3"/>
            <a:endCxn id="20487" idx="6"/>
          </p:cNvCxnSpPr>
          <p:nvPr/>
        </p:nvCxnSpPr>
        <p:spPr bwMode="auto">
          <a:xfrm flipH="1" flipV="1">
            <a:off x="7667626" y="3106739"/>
            <a:ext cx="25003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0" name="TextBox 76"/>
          <p:cNvSpPr txBox="1">
            <a:spLocks noChangeArrowheads="1"/>
          </p:cNvSpPr>
          <p:nvPr/>
        </p:nvSpPr>
        <p:spPr bwMode="auto">
          <a:xfrm>
            <a:off x="2033589" y="2787651"/>
            <a:ext cx="19192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کوشش رفتاری</a:t>
            </a:r>
          </a:p>
          <a:p>
            <a:pPr algn="ctr" eaLnBrk="1" hangingPunct="1">
              <a:lnSpc>
                <a:spcPct val="150000"/>
              </a:lnSpc>
            </a:pPr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1</a:t>
            </a:r>
            <a:endParaRPr lang="en-US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491" name="TextBox 77"/>
          <p:cNvSpPr txBox="1">
            <a:spLocks noChangeArrowheads="1"/>
          </p:cNvSpPr>
          <p:nvPr/>
        </p:nvSpPr>
        <p:spPr bwMode="auto">
          <a:xfrm>
            <a:off x="7953376" y="2716214"/>
            <a:ext cx="221456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کوشش رفتاری</a:t>
            </a:r>
          </a:p>
          <a:p>
            <a:pPr algn="ctr" eaLnBrk="1" hangingPunct="1">
              <a:lnSpc>
                <a:spcPct val="150000"/>
              </a:lnSpc>
            </a:pPr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2</a:t>
            </a:r>
            <a:endParaRPr lang="en-US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492" name="Right Bracket 78"/>
          <p:cNvSpPr>
            <a:spLocks/>
          </p:cNvSpPr>
          <p:nvPr/>
        </p:nvSpPr>
        <p:spPr bwMode="auto">
          <a:xfrm>
            <a:off x="10167939" y="2786064"/>
            <a:ext cx="71437" cy="714375"/>
          </a:xfrm>
          <a:prstGeom prst="rightBracket">
            <a:avLst>
              <a:gd name="adj" fmla="val 8333"/>
            </a:avLst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 sz="14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493" name="Right Bracket 79"/>
          <p:cNvSpPr>
            <a:spLocks/>
          </p:cNvSpPr>
          <p:nvPr/>
        </p:nvSpPr>
        <p:spPr bwMode="auto">
          <a:xfrm flipH="1">
            <a:off x="1952626" y="2714625"/>
            <a:ext cx="142875" cy="857250"/>
          </a:xfrm>
          <a:prstGeom prst="rightBracket">
            <a:avLst>
              <a:gd name="adj" fmla="val 8333"/>
            </a:avLst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 sz="14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494" name="Left Brace 80"/>
          <p:cNvSpPr>
            <a:spLocks/>
          </p:cNvSpPr>
          <p:nvPr/>
        </p:nvSpPr>
        <p:spPr bwMode="auto">
          <a:xfrm rot="5400000">
            <a:off x="5806282" y="-1781969"/>
            <a:ext cx="508000" cy="8215313"/>
          </a:xfrm>
          <a:prstGeom prst="leftBrace">
            <a:avLst>
              <a:gd name="adj1" fmla="val 13851"/>
              <a:gd name="adj2" fmla="val 51102"/>
            </a:avLst>
          </a:prstGeom>
          <a:noFill/>
          <a:ln w="12700" algn="ctr">
            <a:solidFill>
              <a:srgbClr val="C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 sz="14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495" name="TextBox 81"/>
          <p:cNvSpPr txBox="1">
            <a:spLocks noChangeArrowheads="1"/>
          </p:cNvSpPr>
          <p:nvPr/>
        </p:nvSpPr>
        <p:spPr bwMode="auto">
          <a:xfrm>
            <a:off x="5310188" y="1714500"/>
            <a:ext cx="1376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موانع</a:t>
            </a:r>
            <a:endParaRPr lang="en-US" b="1">
              <a:solidFill>
                <a:srgbClr val="C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20496" name="Straight Connector 82"/>
          <p:cNvCxnSpPr>
            <a:cxnSpLocks noChangeShapeType="1"/>
            <a:stCxn id="20497" idx="1"/>
            <a:endCxn id="20487" idx="4"/>
          </p:cNvCxnSpPr>
          <p:nvPr/>
        </p:nvCxnSpPr>
        <p:spPr bwMode="auto">
          <a:xfrm rot="5400000" flipH="1" flipV="1">
            <a:off x="5145088" y="4486276"/>
            <a:ext cx="1428750" cy="285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7" name="TextBox 83"/>
          <p:cNvSpPr txBox="1">
            <a:spLocks noChangeArrowheads="1"/>
          </p:cNvSpPr>
          <p:nvPr/>
        </p:nvSpPr>
        <p:spPr bwMode="auto">
          <a:xfrm rot="-5400000">
            <a:off x="5070476" y="4048126"/>
            <a:ext cx="15494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کوشش رفتاری</a:t>
            </a:r>
          </a:p>
          <a:p>
            <a:pPr algn="ctr" eaLnBrk="1" hangingPunct="1">
              <a:lnSpc>
                <a:spcPct val="150000"/>
              </a:lnSpc>
            </a:pPr>
            <a:r>
              <a:rPr lang="fa-IR" b="1">
                <a:latin typeface="Calibri" panose="020F0502020204030204" pitchFamily="34" charset="0"/>
                <a:cs typeface="B Nazanin" panose="00000400000000000000" pitchFamily="2" charset="-78"/>
              </a:rPr>
              <a:t>3</a:t>
            </a:r>
            <a:endParaRPr lang="en-US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498" name="TextBox 84"/>
          <p:cNvSpPr txBox="1">
            <a:spLocks noChangeArrowheads="1"/>
          </p:cNvSpPr>
          <p:nvPr/>
        </p:nvSpPr>
        <p:spPr bwMode="auto">
          <a:xfrm>
            <a:off x="5233989" y="5202239"/>
            <a:ext cx="1290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b="1">
                <a:solidFill>
                  <a:srgbClr val="0068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موفقیت</a:t>
            </a:r>
            <a:endParaRPr lang="en-US" b="1">
              <a:solidFill>
                <a:srgbClr val="0068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20499" name="Straight Connector 85"/>
          <p:cNvCxnSpPr>
            <a:cxnSpLocks noChangeShapeType="1"/>
            <a:stCxn id="18" idx="0"/>
            <a:endCxn id="20498" idx="2"/>
          </p:cNvCxnSpPr>
          <p:nvPr/>
        </p:nvCxnSpPr>
        <p:spPr bwMode="auto">
          <a:xfrm rot="5400000" flipH="1" flipV="1">
            <a:off x="5771357" y="5664995"/>
            <a:ext cx="201613" cy="158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5133975" y="5773739"/>
            <a:ext cx="14620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a-IR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ادامه رفتار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1595439" y="714375"/>
            <a:ext cx="900112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7188" indent="-357188" algn="justLow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2400" dirty="0">
                <a:solidFill>
                  <a:schemeClr val="bg1">
                    <a:lumMod val="90000"/>
                    <a:lumOff val="10000"/>
                  </a:schemeClr>
                </a:solidFill>
                <a:latin typeface="+mj-lt"/>
                <a:cs typeface="B Nazanin" pitchFamily="2" charset="-78"/>
              </a:rPr>
              <a:t>به عقیده </a:t>
            </a:r>
            <a:r>
              <a:rPr lang="fa-IR" sz="2400" dirty="0">
                <a:solidFill>
                  <a:schemeClr val="bg1">
                    <a:lumMod val="90000"/>
                    <a:lumOff val="10000"/>
                  </a:schemeClr>
                </a:solidFill>
                <a:cs typeface="B Nazanin" pitchFamily="2" charset="-78"/>
              </a:rPr>
              <a:t>آبراهام مزلو ، وقتی نیازی ارضا می شود دیگر انگیزاننده رفتار به حساب نمی آید و ممانعت از ارضای نیاز موجب رفتار انطباقی</a:t>
            </a:r>
            <a:r>
              <a:rPr lang="fa-IR" sz="1600" dirty="0">
                <a:solidFill>
                  <a:schemeClr val="bg1">
                    <a:lumMod val="90000"/>
                    <a:lumOff val="10000"/>
                  </a:schemeClr>
                </a:solidFill>
                <a:cs typeface="B Nazanin" pitchFamily="2" charset="-78"/>
              </a:rPr>
              <a:t>(</a:t>
            </a:r>
            <a:r>
              <a:rPr lang="en-US" sz="1600" dirty="0">
                <a:solidFill>
                  <a:schemeClr val="bg1">
                    <a:lumMod val="90000"/>
                    <a:lumOff val="10000"/>
                  </a:schemeClr>
                </a:solidFill>
                <a:cs typeface="B Nazanin" pitchFamily="2" charset="-78"/>
              </a:rPr>
              <a:t>Coping Behavior</a:t>
            </a:r>
            <a:r>
              <a:rPr lang="fa-IR" sz="1600" dirty="0">
                <a:solidFill>
                  <a:schemeClr val="bg1">
                    <a:lumMod val="90000"/>
                    <a:lumOff val="10000"/>
                  </a:schemeClr>
                </a:solidFill>
                <a:cs typeface="B Nazanin" pitchFamily="2" charset="-78"/>
              </a:rPr>
              <a:t> ) </a:t>
            </a:r>
            <a:r>
              <a:rPr lang="fa-IR" sz="2400" dirty="0">
                <a:solidFill>
                  <a:schemeClr val="bg1">
                    <a:lumMod val="90000"/>
                    <a:lumOff val="10000"/>
                  </a:schemeClr>
                </a:solidFill>
                <a:cs typeface="B Nazanin" pitchFamily="2" charset="-78"/>
              </a:rPr>
              <a:t>می شود. </a:t>
            </a:r>
            <a:r>
              <a:rPr lang="fa-IR" sz="2000" dirty="0">
                <a:solidFill>
                  <a:schemeClr val="bg1">
                    <a:lumMod val="90000"/>
                    <a:lumOff val="10000"/>
                  </a:schemeClr>
                </a:solidFill>
                <a:cs typeface="B Nazanin" pitchFamily="2" charset="-78"/>
              </a:rPr>
              <a:t>(تلاش برای غلبه بر مانع)</a:t>
            </a:r>
            <a:r>
              <a:rPr lang="fa-IR" sz="2000" dirty="0">
                <a:solidFill>
                  <a:schemeClr val="bg1">
                    <a:lumMod val="90000"/>
                    <a:lumOff val="10000"/>
                  </a:schemeClr>
                </a:solidFill>
                <a:latin typeface="+mj-lt"/>
                <a:cs typeface="B Nazanin" pitchFamily="2" charset="-78"/>
              </a:rPr>
              <a:t> </a:t>
            </a:r>
            <a:endParaRPr lang="en-US" sz="1600" dirty="0">
              <a:solidFill>
                <a:schemeClr val="bg1">
                  <a:lumMod val="90000"/>
                  <a:lumOff val="10000"/>
                </a:schemeClr>
              </a:solidFill>
              <a:latin typeface="+mj-lt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3950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DF75E8-95D0-4C3B-A25C-3D90FE90D3B4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17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Flowchart: Alternate Process 2"/>
          <p:cNvSpPr>
            <a:spLocks/>
          </p:cNvSpPr>
          <p:nvPr/>
        </p:nvSpPr>
        <p:spPr bwMode="auto">
          <a:xfrm>
            <a:off x="1666844" y="1214422"/>
            <a:ext cx="8858312" cy="4857784"/>
          </a:xfrm>
          <a:prstGeom prst="flowChartAlternateProcess">
            <a:avLst/>
          </a:prstGeom>
          <a:solidFill>
            <a:srgbClr val="7030A0">
              <a:alpha val="7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21508" name="TextBox 449"/>
          <p:cNvSpPr txBox="1">
            <a:spLocks noChangeArrowheads="1"/>
          </p:cNvSpPr>
          <p:nvPr/>
        </p:nvSpPr>
        <p:spPr bwMode="auto">
          <a:xfrm>
            <a:off x="1666875" y="1071564"/>
            <a:ext cx="8643938" cy="49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1. </a:t>
            </a:r>
            <a:r>
              <a:rPr lang="fa-IR" sz="2400" b="1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پرخاشگری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Aggression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): </a:t>
            </a: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به دنبال سپر بلاست .  </a:t>
            </a:r>
            <a:r>
              <a:rPr lang="fa-IR" sz="240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نتایج : </a:t>
            </a: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- خصومت    - خشونت</a:t>
            </a:r>
          </a:p>
          <a:p>
            <a:pPr algn="justLow" rt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2. </a:t>
            </a:r>
            <a:r>
              <a:rPr lang="fa-IR" sz="2400" b="1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دلیل تراشی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Rationalization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): </a:t>
            </a: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بهانه سازی ، توجیه تقصیر . نتیجه : عدم ترفیع</a:t>
            </a:r>
          </a:p>
          <a:p>
            <a:pPr algn="justLow" rt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3. </a:t>
            </a:r>
            <a:r>
              <a:rPr lang="fa-IR" sz="2400" b="1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برگشت یا بازگشت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Regression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): </a:t>
            </a: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متناسب با ، سن خود عمل نکردن . (لگدزدن به اتومبیل خراب شده)</a:t>
            </a:r>
          </a:p>
          <a:p>
            <a:pPr algn="justLow" rtl="1" eaLnBrk="1" hangingPunct="1">
              <a:lnSpc>
                <a:spcPct val="150000"/>
              </a:lnSpc>
              <a:spcBef>
                <a:spcPts val="600"/>
              </a:spcBef>
            </a:pPr>
            <a:endParaRPr lang="fa-IR" sz="2400" dirty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4. </a:t>
            </a:r>
            <a:r>
              <a:rPr lang="fa-IR" sz="2400" b="1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تثبیت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 (</a:t>
            </a:r>
            <a:r>
              <a:rPr lang="en-US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Fixation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): </a:t>
            </a: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تکرار الگوی رفتار خاصی بدون نتیجه . </a:t>
            </a:r>
          </a:p>
          <a:p>
            <a:pPr algn="justLow" rt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fa-IR" sz="240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عوارض: </a:t>
            </a: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-ناتوانی برای پذیرفتن تغییر. -امتناع کورکورانه و سرسختانه در مقابل حقایق</a:t>
            </a:r>
          </a:p>
          <a:p>
            <a:pPr algn="justLow" rtl="1" eaLnBrk="1" hangingPunct="1">
              <a:lnSpc>
                <a:spcPct val="150000"/>
              </a:lnSpc>
              <a:spcBef>
                <a:spcPts val="600"/>
              </a:spcBef>
            </a:pP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5. </a:t>
            </a:r>
            <a:r>
              <a:rPr lang="fa-IR" sz="2400" b="1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تسلیم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Resignation</a:t>
            </a:r>
            <a:r>
              <a:rPr lang="fa-IR" sz="2400" dirty="0">
                <a:solidFill>
                  <a:srgbClr val="00502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): </a:t>
            </a:r>
            <a:r>
              <a:rPr lang="fa-IR" sz="2400" dirty="0">
                <a:latin typeface="Calibri" panose="020F0502020204030204" pitchFamily="34" charset="0"/>
                <a:cs typeface="B Nazanin" panose="00000400000000000000" pitchFamily="2" charset="-78"/>
              </a:rPr>
              <a:t>بی قیدی و بی تفاوتی</a:t>
            </a:r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solidFill>
                  <a:srgbClr val="054200"/>
                </a:solidFill>
                <a:cs typeface="+mj-cs"/>
              </a:rPr>
              <a:t>ناکامی و رفتارهای غیر عقلایی ناشی از آن </a:t>
            </a:r>
            <a:endParaRPr lang="en-US" sz="2400" b="1" dirty="0">
              <a:solidFill>
                <a:srgbClr val="054200"/>
              </a:solidFill>
              <a:cs typeface="+mj-cs"/>
            </a:endParaRPr>
          </a:p>
        </p:txBody>
      </p:sp>
      <p:sp>
        <p:nvSpPr>
          <p:cNvPr id="21513" name="Text Box 4"/>
          <p:cNvSpPr txBox="1">
            <a:spLocks noChangeArrowheads="1"/>
          </p:cNvSpPr>
          <p:nvPr/>
        </p:nvSpPr>
        <p:spPr bwMode="auto">
          <a:xfrm>
            <a:off x="1595438" y="812800"/>
            <a:ext cx="885825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fa-IR" sz="2100" b="1">
                <a:latin typeface="Calibri" panose="020F0502020204030204" pitchFamily="34" charset="0"/>
                <a:cs typeface="B Nazanin" panose="00000400000000000000" pitchFamily="2" charset="-78"/>
              </a:rPr>
              <a:t>بی نتیجه شدن تلاش در راه حصول هدف یا مواجه شدن آن با مانع ، ناکامی خوانده میشود</a:t>
            </a:r>
            <a:r>
              <a:rPr lang="en-US" sz="2100" b="1">
                <a:latin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sz="21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809720" y="2932376"/>
          <a:ext cx="2786082" cy="1996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403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2204" y="428604"/>
            <a:ext cx="8202887" cy="3046988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lnSpc>
                <a:spcPct val="120000"/>
              </a:lnSpc>
              <a:defRPr/>
            </a:pPr>
            <a:r>
              <a:rPr lang="fa-IR" sz="80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و صلی الله علی محمد </a:t>
            </a:r>
          </a:p>
          <a:p>
            <a:pPr algn="ctr">
              <a:lnSpc>
                <a:spcPct val="120000"/>
              </a:lnSpc>
              <a:defRPr/>
            </a:pPr>
            <a:r>
              <a:rPr lang="fa-IR" sz="80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Titr" pitchFamily="2" charset="-78"/>
              </a:rPr>
              <a:t>و آل محمد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3968" y="3857629"/>
            <a:ext cx="8501122" cy="10895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fa-IR" sz="5400" b="1" dirty="0">
                <a:solidFill>
                  <a:srgbClr val="FF0000"/>
                </a:solidFill>
                <a:effectLst>
                  <a:reflection blurRad="6350" stA="60000" endA="900" endPos="60000" dist="60007" dir="5400000" sy="-100000" algn="bl" rotWithShape="0"/>
                </a:effectLst>
                <a:cs typeface="B Titr" pitchFamily="2" charset="-78"/>
              </a:rPr>
              <a:t>اللهم صلی علی محمد و آل محمد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06F21EC-C700-400E-BAD2-6FD604A6C005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18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4023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lowchart: Alternate Process 49"/>
          <p:cNvSpPr>
            <a:spLocks/>
          </p:cNvSpPr>
          <p:nvPr/>
        </p:nvSpPr>
        <p:spPr bwMode="auto">
          <a:xfrm>
            <a:off x="1738283" y="4071942"/>
            <a:ext cx="3064079" cy="2205078"/>
          </a:xfrm>
          <a:prstGeom prst="flowChartAlternateProcess">
            <a:avLst/>
          </a:prstGeom>
          <a:solidFill>
            <a:srgbClr val="A3FFB9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51" name="Flowchart: Alternate Process 50"/>
          <p:cNvSpPr>
            <a:spLocks/>
          </p:cNvSpPr>
          <p:nvPr/>
        </p:nvSpPr>
        <p:spPr bwMode="auto">
          <a:xfrm>
            <a:off x="1738282" y="576242"/>
            <a:ext cx="8572560" cy="914400"/>
          </a:xfrm>
          <a:prstGeom prst="flowChartAlternate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1835150" y="500063"/>
            <a:ext cx="83947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30000"/>
              </a:lnSpc>
            </a:pPr>
            <a:r>
              <a:rPr lang="fa-IR" sz="1400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تمایل به انجام کار است و در گرو توانایی فرد ، تا بدان وسیله نوعی نیاز تأمین گردد . </a:t>
            </a:r>
            <a:endParaRPr lang="en-US" sz="1400" b="1">
              <a:solidFill>
                <a:srgbClr val="C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justLow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200">
                <a:latin typeface="Calibri" panose="020F0502020204030204" pitchFamily="34" charset="0"/>
                <a:cs typeface="B Nazanin" panose="00000400000000000000" pitchFamily="2" charset="-78"/>
              </a:rPr>
              <a:t>انگیزه ها(</a:t>
            </a:r>
            <a:r>
              <a:rPr lang="en-US" sz="1200">
                <a:latin typeface="Calibri" panose="020F0502020204030204" pitchFamily="34" charset="0"/>
                <a:cs typeface="B Nazanin" panose="00000400000000000000" pitchFamily="2" charset="-78"/>
              </a:rPr>
              <a:t>Motives</a:t>
            </a:r>
            <a:r>
              <a:rPr lang="fa-IR" sz="1200">
                <a:latin typeface="Calibri" panose="020F0502020204030204" pitchFamily="34" charset="0"/>
                <a:cs typeface="B Nazanin" panose="00000400000000000000" pitchFamily="2" charset="-78"/>
              </a:rPr>
              <a:t>) را گاهی به عنوان نیازها ، تمایلات ، سائقه ها یا محرکات درونی فرد تعریف می کنند . انگیزه هایی که به سوی هدف ها معطوف می شوند، ممکن است آگاهانه یا نا آگاهانه باشند.</a:t>
            </a:r>
          </a:p>
        </p:txBody>
      </p:sp>
      <p:sp>
        <p:nvSpPr>
          <p:cNvPr id="55" name="Flowchart: Terminator 54"/>
          <p:cNvSpPr/>
          <p:nvPr/>
        </p:nvSpPr>
        <p:spPr bwMode="auto">
          <a:xfrm>
            <a:off x="8891588" y="500063"/>
            <a:ext cx="1204912" cy="228600"/>
          </a:xfrm>
          <a:prstGeom prst="flowChartTerminator">
            <a:avLst/>
          </a:prstGeom>
          <a:solidFill>
            <a:srgbClr val="FFFFFF"/>
          </a:solidFill>
          <a:ln w="9525">
            <a:headEnd type="triangl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ctr">
              <a:defRPr/>
            </a:pPr>
            <a:r>
              <a:rPr lang="fa-IR" sz="1000" b="1" dirty="0">
                <a:cs typeface="B Titr" pitchFamily="2" charset="-78"/>
              </a:rPr>
              <a:t>تعریف : </a:t>
            </a:r>
            <a:endParaRPr lang="en-US" sz="1000" dirty="0">
              <a:solidFill>
                <a:srgbClr val="000099"/>
              </a:solidFill>
              <a:cs typeface="B Titr" pitchFamily="2" charset="-78"/>
            </a:endParaRPr>
          </a:p>
        </p:txBody>
      </p:sp>
      <p:sp>
        <p:nvSpPr>
          <p:cNvPr id="56" name="Flowchart: Alternate Process 55"/>
          <p:cNvSpPr>
            <a:spLocks/>
          </p:cNvSpPr>
          <p:nvPr/>
        </p:nvSpPr>
        <p:spPr bwMode="auto">
          <a:xfrm>
            <a:off x="1738282" y="1643042"/>
            <a:ext cx="8570274" cy="685800"/>
          </a:xfrm>
          <a:prstGeom prst="flowChartAlternate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5128" name="Rectangle 14"/>
          <p:cNvSpPr>
            <a:spLocks noChangeArrowheads="1"/>
          </p:cNvSpPr>
          <p:nvPr/>
        </p:nvSpPr>
        <p:spPr bwMode="auto">
          <a:xfrm>
            <a:off x="1955801" y="1719263"/>
            <a:ext cx="81708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>
              <a:lnSpc>
                <a:spcPct val="140000"/>
              </a:lnSpc>
            </a:pP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1. انگیزه ؛ حالتی درونی که انسان را به انجام فعالیت وامی دارد. (دلایل اساسی رفتار)</a:t>
            </a:r>
          </a:p>
          <a:p>
            <a:pPr algn="justLow" rtl="1" eaLnBrk="1" hangingPunct="1">
              <a:lnSpc>
                <a:spcPct val="140000"/>
              </a:lnSpc>
            </a:pP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2. هدف :محرک های (پاداش های مورد انتظار) که انسان را به انجام فعالیت وا میدارد.</a:t>
            </a:r>
          </a:p>
        </p:txBody>
      </p:sp>
      <p:sp>
        <p:nvSpPr>
          <p:cNvPr id="58" name="Flowchart: Terminator 57"/>
          <p:cNvSpPr/>
          <p:nvPr/>
        </p:nvSpPr>
        <p:spPr bwMode="auto">
          <a:xfrm>
            <a:off x="8550276" y="1566863"/>
            <a:ext cx="1546225" cy="228600"/>
          </a:xfrm>
          <a:prstGeom prst="flowChartTerminator">
            <a:avLst/>
          </a:prstGeom>
          <a:solidFill>
            <a:srgbClr val="FFFFFF"/>
          </a:solidFill>
          <a:ln w="9525">
            <a:headEnd type="triangl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ctr">
              <a:defRPr/>
            </a:pPr>
            <a:r>
              <a:rPr lang="fa-IR" sz="1000" b="1" dirty="0">
                <a:cs typeface="B Titr" pitchFamily="2" charset="-78"/>
              </a:rPr>
              <a:t>عوامل شکل دهنده رفتار :</a:t>
            </a:r>
          </a:p>
        </p:txBody>
      </p:sp>
      <p:sp>
        <p:nvSpPr>
          <p:cNvPr id="59" name="Flowchart: Alternate Process 58"/>
          <p:cNvSpPr>
            <a:spLocks/>
          </p:cNvSpPr>
          <p:nvPr/>
        </p:nvSpPr>
        <p:spPr bwMode="auto">
          <a:xfrm>
            <a:off x="1738282" y="2453442"/>
            <a:ext cx="8570274" cy="832683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5131" name="Rectangle 17"/>
          <p:cNvSpPr>
            <a:spLocks noChangeArrowheads="1"/>
          </p:cNvSpPr>
          <p:nvPr/>
        </p:nvSpPr>
        <p:spPr bwMode="auto">
          <a:xfrm>
            <a:off x="1955801" y="2681289"/>
            <a:ext cx="8170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/>
            <a:r>
              <a:rPr lang="fa-IR">
                <a:latin typeface="Calibri" panose="020F0502020204030204" pitchFamily="34" charset="0"/>
                <a:cs typeface="B Nazanin" panose="00000400000000000000" pitchFamily="2" charset="-78"/>
              </a:rPr>
              <a:t>قوی ترین انگیزه در لحظه خاصی از زمان ، رفتار را تعیین می کند . </a:t>
            </a:r>
          </a:p>
        </p:txBody>
      </p:sp>
      <p:sp>
        <p:nvSpPr>
          <p:cNvPr id="61" name="Flowchart: Terminator 60"/>
          <p:cNvSpPr/>
          <p:nvPr/>
        </p:nvSpPr>
        <p:spPr bwMode="auto">
          <a:xfrm>
            <a:off x="8550276" y="2357439"/>
            <a:ext cx="1546225" cy="200025"/>
          </a:xfrm>
          <a:prstGeom prst="flowChartTerminator">
            <a:avLst/>
          </a:prstGeom>
          <a:solidFill>
            <a:srgbClr val="FFFFFF"/>
          </a:solidFill>
          <a:ln w="9525">
            <a:headEnd type="triangl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justLow" rtl="1">
              <a:defRPr/>
            </a:pPr>
            <a:r>
              <a:rPr lang="fa-IR" sz="1000" b="1" dirty="0">
                <a:cs typeface="B Titr" pitchFamily="2" charset="-78"/>
              </a:rPr>
              <a:t>قدرت انگیزه :</a:t>
            </a:r>
          </a:p>
        </p:txBody>
      </p:sp>
      <p:sp>
        <p:nvSpPr>
          <p:cNvPr id="76" name="Flowchart: Alternate Process 75"/>
          <p:cNvSpPr>
            <a:spLocks/>
          </p:cNvSpPr>
          <p:nvPr/>
        </p:nvSpPr>
        <p:spPr bwMode="auto">
          <a:xfrm>
            <a:off x="1738282" y="3429000"/>
            <a:ext cx="8570274" cy="571504"/>
          </a:xfrm>
          <a:prstGeom prst="flowChartAlternateProcess">
            <a:avLst/>
          </a:prstGeom>
          <a:solidFill>
            <a:srgbClr val="A3FFB9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5134" name="Rectangle 70"/>
          <p:cNvSpPr>
            <a:spLocks noChangeArrowheads="1"/>
          </p:cNvSpPr>
          <p:nvPr/>
        </p:nvSpPr>
        <p:spPr bwMode="auto">
          <a:xfrm>
            <a:off x="1955801" y="3500439"/>
            <a:ext cx="8170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/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به زعم آبراهام مزلو ، وقتی نیازی ارضا می شود دیگر انگیزاننده رفتار به حساب نمی آید و ممانعت از ارضای نیاز موجب رفتار انطباقی ( </a:t>
            </a:r>
            <a:r>
              <a:rPr lang="en-US" sz="1200">
                <a:latin typeface="Calibri" panose="020F0502020204030204" pitchFamily="34" charset="0"/>
                <a:cs typeface="B Nazanin" panose="00000400000000000000" pitchFamily="2" charset="-78"/>
              </a:rPr>
              <a:t>Coping Behavior</a:t>
            </a:r>
            <a:r>
              <a:rPr lang="fa-IR" sz="1200">
                <a:latin typeface="Calibri" panose="020F0502020204030204" pitchFamily="34" charset="0"/>
                <a:cs typeface="B Nazanin" panose="00000400000000000000" pitchFamily="2" charset="-78"/>
              </a:rPr>
              <a:t> ) 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می شود . (تلاش برای غلبه بر مانع)</a:t>
            </a:r>
          </a:p>
        </p:txBody>
      </p:sp>
      <p:sp>
        <p:nvSpPr>
          <p:cNvPr id="78" name="Flowchart: Terminator 77"/>
          <p:cNvSpPr/>
          <p:nvPr/>
        </p:nvSpPr>
        <p:spPr bwMode="auto">
          <a:xfrm>
            <a:off x="8550276" y="3319464"/>
            <a:ext cx="1546225" cy="180975"/>
          </a:xfrm>
          <a:prstGeom prst="flowChartTerminator">
            <a:avLst/>
          </a:prstGeom>
          <a:solidFill>
            <a:srgbClr val="FFFFFF"/>
          </a:solidFill>
          <a:ln w="9525">
            <a:headEnd type="triangl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justLow" rtl="1">
              <a:defRPr/>
            </a:pPr>
            <a:r>
              <a:rPr lang="fa-IR" sz="1000" b="1" dirty="0">
                <a:cs typeface="B Titr" pitchFamily="2" charset="-78"/>
              </a:rPr>
              <a:t>ارضای نیاز:</a:t>
            </a:r>
          </a:p>
        </p:txBody>
      </p:sp>
      <p:sp>
        <p:nvSpPr>
          <p:cNvPr id="5136" name="Rectangle 3"/>
          <p:cNvSpPr>
            <a:spLocks noChangeArrowheads="1"/>
          </p:cNvSpPr>
          <p:nvPr/>
        </p:nvSpPr>
        <p:spPr bwMode="auto">
          <a:xfrm>
            <a:off x="4822825" y="17464"/>
            <a:ext cx="261620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9" tIns="46805" rIns="90009" bIns="4680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fa-IR" sz="3200" b="1">
                <a:solidFill>
                  <a:srgbClr val="9A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انگیزش  </a:t>
            </a:r>
            <a:r>
              <a:rPr lang="en-US" sz="2000" b="1">
                <a:solidFill>
                  <a:srgbClr val="9A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Motivation</a:t>
            </a:r>
            <a:endParaRPr lang="fa-IR" b="1">
              <a:solidFill>
                <a:srgbClr val="9A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137" name="Oval 73"/>
          <p:cNvSpPr>
            <a:spLocks noChangeArrowheads="1"/>
          </p:cNvSpPr>
          <p:nvPr/>
        </p:nvSpPr>
        <p:spPr bwMode="auto">
          <a:xfrm>
            <a:off x="2795588" y="4438650"/>
            <a:ext cx="773112" cy="533400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800" b="1">
                <a:solidFill>
                  <a:srgbClr val="000099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نیاز نیرومند</a:t>
            </a:r>
            <a:endParaRPr lang="en-US" sz="800" b="1">
              <a:solidFill>
                <a:srgbClr val="000099"/>
              </a:solidFill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cxnSp>
        <p:nvCxnSpPr>
          <p:cNvPr id="5138" name="Straight Connector 74"/>
          <p:cNvCxnSpPr>
            <a:cxnSpLocks noChangeShapeType="1"/>
            <a:stCxn id="5140" idx="1"/>
            <a:endCxn id="5137" idx="2"/>
          </p:cNvCxnSpPr>
          <p:nvPr/>
        </p:nvCxnSpPr>
        <p:spPr bwMode="auto">
          <a:xfrm rot="10800000" flipH="1">
            <a:off x="2033588" y="4705351"/>
            <a:ext cx="762000" cy="285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Connector 75"/>
          <p:cNvCxnSpPr>
            <a:cxnSpLocks noChangeShapeType="1"/>
            <a:stCxn id="5141" idx="3"/>
            <a:endCxn id="5137" idx="6"/>
          </p:cNvCxnSpPr>
          <p:nvPr/>
        </p:nvCxnSpPr>
        <p:spPr bwMode="auto">
          <a:xfrm flipH="1">
            <a:off x="3568701" y="4692650"/>
            <a:ext cx="773113" cy="127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0" name="TextBox 76"/>
          <p:cNvSpPr txBox="1">
            <a:spLocks noChangeArrowheads="1"/>
          </p:cNvSpPr>
          <p:nvPr/>
        </p:nvSpPr>
        <p:spPr bwMode="auto">
          <a:xfrm>
            <a:off x="2033589" y="4514850"/>
            <a:ext cx="8604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900" b="1">
                <a:latin typeface="Calibri" panose="020F0502020204030204" pitchFamily="34" charset="0"/>
                <a:cs typeface="B Nazanin" panose="00000400000000000000" pitchFamily="2" charset="-78"/>
              </a:rPr>
              <a:t>کوشش رفتاری</a:t>
            </a:r>
          </a:p>
          <a:p>
            <a:pPr algn="ctr" eaLnBrk="1" hangingPunct="1">
              <a:lnSpc>
                <a:spcPct val="150000"/>
              </a:lnSpc>
            </a:pPr>
            <a:r>
              <a:rPr lang="fa-IR" sz="900" b="1">
                <a:latin typeface="Calibri" panose="020F0502020204030204" pitchFamily="34" charset="0"/>
                <a:cs typeface="B Nazanin" panose="00000400000000000000" pitchFamily="2" charset="-78"/>
              </a:rPr>
              <a:t>1</a:t>
            </a:r>
            <a:endParaRPr lang="en-US" sz="9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141" name="TextBox 77"/>
          <p:cNvSpPr txBox="1">
            <a:spLocks noChangeArrowheads="1"/>
          </p:cNvSpPr>
          <p:nvPr/>
        </p:nvSpPr>
        <p:spPr bwMode="auto">
          <a:xfrm>
            <a:off x="3481389" y="4473575"/>
            <a:ext cx="8604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900" b="1">
                <a:latin typeface="Calibri" panose="020F0502020204030204" pitchFamily="34" charset="0"/>
                <a:cs typeface="B Nazanin" panose="00000400000000000000" pitchFamily="2" charset="-78"/>
              </a:rPr>
              <a:t>کوشش رفتاری</a:t>
            </a:r>
          </a:p>
          <a:p>
            <a:pPr algn="ctr" eaLnBrk="1" hangingPunct="1">
              <a:lnSpc>
                <a:spcPct val="150000"/>
              </a:lnSpc>
            </a:pPr>
            <a:r>
              <a:rPr lang="fa-IR" sz="900" b="1">
                <a:latin typeface="Calibri" panose="020F0502020204030204" pitchFamily="34" charset="0"/>
                <a:cs typeface="B Nazanin" panose="00000400000000000000" pitchFamily="2" charset="-78"/>
              </a:rPr>
              <a:t>2</a:t>
            </a:r>
            <a:endParaRPr lang="en-US" sz="9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142" name="Right Bracket 78"/>
          <p:cNvSpPr>
            <a:spLocks/>
          </p:cNvSpPr>
          <p:nvPr/>
        </p:nvSpPr>
        <p:spPr bwMode="auto">
          <a:xfrm>
            <a:off x="4367214" y="4591050"/>
            <a:ext cx="85725" cy="228600"/>
          </a:xfrm>
          <a:prstGeom prst="rightBracket">
            <a:avLst>
              <a:gd name="adj" fmla="val 8358"/>
            </a:avLst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 sz="14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143" name="Right Bracket 79"/>
          <p:cNvSpPr>
            <a:spLocks/>
          </p:cNvSpPr>
          <p:nvPr/>
        </p:nvSpPr>
        <p:spPr bwMode="auto">
          <a:xfrm flipH="1">
            <a:off x="1957389" y="4591050"/>
            <a:ext cx="85725" cy="228600"/>
          </a:xfrm>
          <a:prstGeom prst="rightBracket">
            <a:avLst>
              <a:gd name="adj" fmla="val 8358"/>
            </a:avLst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 sz="14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144" name="Left Brace 80"/>
          <p:cNvSpPr>
            <a:spLocks/>
          </p:cNvSpPr>
          <p:nvPr/>
        </p:nvSpPr>
        <p:spPr bwMode="auto">
          <a:xfrm rot="5400000">
            <a:off x="3131345" y="3178970"/>
            <a:ext cx="214313" cy="2428875"/>
          </a:xfrm>
          <a:prstGeom prst="leftBrace">
            <a:avLst>
              <a:gd name="adj1" fmla="val 13852"/>
              <a:gd name="adj2" fmla="val 51102"/>
            </a:avLst>
          </a:prstGeom>
          <a:noFill/>
          <a:ln w="12700" algn="ctr">
            <a:solidFill>
              <a:srgbClr val="C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 sz="14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145" name="TextBox 81"/>
          <p:cNvSpPr txBox="1">
            <a:spLocks noChangeArrowheads="1"/>
          </p:cNvSpPr>
          <p:nvPr/>
        </p:nvSpPr>
        <p:spPr bwMode="auto">
          <a:xfrm>
            <a:off x="2524126" y="4079875"/>
            <a:ext cx="137636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900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موانع</a:t>
            </a:r>
            <a:endParaRPr lang="en-US" sz="900" b="1">
              <a:solidFill>
                <a:srgbClr val="C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5146" name="Straight Connector 82"/>
          <p:cNvCxnSpPr>
            <a:cxnSpLocks noChangeShapeType="1"/>
            <a:stCxn id="5147" idx="1"/>
            <a:endCxn id="5137" idx="4"/>
          </p:cNvCxnSpPr>
          <p:nvPr/>
        </p:nvCxnSpPr>
        <p:spPr bwMode="auto">
          <a:xfrm rot="5400000" flipH="1">
            <a:off x="2797970" y="5357020"/>
            <a:ext cx="792163" cy="222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7" name="TextBox 83"/>
          <p:cNvSpPr txBox="1">
            <a:spLocks noChangeArrowheads="1"/>
          </p:cNvSpPr>
          <p:nvPr/>
        </p:nvSpPr>
        <p:spPr bwMode="auto">
          <a:xfrm rot="-5400000">
            <a:off x="2809082" y="5149057"/>
            <a:ext cx="79216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900" b="1">
                <a:latin typeface="Calibri" panose="020F0502020204030204" pitchFamily="34" charset="0"/>
                <a:cs typeface="B Nazanin" panose="00000400000000000000" pitchFamily="2" charset="-78"/>
              </a:rPr>
              <a:t>کوشش رفتاری</a:t>
            </a:r>
          </a:p>
          <a:p>
            <a:pPr algn="ctr" eaLnBrk="1" hangingPunct="1">
              <a:lnSpc>
                <a:spcPct val="150000"/>
              </a:lnSpc>
            </a:pPr>
            <a:r>
              <a:rPr lang="fa-IR" sz="900" b="1">
                <a:latin typeface="Calibri" panose="020F0502020204030204" pitchFamily="34" charset="0"/>
                <a:cs typeface="B Nazanin" panose="00000400000000000000" pitchFamily="2" charset="-78"/>
              </a:rPr>
              <a:t>3</a:t>
            </a:r>
            <a:endParaRPr lang="en-US" sz="9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148" name="TextBox 84"/>
          <p:cNvSpPr txBox="1">
            <a:spLocks noChangeArrowheads="1"/>
          </p:cNvSpPr>
          <p:nvPr/>
        </p:nvSpPr>
        <p:spPr bwMode="auto">
          <a:xfrm>
            <a:off x="2566989" y="5715000"/>
            <a:ext cx="12906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900" b="1">
                <a:solidFill>
                  <a:srgbClr val="0068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موفقیت</a:t>
            </a:r>
            <a:endParaRPr lang="en-US" sz="900" b="1">
              <a:solidFill>
                <a:srgbClr val="0068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5149" name="Straight Connector 85"/>
          <p:cNvCxnSpPr>
            <a:cxnSpLocks noChangeShapeType="1"/>
            <a:stCxn id="93" idx="0"/>
            <a:endCxn id="5148" idx="2"/>
          </p:cNvCxnSpPr>
          <p:nvPr/>
        </p:nvCxnSpPr>
        <p:spPr bwMode="auto">
          <a:xfrm rot="16200000" flipV="1">
            <a:off x="3152776" y="6003926"/>
            <a:ext cx="127000" cy="95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TextBox 92"/>
          <p:cNvSpPr txBox="1"/>
          <p:nvPr/>
        </p:nvSpPr>
        <p:spPr>
          <a:xfrm>
            <a:off x="2490789" y="6072189"/>
            <a:ext cx="146208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a-IR" sz="9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itchFamily="2" charset="-78"/>
              </a:rPr>
              <a:t>ادامه رفتار</a:t>
            </a:r>
            <a:endParaRPr lang="en-US" sz="900" b="1" dirty="0">
              <a:solidFill>
                <a:schemeClr val="tx1">
                  <a:lumMod val="95000"/>
                  <a:lumOff val="5000"/>
                </a:schemeClr>
              </a:solidFill>
              <a:cs typeface="B Nazanin" pitchFamily="2" charset="-78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2033588" y="1746251"/>
            <a:ext cx="774700" cy="354013"/>
          </a:xfrm>
          <a:prstGeom prst="roundRect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1100" b="1" dirty="0">
                <a:solidFill>
                  <a:schemeClr val="tx1"/>
                </a:solidFill>
              </a:rPr>
              <a:t>هدف (محرک)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3095625" y="1746251"/>
            <a:ext cx="774700" cy="354013"/>
          </a:xfrm>
          <a:prstGeom prst="roundRect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1100" b="1" dirty="0">
                <a:solidFill>
                  <a:schemeClr val="tx1"/>
                </a:solidFill>
              </a:rPr>
              <a:t>رفتار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4178300" y="1746251"/>
            <a:ext cx="774700" cy="354013"/>
          </a:xfrm>
          <a:prstGeom prst="roundRect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1100" b="1" dirty="0">
                <a:solidFill>
                  <a:schemeClr val="tx1"/>
                </a:solidFill>
              </a:rPr>
              <a:t>انگیزه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154" name="TextBox 94"/>
          <p:cNvSpPr txBox="1">
            <a:spLocks noChangeArrowheads="1"/>
          </p:cNvSpPr>
          <p:nvPr/>
        </p:nvSpPr>
        <p:spPr bwMode="auto">
          <a:xfrm>
            <a:off x="4024314" y="2100264"/>
            <a:ext cx="1031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1200">
                <a:solidFill>
                  <a:srgbClr val="000099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چرایی رفتار</a:t>
            </a:r>
            <a:endParaRPr lang="en-US" sz="1200">
              <a:solidFill>
                <a:srgbClr val="000099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155" name="TextBox 95"/>
          <p:cNvSpPr txBox="1">
            <a:spLocks noChangeArrowheads="1"/>
          </p:cNvSpPr>
          <p:nvPr/>
        </p:nvSpPr>
        <p:spPr bwMode="auto">
          <a:xfrm>
            <a:off x="2906713" y="2100264"/>
            <a:ext cx="111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1200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یک رشته فعالیت</a:t>
            </a:r>
            <a:endParaRPr lang="en-US" sz="1200">
              <a:solidFill>
                <a:srgbClr val="C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156" name="TextBox 96"/>
          <p:cNvSpPr txBox="1">
            <a:spLocks noChangeArrowheads="1"/>
          </p:cNvSpPr>
          <p:nvPr/>
        </p:nvSpPr>
        <p:spPr bwMode="auto">
          <a:xfrm>
            <a:off x="1881189" y="2100264"/>
            <a:ext cx="1031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1200">
                <a:solidFill>
                  <a:srgbClr val="0068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نتایج یا پاداشها</a:t>
            </a:r>
            <a:endParaRPr lang="en-US" sz="1200">
              <a:solidFill>
                <a:srgbClr val="0068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02" name="Flowchart: Alternate Process 101"/>
          <p:cNvSpPr>
            <a:spLocks/>
          </p:cNvSpPr>
          <p:nvPr/>
        </p:nvSpPr>
        <p:spPr bwMode="auto">
          <a:xfrm>
            <a:off x="4882348" y="4305312"/>
            <a:ext cx="5418977" cy="981076"/>
          </a:xfrm>
          <a:prstGeom prst="flowChartAlternateProcess">
            <a:avLst/>
          </a:prstGeom>
          <a:solidFill>
            <a:srgbClr val="C00000">
              <a:alpha val="5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103" name="Flowchart: Terminator 102"/>
          <p:cNvSpPr/>
          <p:nvPr/>
        </p:nvSpPr>
        <p:spPr bwMode="auto">
          <a:xfrm>
            <a:off x="5951538" y="4229100"/>
            <a:ext cx="4038600" cy="228600"/>
          </a:xfrm>
          <a:prstGeom prst="flowChartTerminator">
            <a:avLst/>
          </a:prstGeom>
          <a:solidFill>
            <a:srgbClr val="FFFFFF"/>
          </a:solidFill>
          <a:ln w="9525">
            <a:headEnd type="triangl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justLow" rtl="1">
              <a:defRPr/>
            </a:pPr>
            <a:r>
              <a:rPr lang="fa-IR" sz="1050" b="1" dirty="0">
                <a:cs typeface="B Titr" pitchFamily="2" charset="-78"/>
              </a:rPr>
              <a:t>تئوری نا هماهنگی شناختی-فستینگر</a:t>
            </a:r>
            <a:r>
              <a:rPr lang="fa-IR" sz="900" b="1" dirty="0">
                <a:cs typeface="B Titr" pitchFamily="2" charset="-78"/>
              </a:rPr>
              <a:t>(</a:t>
            </a:r>
            <a:r>
              <a:rPr lang="en-US" sz="900" b="1" dirty="0">
                <a:cs typeface="B Titr" pitchFamily="2" charset="-78"/>
              </a:rPr>
              <a:t>Cognitive </a:t>
            </a:r>
            <a:r>
              <a:rPr lang="en-US" sz="900" b="1" dirty="0" err="1">
                <a:cs typeface="B Titr" pitchFamily="2" charset="-78"/>
              </a:rPr>
              <a:t>Dissonamce</a:t>
            </a:r>
            <a:r>
              <a:rPr lang="fa-IR" sz="900" b="1" dirty="0">
                <a:cs typeface="B Titr" pitchFamily="2" charset="-78"/>
              </a:rPr>
              <a:t>)</a:t>
            </a:r>
            <a:r>
              <a:rPr lang="en-US" sz="900" b="1" dirty="0">
                <a:cs typeface="B Titr" pitchFamily="2" charset="-78"/>
              </a:rPr>
              <a:t> </a:t>
            </a:r>
            <a:r>
              <a:rPr lang="fa-IR" sz="1050" b="1" dirty="0">
                <a:cs typeface="B Titr" pitchFamily="2" charset="-78"/>
              </a:rPr>
              <a:t>:</a:t>
            </a:r>
          </a:p>
        </p:txBody>
      </p:sp>
      <p:cxnSp>
        <p:nvCxnSpPr>
          <p:cNvPr id="5159" name="Straight Connector 113"/>
          <p:cNvCxnSpPr>
            <a:cxnSpLocks noChangeShapeType="1"/>
          </p:cNvCxnSpPr>
          <p:nvPr/>
        </p:nvCxnSpPr>
        <p:spPr bwMode="auto">
          <a:xfrm rot="16200000" flipV="1">
            <a:off x="1739901" y="4070351"/>
            <a:ext cx="150813" cy="11113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60" name="Rectangle 116"/>
          <p:cNvSpPr>
            <a:spLocks noChangeArrowheads="1"/>
          </p:cNvSpPr>
          <p:nvPr/>
        </p:nvSpPr>
        <p:spPr bwMode="auto">
          <a:xfrm>
            <a:off x="4810126" y="4506914"/>
            <a:ext cx="54721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/>
            <a:r>
              <a:rPr lang="fa-IR" sz="1200" b="1">
                <a:solidFill>
                  <a:srgbClr val="0068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هنگامی رخ میدهد که ادراکات مرتبط با هم در ستیز و تعارض باشند .</a:t>
            </a:r>
          </a:p>
          <a:p>
            <a:pPr algn="justLow" rtl="1" eaLnBrk="1" hangingPunct="1">
              <a:buFontTx/>
              <a:buChar char="-"/>
            </a:pPr>
            <a:r>
              <a:rPr lang="en-US" sz="1400">
                <a:latin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باور در رابطه بین سیگار کشیدن با سرطان ریه در سیگاری ها</a:t>
            </a:r>
          </a:p>
          <a:p>
            <a:pPr algn="justLow" rtl="1" eaLnBrk="1" hangingPunct="1">
              <a:buFontTx/>
              <a:buChar char="-"/>
            </a:pPr>
            <a:r>
              <a:rPr lang="en-US" sz="1400">
                <a:latin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تعریف از آب و هوای مناسب توسط ماهیگیری که نتوانسته ماهی بگیرد .</a:t>
            </a:r>
          </a:p>
        </p:txBody>
      </p:sp>
      <p:sp>
        <p:nvSpPr>
          <p:cNvPr id="106" name="Flowchart: Alternate Process 105"/>
          <p:cNvSpPr>
            <a:spLocks/>
          </p:cNvSpPr>
          <p:nvPr/>
        </p:nvSpPr>
        <p:spPr bwMode="auto">
          <a:xfrm>
            <a:off x="4882348" y="5433908"/>
            <a:ext cx="5418977" cy="638299"/>
          </a:xfrm>
          <a:prstGeom prst="flowChartAlternateProcess">
            <a:avLst/>
          </a:prstGeom>
          <a:solidFill>
            <a:srgbClr val="C00000">
              <a:alpha val="5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ctr" anchorCtr="1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107" name="Flowchart: Terminator 106"/>
          <p:cNvSpPr/>
          <p:nvPr/>
        </p:nvSpPr>
        <p:spPr bwMode="auto">
          <a:xfrm>
            <a:off x="5951538" y="5357813"/>
            <a:ext cx="4038600" cy="190500"/>
          </a:xfrm>
          <a:prstGeom prst="flowChartTerminator">
            <a:avLst/>
          </a:prstGeom>
          <a:solidFill>
            <a:srgbClr val="FFFFFF"/>
          </a:solidFill>
          <a:ln w="9525">
            <a:headEnd type="triangl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justLow" rtl="1">
              <a:defRPr/>
            </a:pPr>
            <a:r>
              <a:rPr lang="fa-IR" sz="1050" b="1" dirty="0">
                <a:cs typeface="B Titr" pitchFamily="2" charset="-78"/>
              </a:rPr>
              <a:t>ناکامی (</a:t>
            </a:r>
            <a:r>
              <a:rPr lang="en-US" sz="1000" b="1" dirty="0">
                <a:cs typeface="B Titr" pitchFamily="2" charset="-78"/>
              </a:rPr>
              <a:t>Frustration</a:t>
            </a:r>
            <a:r>
              <a:rPr lang="fa-IR" sz="1050" b="1" dirty="0">
                <a:cs typeface="B Titr" pitchFamily="2" charset="-78"/>
              </a:rPr>
              <a:t>) : </a:t>
            </a:r>
          </a:p>
        </p:txBody>
      </p:sp>
      <p:sp>
        <p:nvSpPr>
          <p:cNvPr id="5163" name="Rectangle 119"/>
          <p:cNvSpPr>
            <a:spLocks noChangeArrowheads="1"/>
          </p:cNvSpPr>
          <p:nvPr/>
        </p:nvSpPr>
        <p:spPr bwMode="auto">
          <a:xfrm>
            <a:off x="4881564" y="5572126"/>
            <a:ext cx="5246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857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>
              <a:buFont typeface="Arial" panose="020B0604020202020204" pitchFamily="34" charset="0"/>
              <a:buChar char="•"/>
            </a:pP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بی نتیجه شدن تلاش در راه حصول هدف یا مواجه شدن آن با مانع ، ناکامی خوانده میشود</a:t>
            </a:r>
            <a:r>
              <a:rPr lang="en-US" sz="1400">
                <a:latin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fa-IR" sz="14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5164" name="Straight Connector 133"/>
          <p:cNvCxnSpPr>
            <a:cxnSpLocks noChangeShapeType="1"/>
          </p:cNvCxnSpPr>
          <p:nvPr/>
        </p:nvCxnSpPr>
        <p:spPr bwMode="auto">
          <a:xfrm rot="10800000" flipH="1">
            <a:off x="4975225" y="7327900"/>
            <a:ext cx="152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65" name="Straight Connector 90"/>
          <p:cNvCxnSpPr>
            <a:cxnSpLocks noChangeAspect="1" noChangeShapeType="1"/>
            <a:stCxn id="113" idx="1"/>
            <a:endCxn id="112" idx="3"/>
          </p:cNvCxnSpPr>
          <p:nvPr/>
        </p:nvCxnSpPr>
        <p:spPr bwMode="auto">
          <a:xfrm rot="10800000">
            <a:off x="6942138" y="1285875"/>
            <a:ext cx="222250" cy="1588"/>
          </a:xfrm>
          <a:prstGeom prst="line">
            <a:avLst/>
          </a:prstGeom>
          <a:noFill/>
          <a:ln w="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" name="Rounded Rectangle 111"/>
          <p:cNvSpPr>
            <a:spLocks noChangeAspect="1"/>
          </p:cNvSpPr>
          <p:nvPr/>
        </p:nvSpPr>
        <p:spPr bwMode="auto">
          <a:xfrm>
            <a:off x="6167438" y="1109643"/>
            <a:ext cx="774140" cy="353199"/>
          </a:xfrm>
          <a:prstGeom prst="roundRect">
            <a:avLst/>
          </a:prstGeom>
          <a:solidFill>
            <a:srgbClr val="CCFFCC"/>
          </a:solidFill>
          <a:ln w="34925">
            <a:solidFill>
              <a:srgbClr val="FFFFFF"/>
            </a:solidFill>
            <a:headEnd type="triangle" w="med" len="med"/>
            <a:tailEnd type="none" w="med" len="med"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1200" b="1" dirty="0">
                <a:solidFill>
                  <a:schemeClr val="tx1"/>
                </a:solidFill>
              </a:rPr>
              <a:t>تـنـش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3" name="Rounded Rectangle 112"/>
          <p:cNvSpPr>
            <a:spLocks noChangeAspect="1"/>
          </p:cNvSpPr>
          <p:nvPr/>
        </p:nvSpPr>
        <p:spPr bwMode="auto">
          <a:xfrm>
            <a:off x="7164672" y="1109643"/>
            <a:ext cx="860155" cy="353199"/>
          </a:xfrm>
          <a:prstGeom prst="roundRect">
            <a:avLst/>
          </a:prstGeom>
          <a:solidFill>
            <a:srgbClr val="CCFFCC"/>
          </a:solidFill>
          <a:ln w="34925">
            <a:solidFill>
              <a:srgbClr val="FFFFFF"/>
            </a:solidFill>
            <a:headEnd type="triangle" w="med" len="med"/>
            <a:tailEnd type="none" w="med" len="med"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1200" b="1" dirty="0">
                <a:solidFill>
                  <a:schemeClr val="tx1"/>
                </a:solidFill>
              </a:rPr>
              <a:t>نیازهای ارضا نشده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4" name="Rounded Rectangle 113"/>
          <p:cNvSpPr>
            <a:spLocks noChangeAspect="1"/>
          </p:cNvSpPr>
          <p:nvPr/>
        </p:nvSpPr>
        <p:spPr bwMode="auto">
          <a:xfrm>
            <a:off x="5238745" y="1109643"/>
            <a:ext cx="764403" cy="353199"/>
          </a:xfrm>
          <a:prstGeom prst="roundRect">
            <a:avLst/>
          </a:prstGeom>
          <a:solidFill>
            <a:srgbClr val="CCFFCC"/>
          </a:solidFill>
          <a:ln w="34925">
            <a:solidFill>
              <a:srgbClr val="FFFFFF"/>
            </a:solidFill>
            <a:headEnd type="triangle" w="med" len="med"/>
            <a:tailEnd type="none" w="med" len="med"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1200" b="1" dirty="0">
                <a:solidFill>
                  <a:schemeClr val="tx1"/>
                </a:solidFill>
              </a:rPr>
              <a:t>انگیزه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5" name="Rounded Rectangle 114"/>
          <p:cNvSpPr>
            <a:spLocks noChangeAspect="1"/>
          </p:cNvSpPr>
          <p:nvPr/>
        </p:nvSpPr>
        <p:spPr bwMode="auto">
          <a:xfrm>
            <a:off x="4310050" y="1109643"/>
            <a:ext cx="774140" cy="353199"/>
          </a:xfrm>
          <a:prstGeom prst="roundRect">
            <a:avLst/>
          </a:prstGeom>
          <a:solidFill>
            <a:srgbClr val="CCFFCC"/>
          </a:solidFill>
          <a:ln w="34925">
            <a:solidFill>
              <a:srgbClr val="FFFFFF"/>
            </a:solidFill>
            <a:headEnd type="triangle" w="med" len="med"/>
            <a:tailEnd type="none" w="med" len="med"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1200" b="1" dirty="0">
                <a:solidFill>
                  <a:schemeClr val="tx1"/>
                </a:solidFill>
              </a:rPr>
              <a:t>کوشش رفتاری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16" name="Rounded Rectangle 115"/>
          <p:cNvSpPr>
            <a:spLocks noChangeAspect="1"/>
          </p:cNvSpPr>
          <p:nvPr/>
        </p:nvSpPr>
        <p:spPr bwMode="auto">
          <a:xfrm>
            <a:off x="3321596" y="1109643"/>
            <a:ext cx="774140" cy="353199"/>
          </a:xfrm>
          <a:prstGeom prst="roundRect">
            <a:avLst/>
          </a:prstGeom>
          <a:solidFill>
            <a:srgbClr val="CCFFCC"/>
          </a:solidFill>
          <a:ln w="34925">
            <a:solidFill>
              <a:srgbClr val="FFFFFF"/>
            </a:solidFill>
            <a:headEnd type="triangle" w="med" len="med"/>
            <a:tailEnd type="none" w="med" len="med"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1100" b="1" dirty="0">
                <a:solidFill>
                  <a:schemeClr val="tx1"/>
                </a:solidFill>
              </a:rPr>
              <a:t>نیازهای ارضا شده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17" name="Rounded Rectangle 116"/>
          <p:cNvSpPr>
            <a:spLocks noChangeAspect="1"/>
          </p:cNvSpPr>
          <p:nvPr/>
        </p:nvSpPr>
        <p:spPr bwMode="auto">
          <a:xfrm>
            <a:off x="2381224" y="1109643"/>
            <a:ext cx="774140" cy="353199"/>
          </a:xfrm>
          <a:prstGeom prst="roundRect">
            <a:avLst/>
          </a:prstGeom>
          <a:solidFill>
            <a:srgbClr val="CCFFCC"/>
          </a:solidFill>
          <a:ln w="34925">
            <a:solidFill>
              <a:srgbClr val="FFFFFF"/>
            </a:solidFill>
            <a:headEnd type="triangle" w="med" len="med"/>
            <a:tailEnd type="none" w="med" len="med"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1200" b="1" dirty="0">
                <a:solidFill>
                  <a:schemeClr val="tx1"/>
                </a:solidFill>
              </a:rPr>
              <a:t>کاهش تنش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5172" name="Straight Connector 90"/>
          <p:cNvCxnSpPr>
            <a:cxnSpLocks noChangeAspect="1" noChangeShapeType="1"/>
            <a:stCxn id="114" idx="1"/>
            <a:endCxn id="115" idx="3"/>
          </p:cNvCxnSpPr>
          <p:nvPr/>
        </p:nvCxnSpPr>
        <p:spPr bwMode="auto">
          <a:xfrm rot="10800000">
            <a:off x="5084764" y="1285875"/>
            <a:ext cx="153987" cy="1588"/>
          </a:xfrm>
          <a:prstGeom prst="line">
            <a:avLst/>
          </a:prstGeom>
          <a:noFill/>
          <a:ln w="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73" name="Straight Connector 90"/>
          <p:cNvCxnSpPr>
            <a:cxnSpLocks noChangeAspect="1" noChangeShapeType="1"/>
            <a:stCxn id="112" idx="1"/>
            <a:endCxn id="114" idx="3"/>
          </p:cNvCxnSpPr>
          <p:nvPr/>
        </p:nvCxnSpPr>
        <p:spPr bwMode="auto">
          <a:xfrm rot="10800000">
            <a:off x="6003926" y="1285875"/>
            <a:ext cx="163513" cy="1588"/>
          </a:xfrm>
          <a:prstGeom prst="line">
            <a:avLst/>
          </a:prstGeom>
          <a:noFill/>
          <a:ln w="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74" name="Straight Connector 90"/>
          <p:cNvCxnSpPr>
            <a:cxnSpLocks noChangeAspect="1" noChangeShapeType="1"/>
            <a:stCxn id="115" idx="1"/>
            <a:endCxn id="116" idx="3"/>
          </p:cNvCxnSpPr>
          <p:nvPr/>
        </p:nvCxnSpPr>
        <p:spPr bwMode="auto">
          <a:xfrm rot="10800000">
            <a:off x="4095751" y="1285875"/>
            <a:ext cx="214313" cy="1588"/>
          </a:xfrm>
          <a:prstGeom prst="line">
            <a:avLst/>
          </a:prstGeom>
          <a:noFill/>
          <a:ln w="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75" name="Straight Connector 90"/>
          <p:cNvCxnSpPr>
            <a:cxnSpLocks noChangeAspect="1" noChangeShapeType="1"/>
            <a:stCxn id="116" idx="1"/>
            <a:endCxn id="117" idx="3"/>
          </p:cNvCxnSpPr>
          <p:nvPr/>
        </p:nvCxnSpPr>
        <p:spPr bwMode="auto">
          <a:xfrm rot="10800000">
            <a:off x="3155950" y="1285875"/>
            <a:ext cx="165100" cy="1588"/>
          </a:xfrm>
          <a:prstGeom prst="line">
            <a:avLst/>
          </a:prstGeom>
          <a:noFill/>
          <a:ln w="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Arrow Connector 62"/>
          <p:cNvCxnSpPr>
            <a:stCxn id="96" idx="1"/>
            <a:endCxn id="94" idx="3"/>
          </p:cNvCxnSpPr>
          <p:nvPr/>
        </p:nvCxnSpPr>
        <p:spPr>
          <a:xfrm rot="10800000">
            <a:off x="2808289" y="1924050"/>
            <a:ext cx="2873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97" idx="1"/>
            <a:endCxn id="96" idx="3"/>
          </p:cNvCxnSpPr>
          <p:nvPr/>
        </p:nvCxnSpPr>
        <p:spPr>
          <a:xfrm rot="10800000">
            <a:off x="3870326" y="1924050"/>
            <a:ext cx="307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886C8F-0990-4704-A371-D09EBD328D8F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2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2" name="Half Frame 61"/>
          <p:cNvSpPr/>
          <p:nvPr/>
        </p:nvSpPr>
        <p:spPr bwMode="auto">
          <a:xfrm rot="16200000">
            <a:off x="2557463" y="2052638"/>
            <a:ext cx="762000" cy="1600200"/>
          </a:xfrm>
          <a:prstGeom prst="halfFrame">
            <a:avLst>
              <a:gd name="adj1" fmla="val 19389"/>
              <a:gd name="adj2" fmla="val 2134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defRPr/>
            </a:pPr>
            <a:r>
              <a:rPr lang="fa-IR" dirty="0"/>
              <a:t> </a:t>
            </a:r>
            <a:endParaRPr lang="en-US" dirty="0"/>
          </a:p>
        </p:txBody>
      </p:sp>
      <p:cxnSp>
        <p:nvCxnSpPr>
          <p:cNvPr id="5180" name="Straight Connector 37"/>
          <p:cNvCxnSpPr>
            <a:cxnSpLocks noChangeShapeType="1"/>
          </p:cNvCxnSpPr>
          <p:nvPr/>
        </p:nvCxnSpPr>
        <p:spPr bwMode="auto">
          <a:xfrm rot="5400000" flipH="1" flipV="1">
            <a:off x="2405063" y="2890838"/>
            <a:ext cx="3810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81" name="Straight Connector 40"/>
          <p:cNvCxnSpPr>
            <a:cxnSpLocks noChangeShapeType="1"/>
          </p:cNvCxnSpPr>
          <p:nvPr/>
        </p:nvCxnSpPr>
        <p:spPr bwMode="auto">
          <a:xfrm rot="5400000" flipH="1" flipV="1">
            <a:off x="2328069" y="2967831"/>
            <a:ext cx="2286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82" name="Straight Connector 42"/>
          <p:cNvCxnSpPr>
            <a:cxnSpLocks noChangeShapeType="1"/>
          </p:cNvCxnSpPr>
          <p:nvPr/>
        </p:nvCxnSpPr>
        <p:spPr bwMode="auto">
          <a:xfrm rot="5400000" flipH="1" flipV="1">
            <a:off x="2442370" y="2777332"/>
            <a:ext cx="6111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83" name="Straight Connector 44"/>
          <p:cNvCxnSpPr>
            <a:cxnSpLocks noChangeShapeType="1"/>
          </p:cNvCxnSpPr>
          <p:nvPr/>
        </p:nvCxnSpPr>
        <p:spPr bwMode="auto">
          <a:xfrm rot="5400000" flipH="1" flipV="1">
            <a:off x="2823369" y="3005931"/>
            <a:ext cx="1524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84" name="Straight Connector 46"/>
          <p:cNvCxnSpPr>
            <a:cxnSpLocks noChangeShapeType="1"/>
          </p:cNvCxnSpPr>
          <p:nvPr/>
        </p:nvCxnSpPr>
        <p:spPr bwMode="auto">
          <a:xfrm rot="5400000" flipH="1" flipV="1">
            <a:off x="2899569" y="2929731"/>
            <a:ext cx="304800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85" name="Straight Connector 48"/>
          <p:cNvCxnSpPr>
            <a:cxnSpLocks noChangeShapeType="1"/>
          </p:cNvCxnSpPr>
          <p:nvPr/>
        </p:nvCxnSpPr>
        <p:spPr bwMode="auto">
          <a:xfrm rot="5400000" flipH="1" flipV="1">
            <a:off x="2937670" y="2815432"/>
            <a:ext cx="534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86" name="Straight Connector 53"/>
          <p:cNvCxnSpPr>
            <a:cxnSpLocks noChangeShapeType="1"/>
          </p:cNvCxnSpPr>
          <p:nvPr/>
        </p:nvCxnSpPr>
        <p:spPr bwMode="auto">
          <a:xfrm rot="5400000" flipH="1" flipV="1">
            <a:off x="3319463" y="3043238"/>
            <a:ext cx="762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" name="TextBox 72"/>
          <p:cNvSpPr txBox="1"/>
          <p:nvPr/>
        </p:nvSpPr>
        <p:spPr>
          <a:xfrm>
            <a:off x="2044288" y="2471964"/>
            <a:ext cx="323165" cy="7620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sz="1000" dirty="0">
                <a:solidFill>
                  <a:srgbClr val="C00000"/>
                </a:solidFill>
                <a:cs typeface="B Nazanin" pitchFamily="2" charset="-78"/>
              </a:rPr>
              <a:t>قدرت</a:t>
            </a:r>
            <a:endParaRPr lang="en-US" sz="1000" dirty="0">
              <a:solidFill>
                <a:srgbClr val="C00000"/>
              </a:solidFill>
              <a:cs typeface="B Nazanin" pitchFamily="2" charset="-78"/>
            </a:endParaRPr>
          </a:p>
        </p:txBody>
      </p:sp>
      <p:cxnSp>
        <p:nvCxnSpPr>
          <p:cNvPr id="5188" name="Straight Connector 60"/>
          <p:cNvCxnSpPr>
            <a:cxnSpLocks noChangeShapeType="1"/>
          </p:cNvCxnSpPr>
          <p:nvPr/>
        </p:nvCxnSpPr>
        <p:spPr bwMode="auto">
          <a:xfrm rot="16200000" flipV="1">
            <a:off x="1871663" y="2738438"/>
            <a:ext cx="2286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89" name="Straight Connector 63"/>
          <p:cNvCxnSpPr>
            <a:cxnSpLocks noChangeShapeType="1"/>
          </p:cNvCxnSpPr>
          <p:nvPr/>
        </p:nvCxnSpPr>
        <p:spPr bwMode="auto">
          <a:xfrm rot="5400000">
            <a:off x="1871663" y="2967038"/>
            <a:ext cx="2286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5" name="TextBox 94"/>
          <p:cNvSpPr txBox="1"/>
          <p:nvPr/>
        </p:nvSpPr>
        <p:spPr>
          <a:xfrm rot="3941244">
            <a:off x="1839333" y="2415502"/>
            <a:ext cx="323165" cy="30319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sz="900" dirty="0">
                <a:cs typeface="B Nazanin" pitchFamily="2" charset="-78"/>
              </a:rPr>
              <a:t>زیاد</a:t>
            </a:r>
            <a:endParaRPr lang="en-US" sz="900" dirty="0">
              <a:cs typeface="B Nazanin" pitchFamily="2" charset="-78"/>
            </a:endParaRPr>
          </a:p>
        </p:txBody>
      </p:sp>
      <p:sp>
        <p:nvSpPr>
          <p:cNvPr id="98" name="TextBox 97"/>
          <p:cNvSpPr txBox="1"/>
          <p:nvPr/>
        </p:nvSpPr>
        <p:spPr>
          <a:xfrm rot="19486934">
            <a:off x="1800277" y="2957809"/>
            <a:ext cx="323165" cy="38084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sz="900" dirty="0">
                <a:cs typeface="B Nazanin" pitchFamily="2" charset="-78"/>
              </a:rPr>
              <a:t>کم</a:t>
            </a:r>
            <a:endParaRPr lang="en-US" sz="900" dirty="0">
              <a:cs typeface="B Nazanin" pitchFamily="2" charset="-78"/>
            </a:endParaRPr>
          </a:p>
        </p:txBody>
      </p:sp>
      <p:sp>
        <p:nvSpPr>
          <p:cNvPr id="109" name="TextBox 108"/>
          <p:cNvSpPr txBox="1"/>
          <p:nvPr/>
        </p:nvSpPr>
        <p:spPr>
          <a:xfrm rot="5400000">
            <a:off x="2655662" y="2595447"/>
            <a:ext cx="338554" cy="11430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sz="1000" dirty="0">
                <a:solidFill>
                  <a:srgbClr val="006800"/>
                </a:solidFill>
                <a:cs typeface="B Nazanin" pitchFamily="2" charset="-78"/>
              </a:rPr>
              <a:t>انگیزه ها</a:t>
            </a:r>
            <a:endParaRPr lang="en-US" sz="1000" dirty="0">
              <a:solidFill>
                <a:srgbClr val="0068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8512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ounded Rectangle 123"/>
          <p:cNvSpPr/>
          <p:nvPr/>
        </p:nvSpPr>
        <p:spPr bwMode="auto">
          <a:xfrm>
            <a:off x="6010300" y="3894194"/>
            <a:ext cx="1143000" cy="319993"/>
          </a:xfrm>
          <a:prstGeom prst="roundRect">
            <a:avLst/>
          </a:prstGeom>
          <a:solidFill>
            <a:srgbClr val="FFFF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innerShdw blurRad="50800">
              <a:prstClr val="black"/>
            </a:innerShdw>
          </a:effectLst>
        </p:spPr>
        <p:txBody>
          <a:bodyPr lIns="90000" tIns="46800" rIns="90000" bIns="46800"/>
          <a:lstStyle/>
          <a:p>
            <a:pPr algn="ctr">
              <a:lnSpc>
                <a:spcPct val="150000"/>
              </a:lnSpc>
              <a:defRPr/>
            </a:pPr>
            <a:endParaRPr lang="en-US" sz="700" dirty="0">
              <a:cs typeface="B Titr" pitchFamily="2" charset="-78"/>
            </a:endParaRPr>
          </a:p>
        </p:txBody>
      </p:sp>
      <p:sp>
        <p:nvSpPr>
          <p:cNvPr id="6149" name="Rectangle 236"/>
          <p:cNvSpPr>
            <a:spLocks noChangeArrowheads="1"/>
          </p:cNvSpPr>
          <p:nvPr/>
        </p:nvSpPr>
        <p:spPr bwMode="auto">
          <a:xfrm>
            <a:off x="6010275" y="4956176"/>
            <a:ext cx="1143000" cy="1071563"/>
          </a:xfrm>
          <a:prstGeom prst="rect">
            <a:avLst/>
          </a:prstGeom>
          <a:solidFill>
            <a:srgbClr val="99CCFF">
              <a:alpha val="3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 type="triangle" w="med" len="med"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6150" name="Curved Connector 224"/>
          <p:cNvCxnSpPr>
            <a:cxnSpLocks noChangeShapeType="1"/>
          </p:cNvCxnSpPr>
          <p:nvPr/>
        </p:nvCxnSpPr>
        <p:spPr bwMode="auto">
          <a:xfrm flipV="1">
            <a:off x="6391275" y="5032375"/>
            <a:ext cx="3810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Curved Connector 230"/>
          <p:cNvCxnSpPr>
            <a:cxnSpLocks noChangeShapeType="1"/>
          </p:cNvCxnSpPr>
          <p:nvPr/>
        </p:nvCxnSpPr>
        <p:spPr bwMode="auto">
          <a:xfrm flipV="1">
            <a:off x="6848475" y="4956175"/>
            <a:ext cx="1524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2" name="Curved Connector 232"/>
          <p:cNvCxnSpPr>
            <a:cxnSpLocks noChangeShapeType="1"/>
          </p:cNvCxnSpPr>
          <p:nvPr/>
        </p:nvCxnSpPr>
        <p:spPr bwMode="auto">
          <a:xfrm flipV="1">
            <a:off x="6619875" y="5260975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3" name="Curved Connector 237"/>
          <p:cNvCxnSpPr>
            <a:cxnSpLocks noChangeShapeType="1"/>
          </p:cNvCxnSpPr>
          <p:nvPr/>
        </p:nvCxnSpPr>
        <p:spPr bwMode="auto">
          <a:xfrm flipV="1">
            <a:off x="6086475" y="5032375"/>
            <a:ext cx="228600" cy="762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4" name="Curved Connector 240"/>
          <p:cNvCxnSpPr>
            <a:cxnSpLocks noChangeShapeType="1"/>
          </p:cNvCxnSpPr>
          <p:nvPr/>
        </p:nvCxnSpPr>
        <p:spPr bwMode="auto">
          <a:xfrm flipV="1">
            <a:off x="6467475" y="5108575"/>
            <a:ext cx="6096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5" name="Curved Connector 244"/>
          <p:cNvCxnSpPr>
            <a:cxnSpLocks noChangeShapeType="1"/>
          </p:cNvCxnSpPr>
          <p:nvPr/>
        </p:nvCxnSpPr>
        <p:spPr bwMode="auto">
          <a:xfrm flipV="1">
            <a:off x="6086475" y="5184775"/>
            <a:ext cx="381000" cy="1524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6" name="Curved Connector 246"/>
          <p:cNvCxnSpPr>
            <a:cxnSpLocks noChangeShapeType="1"/>
          </p:cNvCxnSpPr>
          <p:nvPr/>
        </p:nvCxnSpPr>
        <p:spPr bwMode="auto">
          <a:xfrm flipV="1">
            <a:off x="6162675" y="5337175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7" name="Curved Connector 249"/>
          <p:cNvCxnSpPr>
            <a:cxnSpLocks noChangeShapeType="1"/>
          </p:cNvCxnSpPr>
          <p:nvPr/>
        </p:nvCxnSpPr>
        <p:spPr bwMode="auto">
          <a:xfrm flipV="1">
            <a:off x="6772275" y="5337175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4" name="Rounded Rectangle 133"/>
          <p:cNvSpPr/>
          <p:nvPr/>
        </p:nvSpPr>
        <p:spPr bwMode="auto">
          <a:xfrm>
            <a:off x="4943501" y="3893317"/>
            <a:ext cx="990600" cy="320783"/>
          </a:xfrm>
          <a:prstGeom prst="roundRect">
            <a:avLst/>
          </a:prstGeom>
          <a:solidFill>
            <a:srgbClr val="FFFF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innerShdw blurRad="50800">
              <a:prstClr val="black"/>
            </a:innerShdw>
          </a:effectLst>
        </p:spPr>
        <p:txBody>
          <a:bodyPr lIns="90000" tIns="46800" rIns="90000" bIns="46800" anchor="ctr" anchorCtr="1"/>
          <a:lstStyle/>
          <a:p>
            <a:pPr algn="ctr">
              <a:lnSpc>
                <a:spcPct val="150000"/>
              </a:lnSpc>
              <a:defRPr/>
            </a:pPr>
            <a:endParaRPr lang="en-US" sz="600" dirty="0">
              <a:cs typeface="B Titr" pitchFamily="2" charset="-78"/>
            </a:endParaRPr>
          </a:p>
        </p:txBody>
      </p:sp>
      <p:sp>
        <p:nvSpPr>
          <p:cNvPr id="135" name="Flowchart: Alternate Process 134"/>
          <p:cNvSpPr>
            <a:spLocks/>
          </p:cNvSpPr>
          <p:nvPr/>
        </p:nvSpPr>
        <p:spPr bwMode="auto">
          <a:xfrm>
            <a:off x="1625568" y="3941118"/>
            <a:ext cx="3113110" cy="2273964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139" name="Flowchart: Alternate Process 138"/>
          <p:cNvSpPr>
            <a:spLocks/>
          </p:cNvSpPr>
          <p:nvPr/>
        </p:nvSpPr>
        <p:spPr bwMode="auto">
          <a:xfrm>
            <a:off x="4867300" y="197672"/>
            <a:ext cx="5657856" cy="2116576"/>
          </a:xfrm>
          <a:prstGeom prst="flowChartAlternateProcess">
            <a:avLst/>
          </a:prstGeom>
          <a:solidFill>
            <a:srgbClr val="7030A0">
              <a:alpha val="7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140" name="Flowchart: Terminator 139"/>
          <p:cNvSpPr/>
          <p:nvPr/>
        </p:nvSpPr>
        <p:spPr bwMode="auto">
          <a:xfrm>
            <a:off x="6738939" y="122238"/>
            <a:ext cx="3578225" cy="266700"/>
          </a:xfrm>
          <a:prstGeom prst="flowChartTerminator">
            <a:avLst/>
          </a:prstGeom>
          <a:solidFill>
            <a:srgbClr val="FFFFFF"/>
          </a:solidFill>
          <a:ln w="9525">
            <a:headEnd type="triangl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justLow" rtl="1">
              <a:defRPr/>
            </a:pPr>
            <a:r>
              <a:rPr lang="fa-IR" sz="1000" b="1" dirty="0">
                <a:cs typeface="B Titr" pitchFamily="2" charset="-78"/>
              </a:rPr>
              <a:t>رفتار های غیر عقلایی ناشی از ناکامی (نتایج تحقیقات نورمان مایر):</a:t>
            </a:r>
          </a:p>
        </p:txBody>
      </p:sp>
      <p:graphicFrame>
        <p:nvGraphicFramePr>
          <p:cNvPr id="141" name="Diagram 140"/>
          <p:cNvGraphicFramePr/>
          <p:nvPr/>
        </p:nvGraphicFramePr>
        <p:xfrm>
          <a:off x="1595406" y="142853"/>
          <a:ext cx="2981380" cy="1853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65" name="TextBox 449"/>
          <p:cNvSpPr txBox="1">
            <a:spLocks noChangeArrowheads="1"/>
          </p:cNvSpPr>
          <p:nvPr/>
        </p:nvSpPr>
        <p:spPr bwMode="auto">
          <a:xfrm>
            <a:off x="4819650" y="317500"/>
            <a:ext cx="5634038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>
              <a:lnSpc>
                <a:spcPct val="130000"/>
              </a:lnSpc>
            </a:pP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1. </a:t>
            </a:r>
            <a:r>
              <a:rPr lang="fa-IR" sz="1400" b="1">
                <a:latin typeface="Calibri" panose="020F0502020204030204" pitchFamily="34" charset="0"/>
                <a:cs typeface="B Nazanin" panose="00000400000000000000" pitchFamily="2" charset="-78"/>
              </a:rPr>
              <a:t>پرخاشگری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sz="1100">
                <a:latin typeface="Calibri" panose="020F0502020204030204" pitchFamily="34" charset="0"/>
                <a:cs typeface="B Nazanin" panose="00000400000000000000" pitchFamily="2" charset="-78"/>
              </a:rPr>
              <a:t>Aggression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): به دنبال سپر بلاست .  </a:t>
            </a:r>
            <a:r>
              <a:rPr lang="fa-IR" sz="140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نتایج : 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- خصومت    - خشونت</a:t>
            </a:r>
          </a:p>
          <a:p>
            <a:pPr algn="justLow" rtl="1" eaLnBrk="1" hangingPunct="1">
              <a:lnSpc>
                <a:spcPct val="130000"/>
              </a:lnSpc>
            </a:pP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2. </a:t>
            </a:r>
            <a:r>
              <a:rPr lang="fa-IR" sz="1400" b="1">
                <a:latin typeface="Calibri" panose="020F0502020204030204" pitchFamily="34" charset="0"/>
                <a:cs typeface="B Nazanin" panose="00000400000000000000" pitchFamily="2" charset="-78"/>
              </a:rPr>
              <a:t>دلیل تراشی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sz="1100">
                <a:latin typeface="Calibri" panose="020F0502020204030204" pitchFamily="34" charset="0"/>
                <a:cs typeface="B Nazanin" panose="00000400000000000000" pitchFamily="2" charset="-78"/>
              </a:rPr>
              <a:t>Rationalization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): بهانه سازی ، توجیه تقصیر . نتیجه : عدم ترفیع</a:t>
            </a:r>
          </a:p>
          <a:p>
            <a:pPr algn="justLow" rtl="1" eaLnBrk="1" hangingPunct="1">
              <a:lnSpc>
                <a:spcPct val="130000"/>
              </a:lnSpc>
            </a:pP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3. </a:t>
            </a:r>
            <a:r>
              <a:rPr lang="fa-IR" sz="1400" b="1">
                <a:latin typeface="Calibri" panose="020F0502020204030204" pitchFamily="34" charset="0"/>
                <a:cs typeface="B Nazanin" panose="00000400000000000000" pitchFamily="2" charset="-78"/>
              </a:rPr>
              <a:t>برگشت یا بازگشت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sz="1100">
                <a:latin typeface="Calibri" panose="020F0502020204030204" pitchFamily="34" charset="0"/>
                <a:cs typeface="B Nazanin" panose="00000400000000000000" pitchFamily="2" charset="-78"/>
              </a:rPr>
              <a:t>Regression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): متناسب با ، سن خود عمل نکردن . (لگدزدن به اتومبیل خراب شده)</a:t>
            </a:r>
          </a:p>
          <a:p>
            <a:pPr algn="justLow" rtl="1" eaLnBrk="1" hangingPunct="1">
              <a:lnSpc>
                <a:spcPct val="130000"/>
              </a:lnSpc>
            </a:pP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4. </a:t>
            </a:r>
            <a:r>
              <a:rPr lang="fa-IR" sz="1400" b="1">
                <a:latin typeface="Calibri" panose="020F0502020204030204" pitchFamily="34" charset="0"/>
                <a:cs typeface="B Nazanin" panose="00000400000000000000" pitchFamily="2" charset="-78"/>
              </a:rPr>
              <a:t>تثبیت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 (</a:t>
            </a:r>
            <a:r>
              <a:rPr lang="en-US" sz="1100">
                <a:latin typeface="Calibri" panose="020F0502020204030204" pitchFamily="34" charset="0"/>
                <a:cs typeface="B Nazanin" panose="00000400000000000000" pitchFamily="2" charset="-78"/>
              </a:rPr>
              <a:t>Fixation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): تکرار الگوی رفتار خاصی بدون نتیجه . </a:t>
            </a:r>
          </a:p>
          <a:p>
            <a:pPr algn="justLow" rtl="1" eaLnBrk="1" hangingPunct="1">
              <a:lnSpc>
                <a:spcPct val="130000"/>
              </a:lnSpc>
            </a:pPr>
            <a:r>
              <a:rPr lang="fa-IR" sz="140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عوارض: 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-ناتوانی برای پذیرفتن تغییر. -امتناع کورکورانه و سرسختانه در مقابل حقایق</a:t>
            </a:r>
          </a:p>
          <a:p>
            <a:pPr algn="justLow" rtl="1" eaLnBrk="1" hangingPunct="1">
              <a:lnSpc>
                <a:spcPct val="130000"/>
              </a:lnSpc>
            </a:pP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5. </a:t>
            </a:r>
            <a:r>
              <a:rPr lang="fa-IR" sz="1400" b="1">
                <a:latin typeface="Calibri" panose="020F0502020204030204" pitchFamily="34" charset="0"/>
                <a:cs typeface="B Nazanin" panose="00000400000000000000" pitchFamily="2" charset="-78"/>
              </a:rPr>
              <a:t>تسلیم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sz="1100">
                <a:latin typeface="Calibri" panose="020F0502020204030204" pitchFamily="34" charset="0"/>
                <a:cs typeface="B Nazanin" panose="00000400000000000000" pitchFamily="2" charset="-78"/>
              </a:rPr>
              <a:t>Resignation</a:t>
            </a:r>
            <a:r>
              <a:rPr lang="fa-IR" sz="1400">
                <a:latin typeface="Calibri" panose="020F0502020204030204" pitchFamily="34" charset="0"/>
                <a:cs typeface="B Nazanin" panose="00000400000000000000" pitchFamily="2" charset="-78"/>
              </a:rPr>
              <a:t>): بی قیدی و بی تفاوتی</a:t>
            </a:r>
          </a:p>
        </p:txBody>
      </p:sp>
      <p:sp>
        <p:nvSpPr>
          <p:cNvPr id="6166" name="Right Brace 129"/>
          <p:cNvSpPr>
            <a:spLocks/>
          </p:cNvSpPr>
          <p:nvPr/>
        </p:nvSpPr>
        <p:spPr bwMode="auto">
          <a:xfrm>
            <a:off x="4167189" y="214313"/>
            <a:ext cx="142875" cy="1738312"/>
          </a:xfrm>
          <a:prstGeom prst="rightBrace">
            <a:avLst>
              <a:gd name="adj1" fmla="val 91813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6167" name="Straight Connector 133"/>
          <p:cNvCxnSpPr>
            <a:cxnSpLocks noChangeShapeType="1"/>
            <a:stCxn id="6166" idx="1"/>
          </p:cNvCxnSpPr>
          <p:nvPr/>
        </p:nvCxnSpPr>
        <p:spPr bwMode="auto">
          <a:xfrm rot="10800000" flipH="1">
            <a:off x="4310063" y="1071563"/>
            <a:ext cx="571500" cy="111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5" name="Flowchart: Alternate Process 144"/>
          <p:cNvSpPr>
            <a:spLocks/>
          </p:cNvSpPr>
          <p:nvPr/>
        </p:nvSpPr>
        <p:spPr bwMode="auto">
          <a:xfrm>
            <a:off x="4867300" y="2436167"/>
            <a:ext cx="5657856" cy="1190625"/>
          </a:xfrm>
          <a:prstGeom prst="flowChartAlternateProcess">
            <a:avLst/>
          </a:prstGeom>
          <a:solidFill>
            <a:srgbClr val="3E2000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vert" lIns="90000" tIns="46800" rIns="90000" bIns="46800" anchor="b"/>
          <a:lstStyle/>
          <a:p>
            <a:pPr algn="ctr">
              <a:defRPr/>
            </a:pPr>
            <a:endParaRPr lang="en-US" sz="1400" b="1" dirty="0">
              <a:cs typeface="B Nazanin" pitchFamily="2" charset="-78"/>
            </a:endParaRPr>
          </a:p>
        </p:txBody>
      </p:sp>
      <p:sp>
        <p:nvSpPr>
          <p:cNvPr id="6169" name="Rectangle 135"/>
          <p:cNvSpPr>
            <a:spLocks noChangeArrowheads="1"/>
          </p:cNvSpPr>
          <p:nvPr/>
        </p:nvSpPr>
        <p:spPr bwMode="auto">
          <a:xfrm>
            <a:off x="6619876" y="2513014"/>
            <a:ext cx="3833813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1" eaLnBrk="1" hangingPunct="1">
              <a:lnSpc>
                <a:spcPct val="120000"/>
              </a:lnSpc>
            </a:pPr>
            <a:r>
              <a:rPr lang="fa-IR">
                <a:latin typeface="Calibri" panose="020F0502020204030204" pitchFamily="34" charset="0"/>
                <a:cs typeface="B Nazanin" panose="00000400000000000000" pitchFamily="2" charset="-78"/>
              </a:rPr>
              <a:t>اگر نیروی یک نیاز موجود به حدی افزایش یابد که بصورت انگیزه ای پرتوان درآید می تواند رفتار را تغییر دهد .</a:t>
            </a:r>
          </a:p>
        </p:txBody>
      </p:sp>
      <p:sp>
        <p:nvSpPr>
          <p:cNvPr id="147" name="Flowchart: Terminator 146"/>
          <p:cNvSpPr/>
          <p:nvPr/>
        </p:nvSpPr>
        <p:spPr bwMode="auto">
          <a:xfrm>
            <a:off x="7340601" y="2360613"/>
            <a:ext cx="2970213" cy="228600"/>
          </a:xfrm>
          <a:prstGeom prst="flowChartTerminator">
            <a:avLst/>
          </a:prstGeom>
          <a:solidFill>
            <a:srgbClr val="FFFFFF"/>
          </a:solidFill>
          <a:ln w="9525">
            <a:headEnd type="triangl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 anchorCtr="1"/>
          <a:lstStyle/>
          <a:p>
            <a:pPr algn="justLow" rtl="1">
              <a:defRPr/>
            </a:pPr>
            <a:r>
              <a:rPr lang="fa-IR" sz="1000" b="1" dirty="0">
                <a:cs typeface="B Titr" pitchFamily="2" charset="-78"/>
              </a:rPr>
              <a:t>افزایش نیروی انگیزه</a:t>
            </a:r>
            <a:r>
              <a:rPr lang="en-US" sz="1000" b="1" dirty="0">
                <a:cs typeface="B Titr" pitchFamily="2" charset="-78"/>
              </a:rPr>
              <a:t> </a:t>
            </a:r>
            <a:r>
              <a:rPr lang="fa-IR" sz="800" b="1" dirty="0">
                <a:cs typeface="B Titr" pitchFamily="2" charset="-78"/>
              </a:rPr>
              <a:t>(</a:t>
            </a:r>
            <a:r>
              <a:rPr lang="en-US" sz="800" dirty="0">
                <a:cs typeface="B Titr" pitchFamily="2" charset="-78"/>
              </a:rPr>
              <a:t>Motive force increases</a:t>
            </a:r>
            <a:r>
              <a:rPr lang="fa-IR" sz="800" dirty="0">
                <a:cs typeface="B Titr" pitchFamily="2" charset="-78"/>
              </a:rPr>
              <a:t>) </a:t>
            </a:r>
            <a:r>
              <a:rPr lang="fa-IR" sz="1000" dirty="0">
                <a:cs typeface="B Titr" pitchFamily="2" charset="-78"/>
              </a:rPr>
              <a:t>:</a:t>
            </a:r>
            <a:endParaRPr lang="fa-IR" sz="1000" b="1" dirty="0">
              <a:cs typeface="B Titr" pitchFamily="2" charset="-78"/>
            </a:endParaRPr>
          </a:p>
        </p:txBody>
      </p:sp>
      <p:sp>
        <p:nvSpPr>
          <p:cNvPr id="6171" name="Rectangle 140"/>
          <p:cNvSpPr>
            <a:spLocks noChangeArrowheads="1"/>
          </p:cNvSpPr>
          <p:nvPr/>
        </p:nvSpPr>
        <p:spPr bwMode="auto">
          <a:xfrm>
            <a:off x="5045075" y="2484438"/>
            <a:ext cx="1447800" cy="990600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172" name="Freeform 141"/>
          <p:cNvSpPr>
            <a:spLocks noChangeArrowheads="1"/>
          </p:cNvSpPr>
          <p:nvPr/>
        </p:nvSpPr>
        <p:spPr bwMode="auto">
          <a:xfrm>
            <a:off x="5046663" y="2560639"/>
            <a:ext cx="1441450" cy="598487"/>
          </a:xfrm>
          <a:custGeom>
            <a:avLst/>
            <a:gdLst>
              <a:gd name="T0" fmla="*/ 0 w 1441938"/>
              <a:gd name="T1" fmla="*/ 66134 h 621324"/>
              <a:gd name="T2" fmla="*/ 295926 w 1441938"/>
              <a:gd name="T3" fmla="*/ 66134 h 621324"/>
              <a:gd name="T4" fmla="*/ 872726 w 1441938"/>
              <a:gd name="T5" fmla="*/ 462942 h 621324"/>
              <a:gd name="T6" fmla="*/ 1439499 w 1441938"/>
              <a:gd name="T7" fmla="*/ 262534 h 621324"/>
              <a:gd name="T8" fmla="*/ 0 60000 65536"/>
              <a:gd name="T9" fmla="*/ 0 60000 65536"/>
              <a:gd name="T10" fmla="*/ 0 60000 65536"/>
              <a:gd name="T11" fmla="*/ 0 60000 65536"/>
              <a:gd name="T12" fmla="*/ 0 w 1441938"/>
              <a:gd name="T13" fmla="*/ 0 h 621324"/>
              <a:gd name="T14" fmla="*/ 1441938 w 1441938"/>
              <a:gd name="T15" fmla="*/ 621324 h 6213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1938" h="621324">
                <a:moveTo>
                  <a:pt x="0" y="82899"/>
                </a:moveTo>
                <a:cubicBezTo>
                  <a:pt x="75362" y="41449"/>
                  <a:pt x="150725" y="0"/>
                  <a:pt x="296426" y="82899"/>
                </a:cubicBezTo>
                <a:cubicBezTo>
                  <a:pt x="442127" y="165798"/>
                  <a:pt x="683287" y="539262"/>
                  <a:pt x="874206" y="580293"/>
                </a:cubicBezTo>
                <a:cubicBezTo>
                  <a:pt x="1065125" y="621324"/>
                  <a:pt x="1253531" y="475204"/>
                  <a:pt x="1441938" y="329084"/>
                </a:cubicBezTo>
              </a:path>
            </a:pathLst>
          </a:custGeom>
          <a:noFill/>
          <a:ln w="9525" algn="ctr">
            <a:solidFill>
              <a:srgbClr val="C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6173" name="Freeform 142"/>
          <p:cNvSpPr>
            <a:spLocks noChangeArrowheads="1"/>
          </p:cNvSpPr>
          <p:nvPr/>
        </p:nvSpPr>
        <p:spPr bwMode="auto">
          <a:xfrm>
            <a:off x="5056189" y="2632075"/>
            <a:ext cx="1431925" cy="768350"/>
          </a:xfrm>
          <a:custGeom>
            <a:avLst/>
            <a:gdLst>
              <a:gd name="T0" fmla="*/ 0 w 1431890"/>
              <a:gd name="T1" fmla="*/ 444467 h 768699"/>
              <a:gd name="T2" fmla="*/ 623073 w 1431890"/>
              <a:gd name="T3" fmla="*/ 33419 h 768699"/>
              <a:gd name="T4" fmla="*/ 1205952 w 1431890"/>
              <a:gd name="T5" fmla="*/ 644979 h 768699"/>
              <a:gd name="T6" fmla="*/ 1432065 w 1431890"/>
              <a:gd name="T7" fmla="*/ 765284 h 768699"/>
              <a:gd name="T8" fmla="*/ 0 60000 65536"/>
              <a:gd name="T9" fmla="*/ 0 60000 65536"/>
              <a:gd name="T10" fmla="*/ 0 60000 65536"/>
              <a:gd name="T11" fmla="*/ 0 60000 65536"/>
              <a:gd name="T12" fmla="*/ 0 w 1431890"/>
              <a:gd name="T13" fmla="*/ 0 h 768699"/>
              <a:gd name="T14" fmla="*/ 1431890 w 1431890"/>
              <a:gd name="T15" fmla="*/ 768699 h 7686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31890" h="768699">
                <a:moveTo>
                  <a:pt x="0" y="445477"/>
                </a:moveTo>
                <a:cubicBezTo>
                  <a:pt x="211015" y="222738"/>
                  <a:pt x="422031" y="0"/>
                  <a:pt x="622998" y="33494"/>
                </a:cubicBezTo>
                <a:cubicBezTo>
                  <a:pt x="823965" y="66989"/>
                  <a:pt x="1070987" y="524189"/>
                  <a:pt x="1205802" y="646444"/>
                </a:cubicBezTo>
                <a:cubicBezTo>
                  <a:pt x="1340617" y="768699"/>
                  <a:pt x="1386253" y="767861"/>
                  <a:pt x="1431890" y="767024"/>
                </a:cubicBezTo>
              </a:path>
            </a:pathLst>
          </a:custGeom>
          <a:noFill/>
          <a:ln w="9525" algn="ctr">
            <a:solidFill>
              <a:srgbClr val="000099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6174" name="Freeform 143"/>
          <p:cNvSpPr>
            <a:spLocks noChangeArrowheads="1"/>
          </p:cNvSpPr>
          <p:nvPr/>
        </p:nvSpPr>
        <p:spPr bwMode="auto">
          <a:xfrm>
            <a:off x="5373689" y="2740026"/>
            <a:ext cx="1119187" cy="536575"/>
          </a:xfrm>
          <a:custGeom>
            <a:avLst/>
            <a:gdLst>
              <a:gd name="T0" fmla="*/ 1114388 w 1120391"/>
              <a:gd name="T1" fmla="*/ 51430 h 537587"/>
              <a:gd name="T2" fmla="*/ 809556 w 1120391"/>
              <a:gd name="T3" fmla="*/ 46452 h 537587"/>
              <a:gd name="T4" fmla="*/ 379790 w 1120391"/>
              <a:gd name="T5" fmla="*/ 330145 h 537587"/>
              <a:gd name="T6" fmla="*/ 109940 w 1120391"/>
              <a:gd name="T7" fmla="*/ 499365 h 537587"/>
              <a:gd name="T8" fmla="*/ 0 w 1120391"/>
              <a:gd name="T9" fmla="*/ 529227 h 5375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0391"/>
              <a:gd name="T16" fmla="*/ 0 h 537587"/>
              <a:gd name="T17" fmla="*/ 1120391 w 1120391"/>
              <a:gd name="T18" fmla="*/ 537587 h 5375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0391" h="537587">
                <a:moveTo>
                  <a:pt x="1120391" y="51917"/>
                </a:moveTo>
                <a:cubicBezTo>
                  <a:pt x="1028700" y="25958"/>
                  <a:pt x="937009" y="0"/>
                  <a:pt x="813917" y="46892"/>
                </a:cubicBezTo>
                <a:cubicBezTo>
                  <a:pt x="690825" y="93784"/>
                  <a:pt x="499068" y="257070"/>
                  <a:pt x="381837" y="333270"/>
                </a:cubicBezTo>
                <a:cubicBezTo>
                  <a:pt x="264606" y="409470"/>
                  <a:pt x="174172" y="470598"/>
                  <a:pt x="110532" y="504092"/>
                </a:cubicBezTo>
                <a:cubicBezTo>
                  <a:pt x="46893" y="537587"/>
                  <a:pt x="23446" y="535912"/>
                  <a:pt x="0" y="534237"/>
                </a:cubicBezTo>
              </a:path>
            </a:pathLst>
          </a:custGeom>
          <a:noFill/>
          <a:ln w="9525" algn="ctr">
            <a:solidFill>
              <a:srgbClr val="0068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6175" name="TextBox 144"/>
          <p:cNvSpPr txBox="1">
            <a:spLocks noChangeArrowheads="1"/>
          </p:cNvSpPr>
          <p:nvPr/>
        </p:nvSpPr>
        <p:spPr bwMode="auto">
          <a:xfrm>
            <a:off x="5197475" y="2436814"/>
            <a:ext cx="4572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700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گرسنگی</a:t>
            </a:r>
            <a:endParaRPr lang="en-US" sz="700">
              <a:solidFill>
                <a:srgbClr val="C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176" name="TextBox 145"/>
          <p:cNvSpPr txBox="1">
            <a:spLocks noChangeArrowheads="1"/>
          </p:cNvSpPr>
          <p:nvPr/>
        </p:nvSpPr>
        <p:spPr bwMode="auto">
          <a:xfrm>
            <a:off x="5654675" y="2560639"/>
            <a:ext cx="4572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700">
                <a:solidFill>
                  <a:srgbClr val="000099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تشنگی</a:t>
            </a:r>
            <a:endParaRPr lang="en-US" sz="700">
              <a:solidFill>
                <a:srgbClr val="000099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177" name="TextBox 146"/>
          <p:cNvSpPr txBox="1">
            <a:spLocks noChangeArrowheads="1"/>
          </p:cNvSpPr>
          <p:nvPr/>
        </p:nvSpPr>
        <p:spPr bwMode="auto">
          <a:xfrm>
            <a:off x="6111875" y="2589214"/>
            <a:ext cx="4572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700">
                <a:solidFill>
                  <a:srgbClr val="0068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خواب</a:t>
            </a:r>
            <a:endParaRPr lang="en-US" sz="700">
              <a:solidFill>
                <a:srgbClr val="0068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178" name="TextBox 147"/>
          <p:cNvSpPr txBox="1">
            <a:spLocks noChangeArrowheads="1"/>
          </p:cNvSpPr>
          <p:nvPr/>
        </p:nvSpPr>
        <p:spPr bwMode="auto">
          <a:xfrm rot="-5400000">
            <a:off x="4739482" y="2945607"/>
            <a:ext cx="457200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700">
                <a:latin typeface="Calibri" panose="020F0502020204030204" pitchFamily="34" charset="0"/>
                <a:cs typeface="B Nazanin" panose="00000400000000000000" pitchFamily="2" charset="-78"/>
              </a:rPr>
              <a:t>نیروی نیاز</a:t>
            </a:r>
            <a:endParaRPr lang="en-US" sz="7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6179" name="Straight Connector 148"/>
          <p:cNvCxnSpPr>
            <a:cxnSpLocks noChangeShapeType="1"/>
          </p:cNvCxnSpPr>
          <p:nvPr/>
        </p:nvCxnSpPr>
        <p:spPr bwMode="auto">
          <a:xfrm rot="5400000" flipH="1" flipV="1">
            <a:off x="4816475" y="2636838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0" name="Straight Connector 149"/>
          <p:cNvCxnSpPr>
            <a:cxnSpLocks noChangeShapeType="1"/>
          </p:cNvCxnSpPr>
          <p:nvPr/>
        </p:nvCxnSpPr>
        <p:spPr bwMode="auto">
          <a:xfrm rot="16200000" flipH="1">
            <a:off x="4854575" y="3360738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1" name="Straight Connector 150"/>
          <p:cNvCxnSpPr>
            <a:cxnSpLocks noChangeShapeType="1"/>
          </p:cNvCxnSpPr>
          <p:nvPr/>
        </p:nvCxnSpPr>
        <p:spPr bwMode="auto">
          <a:xfrm rot="10800000">
            <a:off x="5045075" y="3551239"/>
            <a:ext cx="5334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2" name="Straight Connector 151"/>
          <p:cNvCxnSpPr>
            <a:cxnSpLocks noChangeShapeType="1"/>
          </p:cNvCxnSpPr>
          <p:nvPr/>
        </p:nvCxnSpPr>
        <p:spPr bwMode="auto">
          <a:xfrm>
            <a:off x="5959475" y="3551239"/>
            <a:ext cx="5334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3" name="TextBox 152"/>
          <p:cNvSpPr txBox="1">
            <a:spLocks noChangeArrowheads="1"/>
          </p:cNvSpPr>
          <p:nvPr/>
        </p:nvSpPr>
        <p:spPr bwMode="auto">
          <a:xfrm>
            <a:off x="5502275" y="3427414"/>
            <a:ext cx="5334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700">
                <a:latin typeface="Calibri" panose="020F0502020204030204" pitchFamily="34" charset="0"/>
                <a:cs typeface="B Nazanin" panose="00000400000000000000" pitchFamily="2" charset="-78"/>
              </a:rPr>
              <a:t>زمان </a:t>
            </a:r>
            <a:endParaRPr lang="en-US" sz="7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161" name="Table 160"/>
          <p:cNvGraphicFramePr>
            <a:graphicFrameLocks noGrp="1"/>
          </p:cNvGraphicFramePr>
          <p:nvPr/>
        </p:nvGraphicFramePr>
        <p:xfrm>
          <a:off x="1614488" y="2143126"/>
          <a:ext cx="3124200" cy="157162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36074"/>
                <a:gridCol w="568036"/>
                <a:gridCol w="662709"/>
                <a:gridCol w="757381"/>
              </a:tblGrid>
              <a:tr h="341658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cs typeface="B Nazanin" pitchFamily="2" charset="-78"/>
                      </a:endParaRPr>
                    </a:p>
                  </a:txBody>
                  <a:tcPr marL="91462" marR="9146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cs typeface="B Nazanin" pitchFamily="2" charset="-78"/>
                        </a:rPr>
                        <a:t>کلی</a:t>
                      </a:r>
                      <a:endParaRPr lang="en-US" sz="1000" b="1" dirty="0">
                        <a:cs typeface="B Nazanin" pitchFamily="2" charset="-78"/>
                      </a:endParaRPr>
                    </a:p>
                  </a:txBody>
                  <a:tcPr marL="91462" marR="9146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cs typeface="B Nazanin" pitchFamily="2" charset="-78"/>
                        </a:rPr>
                        <a:t>ثانویه</a:t>
                      </a:r>
                      <a:endParaRPr lang="en-US" sz="1000" b="1" dirty="0">
                        <a:cs typeface="B Nazanin" pitchFamily="2" charset="-78"/>
                      </a:endParaRPr>
                    </a:p>
                  </a:txBody>
                  <a:tcPr marL="91462" marR="91462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000" b="1" dirty="0" smtClean="0">
                          <a:cs typeface="B Nazanin" pitchFamily="2" charset="-78"/>
                        </a:rPr>
                        <a:t>اولیه</a:t>
                      </a:r>
                      <a:endParaRPr lang="en-US" sz="1000" b="1" dirty="0">
                        <a:cs typeface="B Nazanin" pitchFamily="2" charset="-78"/>
                      </a:endParaRPr>
                    </a:p>
                  </a:txBody>
                  <a:tcPr marL="91462" marR="91462">
                    <a:noFill/>
                  </a:tcPr>
                </a:tc>
              </a:tr>
              <a:tr h="273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مبنای فیزیولوژیکی</a:t>
                      </a:r>
                      <a:endParaRPr lang="en-US" sz="1000" b="1" dirty="0">
                        <a:cs typeface="B Nazanin" pitchFamily="2" charset="-78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Pct val="125000"/>
                        <a:buFont typeface="Wingdings" pitchFamily="2" charset="2"/>
                        <a:buChar char="ü"/>
                        <a:tabLst/>
                        <a:defRPr/>
                      </a:pPr>
                      <a:endParaRPr lang="en-US" sz="1000" dirty="0" smtClean="0">
                        <a:cs typeface="B Nazanin" pitchFamily="2" charset="-78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r>
                        <a:rPr lang="fa-IR" sz="1000" dirty="0" smtClean="0">
                          <a:cs typeface="B Nazanin" pitchFamily="2" charset="-78"/>
                        </a:rPr>
                        <a:t> </a:t>
                      </a: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/>
                </a:tc>
              </a:tr>
              <a:tr h="273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غیر اکتسابی</a:t>
                      </a:r>
                      <a:endParaRPr lang="en-US" sz="1000" b="1" dirty="0">
                        <a:cs typeface="B Nazanin" pitchFamily="2" charset="-78"/>
                      </a:endParaRPr>
                    </a:p>
                  </a:txBody>
                  <a:tcPr marL="91462" marR="91462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r>
                        <a:rPr lang="fa-IR" sz="1000" dirty="0" smtClean="0">
                          <a:cs typeface="B Nazanin" pitchFamily="2" charset="-78"/>
                        </a:rPr>
                        <a:t> </a:t>
                      </a: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r>
                        <a:rPr lang="fa-IR" sz="1000" dirty="0" smtClean="0">
                          <a:cs typeface="B Nazanin" pitchFamily="2" charset="-78"/>
                        </a:rPr>
                        <a:t> </a:t>
                      </a: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>
                    <a:noFill/>
                  </a:tcPr>
                </a:tc>
              </a:tr>
              <a:tr h="273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اکتسابی</a:t>
                      </a:r>
                      <a:endParaRPr lang="en-US" sz="1000" b="1" dirty="0">
                        <a:cs typeface="B Nazanin" pitchFamily="2" charset="-78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r>
                        <a:rPr lang="fa-IR" sz="1000" dirty="0" smtClean="0">
                          <a:cs typeface="B Nazanin" pitchFamily="2" charset="-78"/>
                        </a:rPr>
                        <a:t> </a:t>
                      </a: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/>
                </a:tc>
              </a:tr>
              <a:tr h="4099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a-IR" sz="1000" b="1" dirty="0" smtClean="0">
                          <a:cs typeface="B Nazanin" pitchFamily="2" charset="-78"/>
                        </a:rPr>
                        <a:t>مثال</a:t>
                      </a:r>
                      <a:endParaRPr lang="en-US" sz="1000" b="1" dirty="0">
                        <a:cs typeface="B Nazanin" pitchFamily="2" charset="-78"/>
                      </a:endParaRPr>
                    </a:p>
                  </a:txBody>
                  <a:tcPr marL="91462" marR="91462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None/>
                      </a:pPr>
                      <a:r>
                        <a:rPr lang="fa-IR" sz="1000" dirty="0" smtClean="0">
                          <a:cs typeface="B Nazanin" pitchFamily="2" charset="-78"/>
                        </a:rPr>
                        <a:t>شایستگی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None/>
                      </a:pPr>
                      <a:r>
                        <a:rPr lang="fa-IR" sz="1000" dirty="0" smtClean="0">
                          <a:cs typeface="B Nazanin" pitchFamily="2" charset="-78"/>
                        </a:rPr>
                        <a:t>کنجکاوی</a:t>
                      </a: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None/>
                      </a:pPr>
                      <a:r>
                        <a:rPr lang="fa-IR" sz="1000" dirty="0" smtClean="0">
                          <a:cs typeface="B Nazanin" pitchFamily="2" charset="-78"/>
                        </a:rPr>
                        <a:t>قدرت</a:t>
                      </a:r>
                      <a:endParaRPr lang="fa-IR" sz="1000" baseline="0" dirty="0" smtClean="0">
                        <a:cs typeface="B Nazanin" pitchFamily="2" charset="-7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None/>
                      </a:pPr>
                      <a:r>
                        <a:rPr lang="fa-IR" sz="1000" baseline="0" dirty="0" smtClean="0">
                          <a:cs typeface="B Nazanin" pitchFamily="2" charset="-78"/>
                        </a:rPr>
                        <a:t>دلبستگی</a:t>
                      </a:r>
                    </a:p>
                  </a:txBody>
                  <a:tcPr marL="91462" marR="91462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 smtClean="0">
                          <a:cs typeface="B Nazanin" pitchFamily="2" charset="-78"/>
                        </a:rPr>
                        <a:t>گرسنگی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 smtClean="0">
                          <a:cs typeface="B Nazanin" pitchFamily="2" charset="-78"/>
                        </a:rPr>
                        <a:t>خواب</a:t>
                      </a:r>
                      <a:endParaRPr lang="en-US" sz="1000" dirty="0">
                        <a:cs typeface="B Nazanin" pitchFamily="2" charset="-78"/>
                      </a:endParaRPr>
                    </a:p>
                  </a:txBody>
                  <a:tcPr marL="91462" marR="91462" anchor="ctr" anchorCtr="1">
                    <a:noFill/>
                  </a:tcPr>
                </a:tc>
              </a:tr>
            </a:tbl>
          </a:graphicData>
        </a:graphic>
      </p:graphicFrame>
      <p:cxnSp>
        <p:nvCxnSpPr>
          <p:cNvPr id="6216" name="Straight Connector 147"/>
          <p:cNvCxnSpPr>
            <a:cxnSpLocks noChangeShapeType="1"/>
          </p:cNvCxnSpPr>
          <p:nvPr/>
        </p:nvCxnSpPr>
        <p:spPr bwMode="auto">
          <a:xfrm rot="10800000">
            <a:off x="1666876" y="2143125"/>
            <a:ext cx="1071563" cy="285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17" name="Rectangle 174"/>
          <p:cNvSpPr>
            <a:spLocks noChangeArrowheads="1"/>
          </p:cNvSpPr>
          <p:nvPr/>
        </p:nvSpPr>
        <p:spPr bwMode="auto">
          <a:xfrm>
            <a:off x="2309813" y="2173288"/>
            <a:ext cx="5334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600">
                <a:latin typeface="Calibri" panose="020F0502020204030204" pitchFamily="34" charset="0"/>
                <a:cs typeface="B Titr" panose="00000700000000000000" pitchFamily="2" charset="-78"/>
              </a:rPr>
              <a:t>انواع نیازها</a:t>
            </a:r>
            <a:endParaRPr lang="en-US" sz="600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6218" name="Rectangle 176"/>
          <p:cNvSpPr>
            <a:spLocks noChangeArrowheads="1"/>
          </p:cNvSpPr>
          <p:nvPr/>
        </p:nvSpPr>
        <p:spPr bwMode="auto">
          <a:xfrm>
            <a:off x="1595438" y="2214563"/>
            <a:ext cx="381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800">
                <a:latin typeface="Calibri" panose="020F0502020204030204" pitchFamily="34" charset="0"/>
                <a:cs typeface="B Titr" panose="00000700000000000000" pitchFamily="2" charset="-78"/>
              </a:rPr>
              <a:t>شرح</a:t>
            </a:r>
            <a:endParaRPr lang="en-US" sz="800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6219" name="Rectangle 177"/>
          <p:cNvSpPr>
            <a:spLocks noChangeArrowheads="1"/>
          </p:cNvSpPr>
          <p:nvPr/>
        </p:nvSpPr>
        <p:spPr bwMode="auto">
          <a:xfrm>
            <a:off x="2095500" y="5527675"/>
            <a:ext cx="381000" cy="228600"/>
          </a:xfrm>
          <a:prstGeom prst="rect">
            <a:avLst/>
          </a:prstGeom>
          <a:noFill/>
          <a:ln w="6350" algn="ctr">
            <a:solidFill>
              <a:srgbClr val="7030A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انتظار</a:t>
            </a:r>
          </a:p>
        </p:txBody>
      </p:sp>
      <p:sp>
        <p:nvSpPr>
          <p:cNvPr id="6220" name="Rectangle 178"/>
          <p:cNvSpPr>
            <a:spLocks noChangeArrowheads="1"/>
          </p:cNvSpPr>
          <p:nvPr/>
        </p:nvSpPr>
        <p:spPr bwMode="auto">
          <a:xfrm>
            <a:off x="2095500" y="5908675"/>
            <a:ext cx="381000" cy="228600"/>
          </a:xfrm>
          <a:prstGeom prst="rect">
            <a:avLst/>
          </a:prstGeom>
          <a:noFill/>
          <a:ln w="6350" algn="ctr">
            <a:solidFill>
              <a:srgbClr val="7030A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امکان</a:t>
            </a:r>
          </a:p>
        </p:txBody>
      </p:sp>
      <p:cxnSp>
        <p:nvCxnSpPr>
          <p:cNvPr id="6221" name="Straight Connector 179"/>
          <p:cNvCxnSpPr>
            <a:cxnSpLocks noChangeShapeType="1"/>
          </p:cNvCxnSpPr>
          <p:nvPr/>
        </p:nvCxnSpPr>
        <p:spPr bwMode="auto">
          <a:xfrm rot="5400000" flipH="1" flipV="1">
            <a:off x="2093913" y="5832476"/>
            <a:ext cx="153988" cy="1587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2" name="Straight Connector 180"/>
          <p:cNvCxnSpPr>
            <a:cxnSpLocks noChangeShapeType="1"/>
          </p:cNvCxnSpPr>
          <p:nvPr/>
        </p:nvCxnSpPr>
        <p:spPr bwMode="auto">
          <a:xfrm rot="16200000" flipH="1">
            <a:off x="2324894" y="5831681"/>
            <a:ext cx="152400" cy="1588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23" name="Rectangle 181"/>
          <p:cNvSpPr>
            <a:spLocks noChangeArrowheads="1"/>
          </p:cNvSpPr>
          <p:nvPr/>
        </p:nvSpPr>
        <p:spPr bwMode="auto">
          <a:xfrm>
            <a:off x="2628900" y="5527675"/>
            <a:ext cx="381000" cy="228600"/>
          </a:xfrm>
          <a:prstGeom prst="rect">
            <a:avLst/>
          </a:prstGeom>
          <a:noFill/>
          <a:ln w="6350" algn="ctr">
            <a:solidFill>
              <a:srgbClr val="7030A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fa-IR" sz="800" b="1">
                <a:latin typeface="Calibri" panose="020F0502020204030204" pitchFamily="34" charset="0"/>
                <a:cs typeface="B Nazanin" panose="00000400000000000000" pitchFamily="2" charset="-78"/>
              </a:rPr>
              <a:t>انگیزه</a:t>
            </a:r>
            <a:endParaRPr lang="fa-IR" sz="700" b="1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fa-IR" sz="700" b="1">
                <a:latin typeface="Calibri" panose="020F0502020204030204" pitchFamily="34" charset="0"/>
                <a:cs typeface="B Nazanin" panose="00000400000000000000" pitchFamily="2" charset="-78"/>
              </a:rPr>
              <a:t>(گرسنگی)</a:t>
            </a:r>
          </a:p>
        </p:txBody>
      </p:sp>
      <p:sp>
        <p:nvSpPr>
          <p:cNvPr id="6224" name="Rectangle 182"/>
          <p:cNvSpPr>
            <a:spLocks noChangeArrowheads="1"/>
          </p:cNvSpPr>
          <p:nvPr/>
        </p:nvSpPr>
        <p:spPr bwMode="auto">
          <a:xfrm>
            <a:off x="2628900" y="5908675"/>
            <a:ext cx="381000" cy="228600"/>
          </a:xfrm>
          <a:prstGeom prst="rect">
            <a:avLst/>
          </a:prstGeom>
          <a:noFill/>
          <a:ln w="6350" algn="ctr">
            <a:solidFill>
              <a:srgbClr val="7030A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fa-IR" sz="700" b="1">
                <a:latin typeface="Calibri" panose="020F0502020204030204" pitchFamily="34" charset="0"/>
                <a:cs typeface="B Nazanin" panose="00000400000000000000" pitchFamily="2" charset="-78"/>
              </a:rPr>
              <a:t>هدف</a:t>
            </a:r>
          </a:p>
          <a:p>
            <a:pPr algn="ctr" eaLnBrk="1" hangingPunct="1">
              <a:lnSpc>
                <a:spcPct val="90000"/>
              </a:lnSpc>
            </a:pPr>
            <a:r>
              <a:rPr lang="fa-IR" sz="700" b="1">
                <a:latin typeface="Calibri" panose="020F0502020204030204" pitchFamily="34" charset="0"/>
                <a:cs typeface="B Nazanin" panose="00000400000000000000" pitchFamily="2" charset="-78"/>
              </a:rPr>
              <a:t>(خوراک)</a:t>
            </a:r>
          </a:p>
        </p:txBody>
      </p:sp>
      <p:cxnSp>
        <p:nvCxnSpPr>
          <p:cNvPr id="6225" name="Straight Connector 183"/>
          <p:cNvCxnSpPr>
            <a:cxnSpLocks noChangeShapeType="1"/>
          </p:cNvCxnSpPr>
          <p:nvPr/>
        </p:nvCxnSpPr>
        <p:spPr bwMode="auto">
          <a:xfrm rot="5400000" flipH="1" flipV="1">
            <a:off x="2627313" y="5832476"/>
            <a:ext cx="153988" cy="1587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6" name="Straight Connector 184"/>
          <p:cNvCxnSpPr>
            <a:cxnSpLocks noChangeShapeType="1"/>
          </p:cNvCxnSpPr>
          <p:nvPr/>
        </p:nvCxnSpPr>
        <p:spPr bwMode="auto">
          <a:xfrm rot="16200000" flipH="1">
            <a:off x="2858294" y="5831681"/>
            <a:ext cx="152400" cy="1588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7" name="Straight Connector 185"/>
          <p:cNvCxnSpPr>
            <a:cxnSpLocks noChangeShapeType="1"/>
            <a:stCxn id="6223" idx="1"/>
            <a:endCxn id="6219" idx="3"/>
          </p:cNvCxnSpPr>
          <p:nvPr/>
        </p:nvCxnSpPr>
        <p:spPr bwMode="auto">
          <a:xfrm rot="10800000">
            <a:off x="2476500" y="5641975"/>
            <a:ext cx="152400" cy="1588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8" name="Straight Connector 186"/>
          <p:cNvCxnSpPr>
            <a:cxnSpLocks noChangeShapeType="1"/>
            <a:stCxn id="6224" idx="1"/>
            <a:endCxn id="6220" idx="3"/>
          </p:cNvCxnSpPr>
          <p:nvPr/>
        </p:nvCxnSpPr>
        <p:spPr bwMode="auto">
          <a:xfrm rot="10800000">
            <a:off x="2476500" y="6022975"/>
            <a:ext cx="152400" cy="1588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9" name="Elbow Connector 187"/>
          <p:cNvCxnSpPr>
            <a:cxnSpLocks noChangeShapeType="1"/>
            <a:stCxn id="6223" idx="3"/>
            <a:endCxn id="6224" idx="3"/>
          </p:cNvCxnSpPr>
          <p:nvPr/>
        </p:nvCxnSpPr>
        <p:spPr bwMode="auto">
          <a:xfrm>
            <a:off x="3009900" y="5641975"/>
            <a:ext cx="1588" cy="381000"/>
          </a:xfrm>
          <a:prstGeom prst="bentConnector3">
            <a:avLst>
              <a:gd name="adj1" fmla="val 3552079"/>
            </a:avLst>
          </a:prstGeom>
          <a:noFill/>
          <a:ln w="6350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6" name="Rectangle 175"/>
          <p:cNvSpPr/>
          <p:nvPr/>
        </p:nvSpPr>
        <p:spPr bwMode="auto">
          <a:xfrm>
            <a:off x="3162300" y="5527675"/>
            <a:ext cx="228600" cy="609600"/>
          </a:xfrm>
          <a:prstGeom prst="rect">
            <a:avLst/>
          </a:prstGeom>
          <a:noFill/>
          <a:ln w="6350" cap="flat" cmpd="sng" algn="ctr">
            <a:solidFill>
              <a:srgbClr val="7030A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vert" lIns="0" tIns="0" rIns="0" bIns="0" anchor="ctr" anchorCtr="1"/>
          <a:lstStyle/>
          <a:p>
            <a:pPr>
              <a:defRPr/>
            </a:pPr>
            <a:r>
              <a:rPr lang="fa-IR" sz="1000" b="1" dirty="0">
                <a:cs typeface="B Nazanin" pitchFamily="2" charset="-78"/>
              </a:rPr>
              <a:t>رفتار</a:t>
            </a:r>
          </a:p>
        </p:txBody>
      </p:sp>
      <p:cxnSp>
        <p:nvCxnSpPr>
          <p:cNvPr id="6231" name="Straight Connector 189"/>
          <p:cNvCxnSpPr>
            <a:cxnSpLocks noChangeShapeType="1"/>
            <a:stCxn id="176" idx="1"/>
          </p:cNvCxnSpPr>
          <p:nvPr/>
        </p:nvCxnSpPr>
        <p:spPr bwMode="auto">
          <a:xfrm rot="10800000" flipV="1">
            <a:off x="3086100" y="5832475"/>
            <a:ext cx="76200" cy="1588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32" name="Left Brace 190"/>
          <p:cNvSpPr>
            <a:spLocks/>
          </p:cNvSpPr>
          <p:nvPr/>
        </p:nvSpPr>
        <p:spPr bwMode="auto">
          <a:xfrm>
            <a:off x="3390900" y="5527675"/>
            <a:ext cx="76200" cy="609600"/>
          </a:xfrm>
          <a:prstGeom prst="leftBrace">
            <a:avLst>
              <a:gd name="adj1" fmla="val 8333"/>
              <a:gd name="adj2" fmla="val 50000"/>
            </a:avLst>
          </a:prstGeom>
          <a:noFill/>
          <a:ln w="6350" algn="ctr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233" name="Rectangle 191"/>
          <p:cNvSpPr>
            <a:spLocks noChangeArrowheads="1"/>
          </p:cNvSpPr>
          <p:nvPr/>
        </p:nvSpPr>
        <p:spPr bwMode="auto">
          <a:xfrm>
            <a:off x="3543300" y="5527675"/>
            <a:ext cx="534988" cy="228600"/>
          </a:xfrm>
          <a:prstGeom prst="rect">
            <a:avLst/>
          </a:prstGeom>
          <a:noFill/>
          <a:ln w="6350" algn="ctr">
            <a:solidFill>
              <a:srgbClr val="7030A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fa-IR" sz="800" b="1">
                <a:latin typeface="Calibri" panose="020F0502020204030204" pitchFamily="34" charset="0"/>
                <a:cs typeface="B Nazanin" panose="00000400000000000000" pitchFamily="2" charset="-78"/>
              </a:rPr>
              <a:t>فعالیت معطوف به هدف</a:t>
            </a:r>
            <a:endParaRPr lang="fa-IR" sz="7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234" name="Rectangle 192"/>
          <p:cNvSpPr>
            <a:spLocks noChangeArrowheads="1"/>
          </p:cNvSpPr>
          <p:nvPr/>
        </p:nvSpPr>
        <p:spPr bwMode="auto">
          <a:xfrm>
            <a:off x="3543300" y="5908675"/>
            <a:ext cx="534988" cy="228600"/>
          </a:xfrm>
          <a:prstGeom prst="rect">
            <a:avLst/>
          </a:prstGeom>
          <a:noFill/>
          <a:ln w="6350" algn="ctr">
            <a:solidFill>
              <a:srgbClr val="7030A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fa-IR" sz="800" b="1">
                <a:latin typeface="Calibri" panose="020F0502020204030204" pitchFamily="34" charset="0"/>
                <a:cs typeface="B Nazanin" panose="00000400000000000000" pitchFamily="2" charset="-78"/>
              </a:rPr>
              <a:t>فعالیت هدف</a:t>
            </a:r>
          </a:p>
        </p:txBody>
      </p:sp>
      <p:sp>
        <p:nvSpPr>
          <p:cNvPr id="181" name="Arc 180"/>
          <p:cNvSpPr/>
          <p:nvPr/>
        </p:nvSpPr>
        <p:spPr bwMode="auto">
          <a:xfrm rot="13698468">
            <a:off x="3476626" y="5640388"/>
            <a:ext cx="514350" cy="460375"/>
          </a:xfrm>
          <a:prstGeom prst="arc">
            <a:avLst>
              <a:gd name="adj1" fmla="val 16646331"/>
              <a:gd name="adj2" fmla="val 21171831"/>
            </a:avLst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defRPr/>
            </a:pPr>
            <a:endParaRPr lang="en-US"/>
          </a:p>
        </p:txBody>
      </p:sp>
      <p:sp>
        <p:nvSpPr>
          <p:cNvPr id="182" name="Arc 181"/>
          <p:cNvSpPr/>
          <p:nvPr/>
        </p:nvSpPr>
        <p:spPr bwMode="auto">
          <a:xfrm rot="2790159">
            <a:off x="3632995" y="5566570"/>
            <a:ext cx="512763" cy="460375"/>
          </a:xfrm>
          <a:prstGeom prst="arc">
            <a:avLst>
              <a:gd name="adj1" fmla="val 16646331"/>
              <a:gd name="adj2" fmla="val 21171831"/>
            </a:avLst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pPr>
              <a:defRPr/>
            </a:pPr>
            <a:endParaRPr lang="en-US"/>
          </a:p>
        </p:txBody>
      </p:sp>
      <p:cxnSp>
        <p:nvCxnSpPr>
          <p:cNvPr id="6237" name="Straight Connector 195"/>
          <p:cNvCxnSpPr>
            <a:cxnSpLocks noChangeShapeType="1"/>
            <a:stCxn id="6234" idx="0"/>
            <a:endCxn id="6233" idx="2"/>
          </p:cNvCxnSpPr>
          <p:nvPr/>
        </p:nvCxnSpPr>
        <p:spPr bwMode="auto">
          <a:xfrm rot="5400000" flipH="1" flipV="1">
            <a:off x="3734594" y="5833269"/>
            <a:ext cx="152400" cy="1588"/>
          </a:xfrm>
          <a:prstGeom prst="line">
            <a:avLst/>
          </a:prstGeom>
          <a:noFill/>
          <a:ln w="6350" cap="sq" algn="ctr">
            <a:solidFill>
              <a:srgbClr val="7030A0"/>
            </a:solidFill>
            <a:round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" name="Rectangle 119"/>
          <p:cNvSpPr>
            <a:spLocks noChangeArrowheads="1"/>
          </p:cNvSpPr>
          <p:nvPr/>
        </p:nvSpPr>
        <p:spPr bwMode="auto">
          <a:xfrm>
            <a:off x="1595438" y="4044950"/>
            <a:ext cx="30718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85725" algn="justLow" rtl="1">
              <a:buFont typeface="Arial" charset="0"/>
              <a:buChar char="•"/>
              <a:defRPr/>
            </a:pPr>
            <a:r>
              <a:rPr lang="fa-IR" sz="1050" b="1" dirty="0">
                <a:cs typeface="B Nazanin" pitchFamily="2" charset="-78"/>
              </a:rPr>
              <a:t>فعالیت معطوف به هدف: </a:t>
            </a:r>
            <a:r>
              <a:rPr lang="fa-IR" sz="1050" dirty="0">
                <a:cs typeface="B Nazanin" pitchFamily="2" charset="-78"/>
              </a:rPr>
              <a:t>مجموعه اقدامات برای رسیدن به هدف. (تهیه خوراک)</a:t>
            </a:r>
          </a:p>
          <a:p>
            <a:pPr indent="85725" algn="justLow" rtl="1">
              <a:buFont typeface="Arial" charset="0"/>
              <a:buChar char="•"/>
              <a:defRPr/>
            </a:pPr>
            <a:r>
              <a:rPr lang="fa-IR" sz="1050" b="1" dirty="0">
                <a:cs typeface="B Nazanin" pitchFamily="2" charset="-78"/>
              </a:rPr>
              <a:t>فعالیت هدف: </a:t>
            </a:r>
            <a:r>
              <a:rPr lang="fa-IR" sz="1050" dirty="0">
                <a:cs typeface="B Nazanin" pitchFamily="2" charset="-78"/>
              </a:rPr>
              <a:t>مجموعه درگیری ها و مشغولیت ها با خود هدف . (خوردن خوراک)</a:t>
            </a:r>
            <a:endParaRPr lang="fa-IR" sz="1050" b="1" dirty="0">
              <a:cs typeface="B Nazanin" pitchFamily="2" charset="-78"/>
            </a:endParaRPr>
          </a:p>
          <a:p>
            <a:pPr indent="85725" algn="justLow" rtl="1">
              <a:buFont typeface="Arial" charset="0"/>
              <a:buChar char="•"/>
              <a:defRPr/>
            </a:pPr>
            <a:r>
              <a:rPr lang="fa-IR" sz="1050" b="1" dirty="0">
                <a:cs typeface="B Nazanin" pitchFamily="2" charset="-78"/>
              </a:rPr>
              <a:t>انتظار: </a:t>
            </a:r>
            <a:r>
              <a:rPr lang="fa-IR" sz="1050" dirty="0">
                <a:cs typeface="B Nazanin" pitchFamily="2" charset="-78"/>
              </a:rPr>
              <a:t>ادراک فرد از احتمال ارضای یک نیاز خاص خود براساس تجارب گذشته .</a:t>
            </a:r>
          </a:p>
          <a:p>
            <a:pPr indent="85725" algn="justLow" rtl="1">
              <a:buFont typeface="Arial" charset="0"/>
              <a:buChar char="•"/>
              <a:defRPr/>
            </a:pPr>
            <a:r>
              <a:rPr lang="fa-IR" sz="1050" b="1" dirty="0">
                <a:cs typeface="B Nazanin" pitchFamily="2" charset="-78"/>
              </a:rPr>
              <a:t>امکان: </a:t>
            </a:r>
            <a:r>
              <a:rPr lang="fa-IR" sz="1050" dirty="0">
                <a:cs typeface="B Nazanin" pitchFamily="2" charset="-78"/>
              </a:rPr>
              <a:t>ادراک فرد از میزان قابل وصول بودن هدفهایی که نیاز معینی را ارضا میکنند .</a:t>
            </a:r>
            <a:endParaRPr lang="fa-IR" sz="1050" b="1" dirty="0">
              <a:cs typeface="B Nazanin" pitchFamily="2" charset="-78"/>
            </a:endParaRPr>
          </a:p>
        </p:txBody>
      </p:sp>
      <p:sp>
        <p:nvSpPr>
          <p:cNvPr id="185" name="Rectangle 188"/>
          <p:cNvSpPr>
            <a:spLocks noChangeArrowheads="1"/>
          </p:cNvSpPr>
          <p:nvPr/>
        </p:nvSpPr>
        <p:spPr bwMode="auto">
          <a:xfrm>
            <a:off x="4943475" y="4249738"/>
            <a:ext cx="992188" cy="1778000"/>
          </a:xfrm>
          <a:prstGeom prst="rect">
            <a:avLst/>
          </a:prstGeom>
          <a:ln>
            <a:headEnd type="triangle" w="med" len="med"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>
              <a:defRPr/>
            </a:pPr>
            <a:endParaRPr lang="en-US"/>
          </a:p>
        </p:txBody>
      </p:sp>
      <p:cxnSp>
        <p:nvCxnSpPr>
          <p:cNvPr id="6240" name="Straight Connector 204"/>
          <p:cNvCxnSpPr>
            <a:cxnSpLocks noChangeShapeType="1"/>
          </p:cNvCxnSpPr>
          <p:nvPr/>
        </p:nvCxnSpPr>
        <p:spPr bwMode="auto">
          <a:xfrm rot="10800000">
            <a:off x="4953000" y="4527550"/>
            <a:ext cx="990600" cy="1588"/>
          </a:xfrm>
          <a:prstGeom prst="line">
            <a:avLst/>
          </a:prstGeom>
          <a:noFill/>
          <a:ln w="952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1" name="Straight Connector 205"/>
          <p:cNvCxnSpPr>
            <a:cxnSpLocks noChangeShapeType="1"/>
          </p:cNvCxnSpPr>
          <p:nvPr/>
        </p:nvCxnSpPr>
        <p:spPr bwMode="auto">
          <a:xfrm rot="10800000">
            <a:off x="4945063" y="4933950"/>
            <a:ext cx="990600" cy="1588"/>
          </a:xfrm>
          <a:prstGeom prst="line">
            <a:avLst/>
          </a:prstGeom>
          <a:noFill/>
          <a:ln w="952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8" name="Rectangle 187"/>
          <p:cNvSpPr/>
          <p:nvPr/>
        </p:nvSpPr>
        <p:spPr bwMode="auto">
          <a:xfrm>
            <a:off x="4943475" y="4527551"/>
            <a:ext cx="990600" cy="1000125"/>
          </a:xfrm>
          <a:prstGeom prst="rect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000" tIns="46800" rIns="90000" bIns="46800"/>
          <a:lstStyle/>
          <a:p>
            <a:pPr>
              <a:defRPr/>
            </a:pPr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4667241" y="4249740"/>
            <a:ext cx="346249" cy="1778662"/>
          </a:xfrm>
          <a:prstGeom prst="rect">
            <a:avLst/>
          </a:prstGeom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fa-IR" sz="1050" b="1" dirty="0">
                <a:cs typeface="B Nazanin" pitchFamily="2" charset="-78"/>
              </a:rPr>
              <a:t> توانایی بر حسب درصد</a:t>
            </a:r>
            <a:endParaRPr lang="en-US" sz="1050" b="1" dirty="0">
              <a:cs typeface="B Nazanin" pitchFamily="2" charset="-78"/>
            </a:endParaRPr>
          </a:p>
        </p:txBody>
      </p:sp>
      <p:sp>
        <p:nvSpPr>
          <p:cNvPr id="6244" name="Rectangle 214"/>
          <p:cNvSpPr>
            <a:spLocks noChangeArrowheads="1"/>
          </p:cNvSpPr>
          <p:nvPr/>
        </p:nvSpPr>
        <p:spPr bwMode="auto">
          <a:xfrm>
            <a:off x="4953000" y="5670550"/>
            <a:ext cx="990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900">
                <a:latin typeface="Calibri" panose="020F0502020204030204" pitchFamily="34" charset="0"/>
                <a:cs typeface="B Nazanin" panose="00000400000000000000" pitchFamily="2" charset="-78"/>
              </a:rPr>
              <a:t>20 الی 30 درصد</a:t>
            </a:r>
            <a:endParaRPr lang="en-US" sz="9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245" name="Rectangle 215"/>
          <p:cNvSpPr>
            <a:spLocks noChangeArrowheads="1"/>
          </p:cNvSpPr>
          <p:nvPr/>
        </p:nvSpPr>
        <p:spPr bwMode="auto">
          <a:xfrm>
            <a:off x="4943475" y="4956175"/>
            <a:ext cx="990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900">
                <a:latin typeface="Calibri" panose="020F0502020204030204" pitchFamily="34" charset="0"/>
                <a:cs typeface="B Nazanin" panose="00000400000000000000" pitchFamily="2" charset="-78"/>
              </a:rPr>
              <a:t>80 الی 90 درصد</a:t>
            </a:r>
            <a:endParaRPr lang="en-US" sz="9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246" name="Rectangle 216"/>
          <p:cNvSpPr>
            <a:spLocks noChangeArrowheads="1"/>
          </p:cNvSpPr>
          <p:nvPr/>
        </p:nvSpPr>
        <p:spPr bwMode="auto">
          <a:xfrm>
            <a:off x="4943475" y="4311650"/>
            <a:ext cx="990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800">
                <a:latin typeface="Calibri" panose="020F0502020204030204" pitchFamily="34" charset="0"/>
                <a:cs typeface="B Nazanin" panose="00000400000000000000" pitchFamily="2" charset="-78"/>
              </a:rPr>
              <a:t>90 الی 100 درصد</a:t>
            </a:r>
            <a:endParaRPr lang="en-US" sz="8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247" name="Freeform 217"/>
          <p:cNvSpPr>
            <a:spLocks noChangeArrowheads="1"/>
          </p:cNvSpPr>
          <p:nvPr/>
        </p:nvSpPr>
        <p:spPr bwMode="auto">
          <a:xfrm>
            <a:off x="6008689" y="4249739"/>
            <a:ext cx="1144587" cy="1849437"/>
          </a:xfrm>
          <a:custGeom>
            <a:avLst/>
            <a:gdLst>
              <a:gd name="T0" fmla="*/ 0 w 1074717"/>
              <a:gd name="T1" fmla="*/ 13035324 h 696686"/>
              <a:gd name="T2" fmla="*/ 284923 w 1074717"/>
              <a:gd name="T3" fmla="*/ 11952398 h 696686"/>
              <a:gd name="T4" fmla="*/ 748941 w 1074717"/>
              <a:gd name="T5" fmla="*/ 40106 h 696686"/>
              <a:gd name="T6" fmla="*/ 1237383 w 1074717"/>
              <a:gd name="T7" fmla="*/ 11711731 h 696686"/>
              <a:gd name="T8" fmla="*/ 1473462 w 1074717"/>
              <a:gd name="T9" fmla="*/ 12914985 h 6966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74717"/>
              <a:gd name="T16" fmla="*/ 0 h 696686"/>
              <a:gd name="T17" fmla="*/ 1074717 w 1074717"/>
              <a:gd name="T18" fmla="*/ 696686 h 6966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74717" h="696686">
                <a:moveTo>
                  <a:pt x="0" y="643247"/>
                </a:moveTo>
                <a:cubicBezTo>
                  <a:pt x="58387" y="669966"/>
                  <a:pt x="116775" y="696686"/>
                  <a:pt x="207819" y="589808"/>
                </a:cubicBezTo>
                <a:cubicBezTo>
                  <a:pt x="298863" y="482930"/>
                  <a:pt x="430481" y="3958"/>
                  <a:pt x="546265" y="1979"/>
                </a:cubicBezTo>
                <a:cubicBezTo>
                  <a:pt x="662049" y="0"/>
                  <a:pt x="814450" y="472044"/>
                  <a:pt x="902525" y="577932"/>
                </a:cubicBezTo>
                <a:cubicBezTo>
                  <a:pt x="990600" y="683820"/>
                  <a:pt x="1032658" y="660564"/>
                  <a:pt x="1074717" y="637309"/>
                </a:cubicBez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/>
          <a:p>
            <a:endParaRPr lang="en-US"/>
          </a:p>
        </p:txBody>
      </p:sp>
      <p:cxnSp>
        <p:nvCxnSpPr>
          <p:cNvPr id="6248" name="Straight Connector 219"/>
          <p:cNvCxnSpPr>
            <a:cxnSpLocks noChangeShapeType="1"/>
          </p:cNvCxnSpPr>
          <p:nvPr/>
        </p:nvCxnSpPr>
        <p:spPr bwMode="auto">
          <a:xfrm>
            <a:off x="6010275" y="4954589"/>
            <a:ext cx="198120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49" name="Rectangle 220"/>
          <p:cNvSpPr>
            <a:spLocks noChangeArrowheads="1"/>
          </p:cNvSpPr>
          <p:nvPr/>
        </p:nvSpPr>
        <p:spPr bwMode="auto">
          <a:xfrm>
            <a:off x="6010275" y="4249738"/>
            <a:ext cx="1143000" cy="1778000"/>
          </a:xfrm>
          <a:prstGeom prst="rect">
            <a:avLst/>
          </a:prstGeom>
          <a:noFill/>
          <a:ln w="6350" algn="ctr">
            <a:solidFill>
              <a:srgbClr val="00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250" name="Rectangle 255"/>
          <p:cNvSpPr>
            <a:spLocks noChangeArrowheads="1"/>
          </p:cNvSpPr>
          <p:nvPr/>
        </p:nvSpPr>
        <p:spPr bwMode="auto">
          <a:xfrm>
            <a:off x="6667500" y="4318001"/>
            <a:ext cx="533400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fa-IR" sz="900" b="1">
                <a:latin typeface="Calibri" panose="020F0502020204030204" pitchFamily="34" charset="0"/>
                <a:cs typeface="B Nazanin" panose="00000400000000000000" pitchFamily="2" charset="-78"/>
              </a:rPr>
              <a:t>ذهن </a:t>
            </a:r>
          </a:p>
          <a:p>
            <a:pPr algn="ctr" eaLnBrk="1" hangingPunct="1">
              <a:lnSpc>
                <a:spcPct val="120000"/>
              </a:lnSpc>
            </a:pPr>
            <a:r>
              <a:rPr lang="fa-IR" sz="900" b="1">
                <a:latin typeface="Calibri" panose="020F0502020204030204" pitchFamily="34" charset="0"/>
                <a:cs typeface="B Nazanin" panose="00000400000000000000" pitchFamily="2" charset="-78"/>
              </a:rPr>
              <a:t>خود آگاه</a:t>
            </a:r>
            <a:endParaRPr lang="en-US" sz="9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97" name="Rounded Rectangle 196"/>
          <p:cNvSpPr/>
          <p:nvPr/>
        </p:nvSpPr>
        <p:spPr bwMode="auto">
          <a:xfrm>
            <a:off x="8238346" y="3654482"/>
            <a:ext cx="2215373" cy="274585"/>
          </a:xfrm>
          <a:prstGeom prst="roundRect">
            <a:avLst/>
          </a:prstGeom>
          <a:solidFill>
            <a:srgbClr val="FFFFFF"/>
          </a:solidFill>
          <a:ln w="317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innerShdw blurRad="50800">
              <a:prstClr val="black"/>
            </a:innerShdw>
          </a:effectLst>
        </p:spPr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fa-IR" sz="700" dirty="0">
                <a:cs typeface="B Titr" pitchFamily="2" charset="-78"/>
              </a:rPr>
              <a:t>نظریه های انگیزشی</a:t>
            </a:r>
            <a:endParaRPr lang="en-US" sz="700" dirty="0">
              <a:cs typeface="B Titr" pitchFamily="2" charset="-78"/>
            </a:endParaRPr>
          </a:p>
        </p:txBody>
      </p:sp>
      <p:sp>
        <p:nvSpPr>
          <p:cNvPr id="6254" name="Rectangle 290"/>
          <p:cNvSpPr>
            <a:spLocks noChangeArrowheads="1"/>
          </p:cNvSpPr>
          <p:nvPr/>
        </p:nvSpPr>
        <p:spPr bwMode="auto">
          <a:xfrm>
            <a:off x="6010275" y="5527675"/>
            <a:ext cx="1143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fa-IR" sz="900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ذهن ناخودآگاه  </a:t>
            </a:r>
          </a:p>
          <a:p>
            <a:pPr algn="ctr" eaLnBrk="1" hangingPunct="1">
              <a:lnSpc>
                <a:spcPct val="150000"/>
              </a:lnSpc>
            </a:pPr>
            <a:r>
              <a:rPr lang="fa-IR" sz="900" b="1">
                <a:solidFill>
                  <a:srgbClr val="C0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یا نیمه خودآگاه  </a:t>
            </a:r>
            <a:endParaRPr lang="en-US" sz="900" b="1">
              <a:solidFill>
                <a:srgbClr val="C0000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4867275" y="3857625"/>
            <a:ext cx="1143000" cy="3724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  <a:defRPr/>
            </a:pPr>
            <a:r>
              <a:rPr lang="fa-IR" sz="700" dirty="0">
                <a:solidFill>
                  <a:srgbClr val="C00000"/>
                </a:solidFill>
                <a:cs typeface="B Titr" pitchFamily="2" charset="-78"/>
              </a:rPr>
              <a:t>تأثیر بالقوه انگیزش بر عملکرد</a:t>
            </a:r>
          </a:p>
          <a:p>
            <a:pPr algn="ctr">
              <a:lnSpc>
                <a:spcPct val="140000"/>
              </a:lnSpc>
              <a:defRPr/>
            </a:pPr>
            <a:r>
              <a:rPr lang="fa-IR" sz="600" dirty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تحقیقات ویلیام جیمز</a:t>
            </a:r>
            <a:endParaRPr lang="en-US" sz="600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6256" name="Rectangle 297"/>
          <p:cNvSpPr>
            <a:spLocks noChangeArrowheads="1"/>
          </p:cNvSpPr>
          <p:nvPr/>
        </p:nvSpPr>
        <p:spPr bwMode="auto">
          <a:xfrm>
            <a:off x="6010275" y="3868738"/>
            <a:ext cx="1143000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</a:pPr>
            <a:r>
              <a:rPr lang="fa-IR" sz="700">
                <a:solidFill>
                  <a:srgbClr val="C00000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جایگاه انگیزه ها و هدف ها </a:t>
            </a:r>
          </a:p>
          <a:p>
            <a:pPr algn="ctr" eaLnBrk="1" hangingPunct="1">
              <a:lnSpc>
                <a:spcPct val="140000"/>
              </a:lnSpc>
            </a:pPr>
            <a:r>
              <a:rPr lang="fa-IR" sz="600">
                <a:latin typeface="Calibri" panose="020F0502020204030204" pitchFamily="34" charset="0"/>
                <a:cs typeface="B Titr" panose="00000700000000000000" pitchFamily="2" charset="-78"/>
              </a:rPr>
              <a:t>(نظریه کوه یخی –بل و فرینچ)</a:t>
            </a:r>
            <a:endParaRPr lang="en-US" sz="800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6257" name="Rectangle 255"/>
          <p:cNvSpPr>
            <a:spLocks noChangeArrowheads="1"/>
          </p:cNvSpPr>
          <p:nvPr/>
        </p:nvSpPr>
        <p:spPr bwMode="auto">
          <a:xfrm>
            <a:off x="7034213" y="4027488"/>
            <a:ext cx="9906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تکنولوژی</a:t>
            </a:r>
          </a:p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ساختار سازمانی</a:t>
            </a:r>
          </a:p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تولیدات</a:t>
            </a:r>
          </a:p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خدمات</a:t>
            </a:r>
          </a:p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امور مالی</a:t>
            </a:r>
            <a:endParaRPr lang="en-US" sz="10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258" name="Rectangle 255"/>
          <p:cNvSpPr>
            <a:spLocks noChangeArrowheads="1"/>
          </p:cNvSpPr>
          <p:nvPr/>
        </p:nvSpPr>
        <p:spPr bwMode="auto">
          <a:xfrm>
            <a:off x="7096125" y="5013326"/>
            <a:ext cx="928688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سازمان غیر </a:t>
            </a:r>
          </a:p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رسمی</a:t>
            </a:r>
          </a:p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ارزشها</a:t>
            </a:r>
          </a:p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عادات</a:t>
            </a:r>
          </a:p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عصبانیت ها    </a:t>
            </a:r>
          </a:p>
          <a:p>
            <a:pPr algn="r" rtl="1" eaLnBrk="1" hangingPunct="1">
              <a:buFont typeface="Arial" panose="020B0604020202020204" pitchFamily="34" charset="0"/>
              <a:buChar char="•"/>
            </a:pPr>
            <a:r>
              <a:rPr lang="fa-IR" sz="1000" b="1">
                <a:latin typeface="Calibri" panose="020F0502020204030204" pitchFamily="34" charset="0"/>
                <a:cs typeface="B Nazanin" panose="00000400000000000000" pitchFamily="2" charset="-78"/>
              </a:rPr>
              <a:t>احساساست</a:t>
            </a:r>
            <a:endParaRPr lang="en-US" sz="1000" b="1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203" name="Table 202"/>
          <p:cNvGraphicFramePr>
            <a:graphicFrameLocks noGrp="1"/>
          </p:cNvGraphicFramePr>
          <p:nvPr/>
        </p:nvGraphicFramePr>
        <p:xfrm>
          <a:off x="8024814" y="4000501"/>
          <a:ext cx="2500311" cy="209708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33437"/>
                <a:gridCol w="833437"/>
                <a:gridCol w="833437"/>
              </a:tblGrid>
              <a:tr h="325437">
                <a:tc>
                  <a:txBody>
                    <a:bodyPr/>
                    <a:lstStyle/>
                    <a:p>
                      <a:r>
                        <a:rPr lang="fa-IR" sz="1000" dirty="0" smtClean="0">
                          <a:solidFill>
                            <a:srgbClr val="000099"/>
                          </a:solidFill>
                          <a:cs typeface="B Titr" pitchFamily="2" charset="-78"/>
                        </a:rPr>
                        <a:t>نظریه</a:t>
                      </a:r>
                      <a:r>
                        <a:rPr lang="fa-IR" sz="1000" baseline="0" dirty="0" smtClean="0">
                          <a:solidFill>
                            <a:srgbClr val="000099"/>
                          </a:solidFill>
                          <a:cs typeface="B Titr" pitchFamily="2" charset="-78"/>
                        </a:rPr>
                        <a:t> پرداز</a:t>
                      </a:r>
                      <a:endParaRPr lang="en-US" sz="1000" dirty="0">
                        <a:solidFill>
                          <a:srgbClr val="000099"/>
                        </a:solidFill>
                        <a:cs typeface="B Titr" pitchFamily="2" charset="-78"/>
                      </a:endParaRPr>
                    </a:p>
                  </a:txBody>
                  <a:tcPr marL="91439" marR="91439" marT="45735" marB="45735" anchor="ctr" anchorCtr="1"/>
                </a:tc>
                <a:tc>
                  <a:txBody>
                    <a:bodyPr/>
                    <a:lstStyle/>
                    <a:p>
                      <a:r>
                        <a:rPr lang="fa-IR" sz="1000" dirty="0" smtClean="0">
                          <a:solidFill>
                            <a:srgbClr val="000099"/>
                          </a:solidFill>
                          <a:cs typeface="B Titr" pitchFamily="2" charset="-78"/>
                        </a:rPr>
                        <a:t>نام تئوری </a:t>
                      </a:r>
                      <a:endParaRPr lang="en-US" sz="1000" dirty="0">
                        <a:solidFill>
                          <a:srgbClr val="000099"/>
                        </a:solidFill>
                        <a:cs typeface="B Titr" pitchFamily="2" charset="-78"/>
                      </a:endParaRPr>
                    </a:p>
                  </a:txBody>
                  <a:tcPr marL="91439" marR="91439" marT="45735" marB="45735" anchor="ctr" anchorCtr="1"/>
                </a:tc>
                <a:tc>
                  <a:txBody>
                    <a:bodyPr/>
                    <a:lstStyle/>
                    <a:p>
                      <a:r>
                        <a:rPr lang="fa-IR" sz="1000" dirty="0" smtClean="0">
                          <a:cs typeface="B Titr" pitchFamily="2" charset="-78"/>
                        </a:rPr>
                        <a:t>شرح</a:t>
                      </a:r>
                      <a:endParaRPr lang="en-US" sz="1000" dirty="0">
                        <a:cs typeface="B Titr" pitchFamily="2" charset="-78"/>
                      </a:endParaRPr>
                    </a:p>
                  </a:txBody>
                  <a:tcPr marL="91439" marR="91439" marT="45735" marB="45735" anchor="ctr" anchorCtr="1"/>
                </a:tc>
              </a:tr>
              <a:tr h="59055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مزلو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هرزبرگ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مک گریکور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الدرفر</a:t>
                      </a:r>
                      <a:endParaRPr lang="en-US" sz="900" b="1" dirty="0" smtClean="0">
                        <a:cs typeface="B Nazanin" pitchFamily="2" charset="-78"/>
                      </a:endParaRPr>
                    </a:p>
                  </a:txBody>
                  <a:tcPr marL="0" marR="0" marT="10804" marB="10804" anchor="ctr" anchorCtr="1"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سلسله مراتب نیازها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دوعاملی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en-US" sz="900" b="1" dirty="0" smtClean="0">
                          <a:cs typeface="B Nazanin" pitchFamily="2" charset="-78"/>
                        </a:rPr>
                        <a:t>Y, X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en-US" sz="900" b="1" dirty="0" smtClean="0">
                          <a:cs typeface="B Nazanin" pitchFamily="2" charset="-78"/>
                        </a:rPr>
                        <a:t>ERG</a:t>
                      </a:r>
                      <a:endParaRPr lang="en-US" sz="900" b="1" dirty="0">
                        <a:cs typeface="B Nazanin" pitchFamily="2" charset="-78"/>
                      </a:endParaRPr>
                    </a:p>
                  </a:txBody>
                  <a:tcPr marL="0" marR="0" marT="10804" marB="10804" anchor="ctr" anchorCtr="1"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>
                          <a:solidFill>
                            <a:srgbClr val="C00000"/>
                          </a:solidFill>
                          <a:cs typeface="B Titr" pitchFamily="2" charset="-78"/>
                        </a:rPr>
                        <a:t>محتوایی</a:t>
                      </a:r>
                      <a:endParaRPr lang="en-US" sz="1100" b="1" dirty="0">
                        <a:solidFill>
                          <a:srgbClr val="C00000"/>
                        </a:solidFill>
                        <a:cs typeface="B Titr" pitchFamily="2" charset="-78"/>
                      </a:endParaRPr>
                    </a:p>
                  </a:txBody>
                  <a:tcPr marL="0" marR="0" marT="10804" marB="10804" anchor="ctr" anchorCtr="1">
                    <a:solidFill>
                      <a:srgbClr val="FFCCFF">
                        <a:alpha val="20000"/>
                      </a:srgbClr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آدامز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پورتر و لورش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ویکتور روم</a:t>
                      </a:r>
                      <a:endParaRPr lang="en-US" sz="900" b="1" dirty="0" smtClean="0">
                        <a:cs typeface="B Nazanin" pitchFamily="2" charset="-78"/>
                      </a:endParaRPr>
                    </a:p>
                  </a:txBody>
                  <a:tcPr marL="0" marR="0" marT="10804" marB="10804" anchor="ctr" anchorCtr="1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برابری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انتظار و برابری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انتظار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اسناد</a:t>
                      </a:r>
                      <a:endParaRPr lang="en-US" sz="900" b="1" dirty="0" smtClean="0">
                        <a:cs typeface="B Nazanin" pitchFamily="2" charset="-78"/>
                      </a:endParaRPr>
                    </a:p>
                  </a:txBody>
                  <a:tcPr marL="0" marR="0" marT="10804" marB="10804" anchor="ctr" anchorCtr="1"/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>
                          <a:solidFill>
                            <a:srgbClr val="C00000"/>
                          </a:solidFill>
                          <a:cs typeface="B Titr" pitchFamily="2" charset="-78"/>
                        </a:rPr>
                        <a:t>فرآیندی</a:t>
                      </a:r>
                      <a:endParaRPr lang="en-US" sz="1100" b="1" dirty="0">
                        <a:solidFill>
                          <a:srgbClr val="C00000"/>
                        </a:solidFill>
                        <a:cs typeface="B Titr" pitchFamily="2" charset="-78"/>
                      </a:endParaRPr>
                    </a:p>
                  </a:txBody>
                  <a:tcPr marL="0" marR="0" marT="10804" marB="10804" anchor="ctr" anchorCtr="1"/>
                </a:tc>
              </a:tr>
              <a:tr h="59055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ماری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ماکیلاند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جرج هومانز</a:t>
                      </a:r>
                      <a:endParaRPr lang="en-US" sz="900" b="1" dirty="0" smtClean="0">
                        <a:cs typeface="B Nazanin" pitchFamily="2" charset="-78"/>
                      </a:endParaRPr>
                    </a:p>
                  </a:txBody>
                  <a:tcPr marL="0" marR="0" marT="10804" marB="10804" anchor="ctr" anchorCtr="1"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تنوع نیازها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dirty="0" smtClean="0">
                          <a:cs typeface="B Nazanin" pitchFamily="2" charset="-78"/>
                        </a:rPr>
                        <a:t>نیاز</a:t>
                      </a:r>
                      <a:r>
                        <a:rPr lang="fa-IR" sz="900" b="1" baseline="0" dirty="0" smtClean="0">
                          <a:cs typeface="B Nazanin" pitchFamily="2" charset="-78"/>
                        </a:rPr>
                        <a:t> های آموزشی</a:t>
                      </a:r>
                      <a:endParaRPr lang="en-US" sz="900" b="1" baseline="0" dirty="0" smtClean="0">
                        <a:cs typeface="B Nazanin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a-IR" sz="900" b="1" baseline="0" dirty="0" smtClean="0">
                          <a:cs typeface="B Nazanin" pitchFamily="2" charset="-78"/>
                        </a:rPr>
                        <a:t>فعالیت ، کنش ، گرایش</a:t>
                      </a:r>
                      <a:endParaRPr lang="en-US" sz="900" b="1" dirty="0" smtClean="0">
                        <a:cs typeface="B Nazanin" pitchFamily="2" charset="-78"/>
                      </a:endParaRPr>
                    </a:p>
                  </a:txBody>
                  <a:tcPr marL="0" marR="0" marT="10804" marB="10804" anchor="ctr" anchorCtr="1"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a-IR" sz="1100" b="1" dirty="0" smtClean="0">
                          <a:solidFill>
                            <a:srgbClr val="C00000"/>
                          </a:solidFill>
                          <a:cs typeface="B Titr" pitchFamily="2" charset="-78"/>
                        </a:rPr>
                        <a:t>سایر</a:t>
                      </a:r>
                      <a:endParaRPr lang="en-US" sz="1100" b="1" dirty="0">
                        <a:solidFill>
                          <a:srgbClr val="C00000"/>
                        </a:solidFill>
                        <a:cs typeface="B Titr" pitchFamily="2" charset="-78"/>
                      </a:endParaRPr>
                    </a:p>
                  </a:txBody>
                  <a:tcPr marL="0" marR="0" marT="10804" marB="10804" anchor="ctr" anchorCtr="1">
                    <a:solidFill>
                      <a:srgbClr val="FFCC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6281" name="Curved Connector 232"/>
          <p:cNvCxnSpPr>
            <a:cxnSpLocks noChangeShapeType="1"/>
          </p:cNvCxnSpPr>
          <p:nvPr/>
        </p:nvCxnSpPr>
        <p:spPr bwMode="auto">
          <a:xfrm flipV="1">
            <a:off x="6481763" y="5508625"/>
            <a:ext cx="3048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82" name="Curved Connector 246"/>
          <p:cNvCxnSpPr>
            <a:cxnSpLocks noChangeShapeType="1"/>
          </p:cNvCxnSpPr>
          <p:nvPr/>
        </p:nvCxnSpPr>
        <p:spPr bwMode="auto">
          <a:xfrm flipV="1">
            <a:off x="6024563" y="5584825"/>
            <a:ext cx="5334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83" name="Curved Connector 249"/>
          <p:cNvCxnSpPr>
            <a:cxnSpLocks noChangeShapeType="1"/>
          </p:cNvCxnSpPr>
          <p:nvPr/>
        </p:nvCxnSpPr>
        <p:spPr bwMode="auto">
          <a:xfrm flipV="1">
            <a:off x="6634163" y="5584825"/>
            <a:ext cx="381000" cy="228600"/>
          </a:xfrm>
          <a:prstGeom prst="curvedConnector3">
            <a:avLst>
              <a:gd name="adj1" fmla="val 50000"/>
            </a:avLst>
          </a:prstGeom>
          <a:noFill/>
          <a:ln w="0" algn="ctr">
            <a:solidFill>
              <a:srgbClr val="000099">
                <a:alpha val="43137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" name="Slide Number Placeholder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0284F2-CF31-4A0C-8EFD-066630863BDC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3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3370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738313" y="71438"/>
            <a:ext cx="8786812" cy="59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a-IR" sz="3200" b="1" dirty="0">
                <a:solidFill>
                  <a:srgbClr val="C00000"/>
                </a:solidFill>
                <a:cs typeface="B Titr" pitchFamily="2" charset="-78"/>
              </a:rPr>
              <a:t>انگیزش :</a:t>
            </a:r>
          </a:p>
          <a:p>
            <a:pPr marL="542925" indent="-542925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2800" dirty="0">
                <a:cs typeface="B Mitra" pitchFamily="2" charset="-78"/>
              </a:rPr>
              <a:t>از واژه لاتین </a:t>
            </a:r>
            <a:r>
              <a:rPr lang="en-US" sz="2800" dirty="0" err="1">
                <a:solidFill>
                  <a:srgbClr val="FF0000"/>
                </a:solidFill>
                <a:cs typeface="B Mitra" pitchFamily="2" charset="-78"/>
              </a:rPr>
              <a:t>Movere</a:t>
            </a:r>
            <a:r>
              <a:rPr lang="en-US" sz="2800" dirty="0">
                <a:cs typeface="B Mitra" pitchFamily="2" charset="-78"/>
              </a:rPr>
              <a:t> </a:t>
            </a:r>
            <a:r>
              <a:rPr lang="fa-IR" sz="2800" dirty="0">
                <a:cs typeface="B Mitra" pitchFamily="2" charset="-78"/>
              </a:rPr>
              <a:t> به معنی </a:t>
            </a:r>
            <a:r>
              <a:rPr lang="fa-IR" sz="2800" dirty="0">
                <a:solidFill>
                  <a:srgbClr val="FF0000"/>
                </a:solidFill>
                <a:cs typeface="B Mitra" pitchFamily="2" charset="-78"/>
              </a:rPr>
              <a:t>حرکت مشتق شده </a:t>
            </a:r>
            <a:r>
              <a:rPr lang="fa-IR" sz="2800" dirty="0">
                <a:cs typeface="B Mitra" pitchFamily="2" charset="-78"/>
              </a:rPr>
              <a:t>، است . </a:t>
            </a:r>
          </a:p>
          <a:p>
            <a:pPr marL="542925" indent="-542925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2800" dirty="0">
                <a:cs typeface="B Mitra" pitchFamily="2" charset="-78"/>
              </a:rPr>
              <a:t>فرآیند احساس کمبود روان شناختی ، فیزیولوژیکی یا نیاز و سائقه ای که انسان را در راستای هدفی به فعالیت وا می دارد . فرآیندی که مستمر ، پایدار ، پایان ناپذیر ، دارای فراز و نشیب ، و پیچیده است . </a:t>
            </a:r>
            <a:endParaRPr lang="en-US" sz="2800" dirty="0">
              <a:cs typeface="B Mitra" pitchFamily="2" charset="-78"/>
            </a:endParaRPr>
          </a:p>
          <a:p>
            <a:pPr marL="542925" indent="-542925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2800" dirty="0">
                <a:cs typeface="B Mitra" pitchFamily="2" charset="-78"/>
              </a:rPr>
              <a:t>فرآیندهایی که رفتار شخص را نیرو می بخشد و آن را جهت دستیابی به اهدافی هدایت می نماید.</a:t>
            </a:r>
          </a:p>
          <a:p>
            <a:pPr marL="542925" indent="-542925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2800" dirty="0">
                <a:cs typeface="B Mitra" pitchFamily="2" charset="-78"/>
              </a:rPr>
              <a:t>تمایل به انجام کار به شرط داشتن توانایی انجام آن کار در جهت تأمین نوعی نیاز . </a:t>
            </a:r>
            <a:endParaRPr lang="en-US" sz="2800" dirty="0">
              <a:cs typeface="B Mitra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A1F7BD-3BA7-4DD0-AFAC-EEA9FF9B17F6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4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140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F97D1F-DE39-4AC2-920E-4E676A254F08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5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666844" y="857232"/>
          <a:ext cx="885831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7500"/>
          </a:bodyPr>
          <a:lstStyle/>
          <a:p>
            <a:pPr algn="ctr">
              <a:defRPr/>
            </a:pPr>
            <a:r>
              <a:rPr lang="fa-IR" sz="1600" b="1" dirty="0">
                <a:solidFill>
                  <a:srgbClr val="054200"/>
                </a:solidFill>
                <a:cs typeface="+mj-cs"/>
              </a:rPr>
              <a:t>چهار نکته اساسی در تعریف انگیزش</a:t>
            </a:r>
            <a:endParaRPr lang="en-US" sz="1600" b="1" dirty="0">
              <a:solidFill>
                <a:srgbClr val="0542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0121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5107A8B-1E51-489E-B81F-E47EF7079CD5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6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solidFill>
                  <a:srgbClr val="054200"/>
                </a:solidFill>
                <a:cs typeface="+mj-cs"/>
              </a:rPr>
              <a:t>فرآیند انگیزش</a:t>
            </a:r>
            <a:endParaRPr lang="en-US" sz="2400" b="1" dirty="0">
              <a:solidFill>
                <a:srgbClr val="054200"/>
              </a:solidFill>
              <a:cs typeface="+mj-cs"/>
            </a:endParaRPr>
          </a:p>
        </p:txBody>
      </p:sp>
      <p:grpSp>
        <p:nvGrpSpPr>
          <p:cNvPr id="9222" name="Group 54"/>
          <p:cNvGrpSpPr>
            <a:grpSpLocks/>
          </p:cNvGrpSpPr>
          <p:nvPr/>
        </p:nvGrpSpPr>
        <p:grpSpPr bwMode="auto">
          <a:xfrm>
            <a:off x="1952625" y="1571626"/>
            <a:ext cx="8286750" cy="3662363"/>
            <a:chOff x="428596" y="1500174"/>
            <a:chExt cx="8286808" cy="3662378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428596" y="1500174"/>
              <a:ext cx="1843101" cy="51911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نیاز ارضا نشده </a:t>
              </a:r>
              <a:endParaRPr lang="en-US" sz="2400" b="1" dirty="0"/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428596" y="4643437"/>
              <a:ext cx="1843101" cy="51911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تعادل موقت</a:t>
              </a:r>
              <a:endParaRPr lang="en-US" sz="2400" b="1" dirty="0"/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2728900" y="1500174"/>
              <a:ext cx="1843100" cy="51911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عدم تعادل</a:t>
              </a:r>
              <a:endParaRPr lang="en-US" sz="2400" b="1" dirty="0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5214943" y="1500174"/>
              <a:ext cx="1500197" cy="51911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سائقه</a:t>
              </a:r>
              <a:endParaRPr lang="en-US" sz="2400" b="1" dirty="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7215207" y="1500174"/>
              <a:ext cx="1500197" cy="51911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رفتار</a:t>
              </a:r>
              <a:endParaRPr lang="en-US" sz="2400" b="1" dirty="0"/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2714612" y="4643437"/>
              <a:ext cx="1843101" cy="51911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ارضای نیاز</a:t>
              </a:r>
              <a:endParaRPr lang="en-US" sz="2400" b="1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2714612" y="3143244"/>
              <a:ext cx="1843101" cy="5191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سرکوب نیاز</a:t>
              </a:r>
              <a:endParaRPr lang="en-US" sz="2400" b="1" dirty="0"/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5214943" y="3143244"/>
              <a:ext cx="1500197" cy="5191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تنبیه</a:t>
              </a:r>
              <a:endParaRPr lang="en-US" sz="2400" b="1" dirty="0"/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5214943" y="4624387"/>
              <a:ext cx="1500197" cy="51911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تقویت</a:t>
              </a:r>
              <a:endParaRPr lang="en-US" sz="2400" b="1" dirty="0"/>
            </a:p>
          </p:txBody>
        </p:sp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7215207" y="3143244"/>
              <a:ext cx="1500197" cy="20002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fa-IR" sz="2400" b="1" dirty="0"/>
                <a:t>پیامد</a:t>
              </a:r>
              <a:endParaRPr lang="en-US" sz="2400" b="1" dirty="0"/>
            </a:p>
          </p:txBody>
        </p:sp>
        <p:cxnSp>
          <p:nvCxnSpPr>
            <p:cNvPr id="24" name="Straight Arrow Connector 23"/>
            <p:cNvCxnSpPr>
              <a:stCxn id="21" idx="1"/>
              <a:endCxn id="19" idx="3"/>
            </p:cNvCxnSpPr>
            <p:nvPr/>
          </p:nvCxnSpPr>
          <p:spPr>
            <a:xfrm rot="10800000">
              <a:off x="6715140" y="3403595"/>
              <a:ext cx="500067" cy="739778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1" idx="1"/>
              <a:endCxn id="20" idx="3"/>
            </p:cNvCxnSpPr>
            <p:nvPr/>
          </p:nvCxnSpPr>
          <p:spPr>
            <a:xfrm rot="10800000" flipV="1">
              <a:off x="6715140" y="4143373"/>
              <a:ext cx="500067" cy="741365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0" idx="1"/>
              <a:endCxn id="16" idx="3"/>
            </p:cNvCxnSpPr>
            <p:nvPr/>
          </p:nvCxnSpPr>
          <p:spPr>
            <a:xfrm rot="10800000" flipV="1">
              <a:off x="4557713" y="4884738"/>
              <a:ext cx="657230" cy="19050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6" idx="1"/>
              <a:endCxn id="12" idx="3"/>
            </p:cNvCxnSpPr>
            <p:nvPr/>
          </p:nvCxnSpPr>
          <p:spPr>
            <a:xfrm rot="10800000">
              <a:off x="2271697" y="4903788"/>
              <a:ext cx="442915" cy="1588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2" idx="0"/>
              <a:endCxn id="10" idx="2"/>
            </p:cNvCxnSpPr>
            <p:nvPr/>
          </p:nvCxnSpPr>
          <p:spPr>
            <a:xfrm rot="5400000" flipH="1" flipV="1">
              <a:off x="37278" y="3331363"/>
              <a:ext cx="2625736" cy="1588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17" idx="0"/>
              <a:endCxn id="13" idx="2"/>
            </p:cNvCxnSpPr>
            <p:nvPr/>
          </p:nvCxnSpPr>
          <p:spPr>
            <a:xfrm rot="5400000" flipH="1" flipV="1">
              <a:off x="3081329" y="2573328"/>
              <a:ext cx="1123955" cy="15875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0" idx="3"/>
              <a:endCxn id="13" idx="1"/>
            </p:cNvCxnSpPr>
            <p:nvPr/>
          </p:nvCxnSpPr>
          <p:spPr>
            <a:xfrm>
              <a:off x="2271697" y="1758938"/>
              <a:ext cx="457203" cy="1587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3" idx="3"/>
              <a:endCxn id="14" idx="1"/>
            </p:cNvCxnSpPr>
            <p:nvPr/>
          </p:nvCxnSpPr>
          <p:spPr>
            <a:xfrm>
              <a:off x="4572000" y="1758938"/>
              <a:ext cx="642943" cy="1587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4" idx="3"/>
              <a:endCxn id="15" idx="1"/>
            </p:cNvCxnSpPr>
            <p:nvPr/>
          </p:nvCxnSpPr>
          <p:spPr>
            <a:xfrm>
              <a:off x="6715140" y="1758938"/>
              <a:ext cx="500067" cy="1587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5" idx="2"/>
              <a:endCxn id="21" idx="0"/>
            </p:cNvCxnSpPr>
            <p:nvPr/>
          </p:nvCxnSpPr>
          <p:spPr>
            <a:xfrm rot="5400000">
              <a:off x="7402534" y="2581266"/>
              <a:ext cx="1125542" cy="1587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19" idx="1"/>
              <a:endCxn id="17" idx="3"/>
            </p:cNvCxnSpPr>
            <p:nvPr/>
          </p:nvCxnSpPr>
          <p:spPr>
            <a:xfrm rot="10800000">
              <a:off x="4557713" y="3403595"/>
              <a:ext cx="657230" cy="1587"/>
            </a:xfrm>
            <a:prstGeom prst="straightConnector1">
              <a:avLst/>
            </a:prstGeom>
            <a:ln w="19050"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1269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524000" y="52578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3200">
                <a:latin typeface="Calibri" panose="020F0502020204030204" pitchFamily="34" charset="0"/>
                <a:cs typeface="B Nazanin" panose="00000400000000000000" pitchFamily="2" charset="-78"/>
              </a:rPr>
              <a:t>انگیزه ها باعث هدایت رفتار و هدف ها موجب ارضاء انگیزه ها می شوند</a:t>
            </a:r>
            <a:endParaRPr lang="en-US" sz="32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895600" y="1981200"/>
            <a:ext cx="2286000" cy="990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7162800" y="1981200"/>
            <a:ext cx="2286000" cy="990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5181600" y="2514600"/>
            <a:ext cx="1981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8305800" y="2971800"/>
            <a:ext cx="0" cy="1371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4038600" y="4343400"/>
            <a:ext cx="426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11"/>
          <p:cNvSpPr>
            <a:spLocks noChangeShapeType="1"/>
          </p:cNvSpPr>
          <p:nvPr/>
        </p:nvSpPr>
        <p:spPr bwMode="auto">
          <a:xfrm>
            <a:off x="4038600" y="2971800"/>
            <a:ext cx="0" cy="1371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12"/>
          <p:cNvSpPr txBox="1">
            <a:spLocks noChangeArrowheads="1"/>
          </p:cNvSpPr>
          <p:nvPr/>
        </p:nvSpPr>
        <p:spPr bwMode="auto">
          <a:xfrm>
            <a:off x="4343400" y="3321050"/>
            <a:ext cx="3657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3600">
                <a:latin typeface="Calibri" panose="020F0502020204030204" pitchFamily="34" charset="0"/>
                <a:cs typeface="B Mitra" panose="00000400000000000000" pitchFamily="2" charset="-78"/>
              </a:rPr>
              <a:t>تقلیل نیاز (ارضای انگیزه)</a:t>
            </a:r>
            <a:endParaRPr lang="en-US" sz="3600">
              <a:latin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0250" name="Text Box 13"/>
          <p:cNvSpPr txBox="1">
            <a:spLocks noChangeArrowheads="1"/>
          </p:cNvSpPr>
          <p:nvPr/>
        </p:nvSpPr>
        <p:spPr bwMode="auto">
          <a:xfrm>
            <a:off x="2895600" y="1949450"/>
            <a:ext cx="2286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2800">
                <a:latin typeface="Calibri" panose="020F0502020204030204" pitchFamily="34" charset="0"/>
                <a:cs typeface="B Mitra" panose="00000400000000000000" pitchFamily="2" charset="-78"/>
              </a:rPr>
              <a:t>موقعیت داخلی نیاز (انگیزه)</a:t>
            </a:r>
            <a:endParaRPr lang="en-US" sz="2800">
              <a:latin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0251" name="Text Box 14"/>
          <p:cNvSpPr txBox="1">
            <a:spLocks noChangeArrowheads="1"/>
          </p:cNvSpPr>
          <p:nvPr/>
        </p:nvSpPr>
        <p:spPr bwMode="auto">
          <a:xfrm>
            <a:off x="7162800" y="222408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2800">
                <a:latin typeface="Calibri" panose="020F0502020204030204" pitchFamily="34" charset="0"/>
                <a:cs typeface="B Mitra" panose="00000400000000000000" pitchFamily="2" charset="-78"/>
              </a:rPr>
              <a:t>هدف ها یا مشوق ها</a:t>
            </a:r>
            <a:endParaRPr lang="en-US" sz="2800">
              <a:latin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0252" name="Text Box 15"/>
          <p:cNvSpPr txBox="1">
            <a:spLocks noChangeArrowheads="1"/>
          </p:cNvSpPr>
          <p:nvPr/>
        </p:nvSpPr>
        <p:spPr bwMode="auto">
          <a:xfrm>
            <a:off x="5029200" y="1995488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2800">
                <a:latin typeface="Calibri" panose="020F0502020204030204" pitchFamily="34" charset="0"/>
                <a:cs typeface="B Mitra" panose="00000400000000000000" pitchFamily="2" charset="-78"/>
              </a:rPr>
              <a:t>رفتار</a:t>
            </a:r>
            <a:endParaRPr lang="en-US" sz="2800">
              <a:latin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000" b="1" dirty="0">
                <a:solidFill>
                  <a:srgbClr val="054200"/>
                </a:solidFill>
                <a:cs typeface="+mj-cs"/>
              </a:rPr>
              <a:t>رابطه بین انگیزه ، رفتار ، هدف</a:t>
            </a:r>
            <a:endParaRPr lang="en-US" sz="2000" b="1" dirty="0">
              <a:solidFill>
                <a:srgbClr val="054200"/>
              </a:solidFill>
              <a:cs typeface="+mj-cs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1A10354-5AD2-4CF1-B4F1-3296CC124887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7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498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95439" y="1"/>
            <a:ext cx="9001125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Low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a-IR" sz="3600" b="1" dirty="0">
                <a:solidFill>
                  <a:srgbClr val="C00000"/>
                </a:solidFill>
                <a:cs typeface="B Titr" pitchFamily="2" charset="-78"/>
              </a:rPr>
              <a:t>نیاز </a:t>
            </a:r>
            <a:r>
              <a:rPr lang="en-US" sz="3600" b="1" dirty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en-US" sz="2800" b="1" dirty="0">
                <a:solidFill>
                  <a:srgbClr val="C00000"/>
                </a:solidFill>
                <a:cs typeface="B Titr" pitchFamily="2" charset="-78"/>
              </a:rPr>
              <a:t>(Need)</a:t>
            </a:r>
            <a:r>
              <a:rPr lang="fa-IR" sz="3600" b="1" dirty="0">
                <a:solidFill>
                  <a:srgbClr val="C00000"/>
                </a:solidFill>
                <a:cs typeface="B Titr" pitchFamily="2" charset="-78"/>
              </a:rPr>
              <a:t>:</a:t>
            </a:r>
          </a:p>
          <a:p>
            <a:pPr marL="628650" indent="-628650" algn="justLow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3200" dirty="0">
                <a:latin typeface="+mj-lt"/>
                <a:cs typeface="B Nazanin" pitchFamily="2" charset="-78"/>
              </a:rPr>
              <a:t>یک حالت محرومیت و کمبود درونی است . هنگامی بوجود می آید که عدم تعادل فیزیولوژیکی یا روانی بروز کند.</a:t>
            </a:r>
            <a:endParaRPr lang="en-US" sz="3200" dirty="0">
              <a:latin typeface="+mj-lt"/>
              <a:cs typeface="B Nazanin" pitchFamily="2" charset="-7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95439" y="2071689"/>
            <a:ext cx="9001125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Low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a-IR" sz="3600" b="1" dirty="0">
                <a:solidFill>
                  <a:srgbClr val="C00000"/>
                </a:solidFill>
                <a:cs typeface="B Titr" pitchFamily="2" charset="-78"/>
              </a:rPr>
              <a:t>سائقه </a:t>
            </a:r>
            <a:r>
              <a:rPr lang="en-US" sz="3600" b="1" dirty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en-US" sz="2800" b="1" dirty="0">
                <a:solidFill>
                  <a:srgbClr val="C00000"/>
                </a:solidFill>
                <a:cs typeface="B Titr" pitchFamily="2" charset="-78"/>
              </a:rPr>
              <a:t>(Drive)</a:t>
            </a:r>
            <a:r>
              <a:rPr lang="fa-IR" sz="3600" b="1" dirty="0">
                <a:solidFill>
                  <a:srgbClr val="C00000"/>
                </a:solidFill>
                <a:cs typeface="B Titr" pitchFamily="2" charset="-78"/>
              </a:rPr>
              <a:t>:</a:t>
            </a:r>
          </a:p>
          <a:p>
            <a:pPr marL="628650" indent="-628650" algn="justLow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3200" dirty="0">
                <a:latin typeface="Monotype Corsiva" pitchFamily="66" charset="0"/>
                <a:cs typeface="B Nazanin" pitchFamily="2" charset="-78"/>
              </a:rPr>
              <a:t>حالتی از برانگیختگی است که به دلیل یک نیاز زیستی ایجاد می شود. انرژی حرکت را فراهم می کند .</a:t>
            </a:r>
            <a:endParaRPr lang="en-US" sz="6000" dirty="0">
              <a:latin typeface="+mj-lt"/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7CBE32-9387-4F00-9B3B-8F6DB35158EC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8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95439" y="4071939"/>
            <a:ext cx="9001125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Low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a-IR" sz="3600" b="1" dirty="0">
                <a:solidFill>
                  <a:srgbClr val="C00000"/>
                </a:solidFill>
                <a:cs typeface="B Titr" pitchFamily="2" charset="-78"/>
              </a:rPr>
              <a:t>هدف - مشوق</a:t>
            </a:r>
            <a:r>
              <a:rPr lang="en-US" sz="3600" b="1" dirty="0">
                <a:solidFill>
                  <a:srgbClr val="C00000"/>
                </a:solidFill>
                <a:latin typeface="+mj-lt"/>
                <a:cs typeface="B Titr" pitchFamily="2" charset="-78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+mj-lt"/>
                <a:cs typeface="B Titr" pitchFamily="2" charset="-78"/>
              </a:rPr>
              <a:t>(goal - incentives</a:t>
            </a:r>
            <a:r>
              <a:rPr lang="en-US" sz="2800" b="1" dirty="0">
                <a:solidFill>
                  <a:srgbClr val="C00000"/>
                </a:solidFill>
                <a:cs typeface="B Titr" pitchFamily="2" charset="-78"/>
              </a:rPr>
              <a:t>)</a:t>
            </a:r>
            <a:r>
              <a:rPr lang="fa-IR" sz="3600" b="1" dirty="0">
                <a:solidFill>
                  <a:srgbClr val="C00000"/>
                </a:solidFill>
                <a:cs typeface="B Titr" pitchFamily="2" charset="-78"/>
              </a:rPr>
              <a:t>:</a:t>
            </a:r>
          </a:p>
          <a:p>
            <a:pPr marL="628650" indent="-628650" algn="justLow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3200" dirty="0">
                <a:latin typeface="Monotype Corsiva" pitchFamily="66" charset="0"/>
                <a:cs typeface="B Nazanin" pitchFamily="2" charset="-78"/>
              </a:rPr>
              <a:t>در پایان چرخه انگیزش قرار دارد و بعنوان تقلیل و تخفیف دهنده نیاز و کاهش سائق تعریف می شود</a:t>
            </a:r>
            <a:r>
              <a:rPr lang="en-US" sz="3200" dirty="0">
                <a:latin typeface="Monotype Corsiva" pitchFamily="66" charset="0"/>
                <a:cs typeface="B Nazanin" pitchFamily="2" charset="-78"/>
              </a:rPr>
              <a:t>.</a:t>
            </a:r>
            <a:endParaRPr lang="en-US" sz="3200" dirty="0">
              <a:latin typeface="+mj-lt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9440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218BE6-9FBA-4B7D-8986-CFC540A583E2}" type="slidenum">
              <a:rPr lang="en-US">
                <a:solidFill>
                  <a:srgbClr val="898C9F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pPr eaLnBrk="1" hangingPunct="1"/>
              <a:t>9</a:t>
            </a:fld>
            <a:endParaRPr lang="en-US">
              <a:solidFill>
                <a:srgbClr val="898C9F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14488" y="874714"/>
          <a:ext cx="8910636" cy="419742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40234"/>
                <a:gridCol w="1620114"/>
                <a:gridCol w="1890135"/>
                <a:gridCol w="2160153"/>
              </a:tblGrid>
              <a:tr h="1066724">
                <a:tc>
                  <a:txBody>
                    <a:bodyPr/>
                    <a:lstStyle/>
                    <a:p>
                      <a:pPr algn="ctr"/>
                      <a:endParaRPr lang="en-US" sz="48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Nazanin" pitchFamily="2" charset="-78"/>
                        </a:rPr>
                        <a:t>کلی</a:t>
                      </a:r>
                    </a:p>
                    <a:p>
                      <a:pPr algn="ctr"/>
                      <a:r>
                        <a:rPr lang="fa-IR" sz="3200" b="1" dirty="0" smtClean="0">
                          <a:cs typeface="B Nazanin" pitchFamily="2" charset="-78"/>
                        </a:rPr>
                        <a:t>(عمومی)</a:t>
                      </a:r>
                      <a:endParaRPr lang="en-US" sz="3200" b="1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Nazanin" pitchFamily="2" charset="-78"/>
                        </a:rPr>
                        <a:t>ثانویه</a:t>
                      </a:r>
                      <a:endParaRPr lang="en-US" sz="3200" b="1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Nazanin" pitchFamily="2" charset="-78"/>
                        </a:rPr>
                        <a:t>اولیه</a:t>
                      </a:r>
                      <a:endParaRPr lang="en-US" sz="3200" b="1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</a:tr>
              <a:tr h="6956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a-IR" sz="3200" b="1" dirty="0" smtClean="0">
                          <a:cs typeface="B Nazanin" pitchFamily="2" charset="-78"/>
                        </a:rPr>
                        <a:t>مبنای فیزیولوژیکی</a:t>
                      </a:r>
                      <a:endParaRPr lang="en-US" sz="3200" b="1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Pct val="125000"/>
                        <a:buFont typeface="Wingdings" pitchFamily="2" charset="2"/>
                        <a:buChar char="ü"/>
                        <a:tabLst/>
                        <a:defRPr/>
                      </a:pPr>
                      <a:endParaRPr lang="en-US" sz="3200" dirty="0" smtClean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endParaRPr lang="en-US" sz="32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r>
                        <a:rPr lang="fa-IR" sz="3200" dirty="0" smtClean="0">
                          <a:cs typeface="B Nazanin" pitchFamily="2" charset="-78"/>
                        </a:rPr>
                        <a:t> </a:t>
                      </a:r>
                      <a:endParaRPr lang="en-US" sz="32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/>
                </a:tc>
              </a:tr>
              <a:tr h="6956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a-IR" sz="3200" b="1" dirty="0" smtClean="0">
                          <a:cs typeface="B Nazanin" pitchFamily="2" charset="-78"/>
                        </a:rPr>
                        <a:t>غیر اکتسابی</a:t>
                      </a:r>
                      <a:endParaRPr lang="en-US" sz="3200" b="1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r>
                        <a:rPr lang="fa-IR" sz="3200" dirty="0" smtClean="0">
                          <a:cs typeface="B Nazanin" pitchFamily="2" charset="-78"/>
                        </a:rPr>
                        <a:t> </a:t>
                      </a:r>
                      <a:endParaRPr lang="en-US" sz="32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endParaRPr lang="en-US" sz="32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r>
                        <a:rPr lang="fa-IR" sz="3200" dirty="0" smtClean="0">
                          <a:cs typeface="B Nazanin" pitchFamily="2" charset="-78"/>
                        </a:rPr>
                        <a:t> </a:t>
                      </a:r>
                      <a:endParaRPr lang="en-US" sz="32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</a:tr>
              <a:tr h="6956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a-IR" sz="3200" b="1" dirty="0" smtClean="0">
                          <a:cs typeface="B Nazanin" pitchFamily="2" charset="-78"/>
                        </a:rPr>
                        <a:t>اکتسابی</a:t>
                      </a:r>
                      <a:endParaRPr lang="en-US" sz="3200" b="1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endParaRPr lang="en-US" sz="32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Char char="ü"/>
                      </a:pPr>
                      <a:r>
                        <a:rPr lang="fa-IR" sz="3200" dirty="0" smtClean="0">
                          <a:cs typeface="B Nazanin" pitchFamily="2" charset="-78"/>
                        </a:rPr>
                        <a:t> </a:t>
                      </a:r>
                      <a:endParaRPr lang="en-US" sz="32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endParaRPr lang="en-US" sz="32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/>
                </a:tc>
              </a:tr>
              <a:tr h="10435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a-IR" sz="3200" b="1" dirty="0" smtClean="0">
                          <a:cs typeface="B Nazanin" pitchFamily="2" charset="-78"/>
                        </a:rPr>
                        <a:t>مثال</a:t>
                      </a:r>
                      <a:endParaRPr lang="en-US" sz="3200" b="1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None/>
                      </a:pPr>
                      <a:r>
                        <a:rPr lang="fa-IR" sz="2800" dirty="0" smtClean="0">
                          <a:cs typeface="B Nazanin" pitchFamily="2" charset="-78"/>
                        </a:rPr>
                        <a:t>شایستگی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None/>
                      </a:pPr>
                      <a:r>
                        <a:rPr lang="fa-IR" sz="2800" dirty="0" smtClean="0">
                          <a:cs typeface="B Nazanin" pitchFamily="2" charset="-78"/>
                        </a:rPr>
                        <a:t>کنجکاوی</a:t>
                      </a:r>
                      <a:endParaRPr lang="en-US" sz="28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None/>
                      </a:pPr>
                      <a:r>
                        <a:rPr lang="fa-IR" sz="2800" dirty="0" smtClean="0">
                          <a:cs typeface="B Nazanin" pitchFamily="2" charset="-78"/>
                        </a:rPr>
                        <a:t>قدرت</a:t>
                      </a:r>
                      <a:endParaRPr lang="fa-IR" sz="2800" baseline="0" dirty="0" smtClean="0">
                        <a:cs typeface="B Nazanin" pitchFamily="2" charset="-78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25000"/>
                        <a:buFont typeface="Wingdings" pitchFamily="2" charset="2"/>
                        <a:buNone/>
                      </a:pPr>
                      <a:r>
                        <a:rPr lang="fa-IR" sz="2800" baseline="0" dirty="0" smtClean="0">
                          <a:cs typeface="B Nazanin" pitchFamily="2" charset="-78"/>
                        </a:rPr>
                        <a:t>دلبستگی</a:t>
                      </a:r>
                    </a:p>
                  </a:txBody>
                  <a:tcPr marL="91447" marR="91447" marT="45717" marB="45717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cs typeface="B Nazanin" pitchFamily="2" charset="-78"/>
                        </a:rPr>
                        <a:t>گرسنگی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cs typeface="B Nazanin" pitchFamily="2" charset="-78"/>
                        </a:rPr>
                        <a:t>خواب</a:t>
                      </a:r>
                      <a:endParaRPr lang="en-US" sz="2800" dirty="0">
                        <a:cs typeface="B Nazanin" pitchFamily="2" charset="-78"/>
                      </a:endParaRPr>
                    </a:p>
                  </a:txBody>
                  <a:tcPr marL="91447" marR="91447" marT="45717" marB="45717" anchor="ctr" anchorCtr="1">
                    <a:noFill/>
                  </a:tcPr>
                </a:tc>
              </a:tr>
            </a:tbl>
          </a:graphicData>
        </a:graphic>
      </p:graphicFrame>
      <p:cxnSp>
        <p:nvCxnSpPr>
          <p:cNvPr id="13347" name="Straight Connector 147"/>
          <p:cNvCxnSpPr>
            <a:cxnSpLocks noChangeShapeType="1"/>
          </p:cNvCxnSpPr>
          <p:nvPr/>
        </p:nvCxnSpPr>
        <p:spPr bwMode="auto">
          <a:xfrm rot="10800000">
            <a:off x="1595439" y="857251"/>
            <a:ext cx="3214687" cy="10715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48" name="Rectangle 174"/>
          <p:cNvSpPr>
            <a:spLocks noChangeArrowheads="1"/>
          </p:cNvSpPr>
          <p:nvPr/>
        </p:nvSpPr>
        <p:spPr bwMode="auto">
          <a:xfrm>
            <a:off x="3309939" y="1201739"/>
            <a:ext cx="185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>
                <a:latin typeface="Calibri" panose="020F0502020204030204" pitchFamily="34" charset="0"/>
                <a:cs typeface="B Titr" panose="00000700000000000000" pitchFamily="2" charset="-78"/>
              </a:rPr>
              <a:t>انواع نیازها</a:t>
            </a:r>
            <a:endParaRPr lang="en-US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13349" name="Rectangle 176"/>
          <p:cNvSpPr>
            <a:spLocks noChangeArrowheads="1"/>
          </p:cNvSpPr>
          <p:nvPr/>
        </p:nvSpPr>
        <p:spPr bwMode="auto">
          <a:xfrm>
            <a:off x="1625600" y="1428750"/>
            <a:ext cx="1327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2000">
                <a:latin typeface="Calibri" panose="020F0502020204030204" pitchFamily="34" charset="0"/>
                <a:cs typeface="B Titr" panose="00000700000000000000" pitchFamily="2" charset="-78"/>
              </a:rPr>
              <a:t>شرح</a:t>
            </a:r>
            <a:endParaRPr lang="en-US" sz="2000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19" name="Title 3"/>
          <p:cNvSpPr txBox="1">
            <a:spLocks/>
          </p:cNvSpPr>
          <p:nvPr/>
        </p:nvSpPr>
        <p:spPr>
          <a:xfrm>
            <a:off x="1666844" y="142852"/>
            <a:ext cx="8858312" cy="500066"/>
          </a:xfrm>
          <a:prstGeom prst="flowChartTerminator">
            <a:avLst/>
          </a:prstGeom>
          <a:solidFill>
            <a:srgbClr val="FFFFFF"/>
          </a:solidFill>
          <a:ln w="25400" cap="flat" cmpd="sng" algn="ctr">
            <a:solidFill>
              <a:srgbClr val="C00000"/>
            </a:solidFill>
            <a:prstDash val="solid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 sz="2400" b="1" dirty="0">
                <a:solidFill>
                  <a:srgbClr val="054200"/>
                </a:solidFill>
                <a:cs typeface="+mj-cs"/>
              </a:rPr>
              <a:t>انواع نیاز ها </a:t>
            </a:r>
            <a:endParaRPr lang="en-US" sz="2400" b="1" dirty="0">
              <a:solidFill>
                <a:srgbClr val="054200"/>
              </a:solidFill>
              <a:cs typeface="+mj-cs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595439" y="5092700"/>
            <a:ext cx="900112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Low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fa-IR" sz="2400" dirty="0">
                <a:latin typeface="Monotype Corsiva" pitchFamily="66" charset="0"/>
                <a:cs typeface="B Nazanin" pitchFamily="2" charset="-78"/>
              </a:rPr>
              <a:t>نیازهای ثانویه در رفتار سازمانی در حال حاضر اهمیت بیشتری یافته اند ؛ زیرا که به جز چند کشور خاص ، در اکثر کشور ها نیاز اولیه تا حدودی برآورده می شوند .</a:t>
            </a:r>
            <a:endParaRPr lang="en-US" sz="4800" dirty="0">
              <a:latin typeface="+mj-lt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5041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1604</Words>
  <Application>Microsoft Office PowerPoint</Application>
  <PresentationFormat>Widescreen</PresentationFormat>
  <Paragraphs>323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B Mitra</vt:lpstr>
      <vt:lpstr>B Nazanin</vt:lpstr>
      <vt:lpstr>B Titr</vt:lpstr>
      <vt:lpstr>Calibri</vt:lpstr>
      <vt:lpstr>Calibri Light</vt:lpstr>
      <vt:lpstr>Courier New</vt:lpstr>
      <vt:lpstr>Monotype Corsiva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www.Win2Farsi.com</dc:creator>
  <cp:lastModifiedBy>MRT www.Win2Farsi.com</cp:lastModifiedBy>
  <cp:revision>1</cp:revision>
  <dcterms:created xsi:type="dcterms:W3CDTF">2017-02-28T15:10:37Z</dcterms:created>
  <dcterms:modified xsi:type="dcterms:W3CDTF">2017-02-28T15:11:24Z</dcterms:modified>
</cp:coreProperties>
</file>