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fa-IR" dirty="0" smtClean="0"/>
              <a:t>برنامه نویسی به زبان </a:t>
            </a:r>
            <a:endParaRPr lang="fa-IR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Return c;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/********** minor</a:t>
            </a:r>
            <a:r>
              <a:rPr lang="fa-IR" dirty="0" smtClean="0"/>
              <a:t>از تابع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fa-IR" dirty="0" smtClean="0"/>
              <a:t> برای ضرب دو دترمینان استفاده می شود. در آن از یک اشاره گر استفاده می شود.</a:t>
            </a:r>
            <a:r>
              <a:rPr lang="en-US" dirty="0" smtClean="0"/>
              <a:t> **********/</a:t>
            </a:r>
          </a:p>
          <a:p>
            <a:r>
              <a:rPr lang="en-US" dirty="0" smtClean="0"/>
              <a:t>Void print (</a:t>
            </a:r>
            <a:r>
              <a:rPr lang="en-US" dirty="0" err="1" smtClean="0"/>
              <a:t>int</a:t>
            </a:r>
            <a:r>
              <a:rPr lang="en-US" dirty="0" smtClean="0"/>
              <a:t> a[ ],</a:t>
            </a:r>
            <a:r>
              <a:rPr lang="en-US" dirty="0" err="1" smtClean="0"/>
              <a:t>int</a:t>
            </a:r>
            <a:r>
              <a:rPr lang="en-US" dirty="0" smtClean="0"/>
              <a:t> n){</a:t>
            </a:r>
          </a:p>
          <a:p>
            <a:r>
              <a:rPr lang="en-US" dirty="0" smtClean="0"/>
              <a:t>Print f (“ your matrix is : \n\n “);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 ; </a:t>
            </a:r>
            <a:r>
              <a:rPr lang="en-US" dirty="0" err="1" smtClean="0"/>
              <a:t>i</a:t>
            </a:r>
            <a:r>
              <a:rPr lang="en-US" dirty="0" smtClean="0"/>
              <a:t>&lt;n*n ; </a:t>
            </a:r>
            <a:r>
              <a:rPr lang="en-US" dirty="0" err="1" smtClean="0"/>
              <a:t>i</a:t>
            </a:r>
            <a:r>
              <a:rPr lang="en-US" dirty="0" smtClean="0"/>
              <a:t>++){</a:t>
            </a:r>
            <a:endParaRPr lang="fa-I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Print f ("%d”,(a[</a:t>
            </a:r>
            <a:r>
              <a:rPr lang="en-US" dirty="0" err="1" smtClean="0"/>
              <a:t>i</a:t>
            </a:r>
            <a:r>
              <a:rPr lang="en-US" dirty="0" smtClean="0"/>
              <a:t>]));</a:t>
            </a:r>
          </a:p>
          <a:p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If ((i+1)%n==0)</a:t>
            </a:r>
          </a:p>
          <a:p>
            <a:pPr lvl="1"/>
            <a:r>
              <a:rPr lang="en-US" dirty="0" smtClean="0"/>
              <a:t>Print f(end)</a:t>
            </a:r>
          </a:p>
          <a:p>
            <a:pPr lvl="1">
              <a:buNone/>
            </a:pPr>
            <a:r>
              <a:rPr lang="fa-IR" dirty="0" smtClean="0"/>
              <a:t>{</a:t>
            </a:r>
            <a:endParaRPr lang="en-US" dirty="0" smtClean="0"/>
          </a:p>
          <a:p>
            <a:pPr lvl="1">
              <a:buNone/>
            </a:pPr>
            <a:r>
              <a:rPr lang="fa-IR" dirty="0" smtClean="0"/>
              <a:t>{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/***** </a:t>
            </a:r>
            <a:r>
              <a:rPr lang="fa-IR" dirty="0" smtClean="0"/>
              <a:t>این تابع برای نمایش ماتریس استفاده می شود.</a:t>
            </a:r>
            <a:r>
              <a:rPr lang="en-US" dirty="0" smtClean="0"/>
              <a:t> *****/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sz="4400" dirty="0" smtClean="0"/>
              <a:t>برنامه ای بنویسید که یک ماتریس </a:t>
            </a:r>
          </a:p>
          <a:p>
            <a:pPr algn="r">
              <a:buNone/>
            </a:pPr>
            <a:r>
              <a:rPr lang="fa-IR" sz="4400" dirty="0" smtClean="0"/>
              <a:t>از ورودی بگیرد و دترمینان آن</a:t>
            </a:r>
            <a:r>
              <a:rPr lang="en-US" sz="4400" dirty="0" smtClean="0"/>
              <a:t>n*n</a:t>
            </a:r>
          </a:p>
          <a:p>
            <a:pPr algn="r">
              <a:buNone/>
            </a:pPr>
            <a:r>
              <a:rPr lang="fa-IR" sz="4400" dirty="0" smtClean="0"/>
              <a:t> را محاسبه کند.</a:t>
            </a:r>
            <a:endParaRPr lang="fa-I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iostream.h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math.h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conio.h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stdlib.h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#include&lt;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/************</a:t>
            </a:r>
            <a:r>
              <a:rPr lang="fa-IR" dirty="0" smtClean="0"/>
              <a:t>توابع کتابخانه ای هستند که به صورت پیش فرض از آنها استفاده میشود</a:t>
            </a:r>
            <a:r>
              <a:rPr lang="en-US" dirty="0" smtClean="0"/>
              <a:t>*************/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en-US" dirty="0" smtClean="0"/>
              <a:t> (</a:t>
            </a:r>
            <a:r>
              <a:rPr lang="en-US" dirty="0" err="1" smtClean="0"/>
              <a:t>int</a:t>
            </a:r>
            <a:r>
              <a:rPr lang="en-US" dirty="0" smtClean="0"/>
              <a:t> [ ],</a:t>
            </a:r>
            <a:r>
              <a:rPr lang="en-US" dirty="0" err="1" smtClean="0"/>
              <a:t>int</a:t>
            </a:r>
            <a:r>
              <a:rPr lang="en-US" dirty="0" smtClean="0"/>
              <a:t>);</a:t>
            </a:r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*minor (</a:t>
            </a:r>
            <a:r>
              <a:rPr lang="en-US" dirty="0" err="1" smtClean="0"/>
              <a:t>int</a:t>
            </a:r>
            <a:r>
              <a:rPr lang="en-US" dirty="0" smtClean="0"/>
              <a:t> [ ], </a:t>
            </a:r>
            <a:r>
              <a:rPr lang="en-US" dirty="0" err="1" smtClean="0"/>
              <a:t>int,int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Void print (</a:t>
            </a:r>
            <a:r>
              <a:rPr lang="en-US" dirty="0" err="1" smtClean="0"/>
              <a:t>int</a:t>
            </a:r>
            <a:r>
              <a:rPr lang="en-US" dirty="0" smtClean="0"/>
              <a:t> a[ ],</a:t>
            </a:r>
            <a:r>
              <a:rPr lang="en-US" dirty="0" err="1" smtClean="0"/>
              <a:t>int</a:t>
            </a:r>
            <a:r>
              <a:rPr lang="en-US" dirty="0" smtClean="0"/>
              <a:t> n);</a:t>
            </a:r>
          </a:p>
          <a:p>
            <a:r>
              <a:rPr lang="en-US" dirty="0" smtClean="0"/>
              <a:t>/********** </a:t>
            </a:r>
            <a:r>
              <a:rPr lang="fa-IR" dirty="0" smtClean="0"/>
              <a:t>برای بالا رفتن سرعت و جلوگیری از پیچیدگی برنامه از توابع زیر استفاده میکنیم:</a:t>
            </a:r>
          </a:p>
          <a:p>
            <a:r>
              <a:rPr lang="fa-IR" dirty="0" smtClean="0"/>
              <a:t>برای حل دترمینان</a:t>
            </a:r>
            <a:r>
              <a:rPr lang="en-US" dirty="0" smtClean="0"/>
              <a:t> </a:t>
            </a:r>
            <a:r>
              <a:rPr lang="en-US" dirty="0" err="1" smtClean="0"/>
              <a:t>det</a:t>
            </a:r>
            <a:endParaRPr lang="fa-IR" dirty="0" smtClean="0"/>
          </a:p>
          <a:p>
            <a:r>
              <a:rPr lang="fa-IR" dirty="0" smtClean="0"/>
              <a:t>برای ضرب</a:t>
            </a:r>
            <a:r>
              <a:rPr lang="en-US" dirty="0" smtClean="0"/>
              <a:t> minor</a:t>
            </a:r>
            <a:endParaRPr lang="fa-IR" dirty="0" smtClean="0"/>
          </a:p>
          <a:p>
            <a:r>
              <a:rPr lang="fa-IR" dirty="0" smtClean="0"/>
              <a:t>برای چاپ ماتریس</a:t>
            </a:r>
            <a:r>
              <a:rPr lang="en-US" dirty="0" smtClean="0"/>
              <a:t> print</a:t>
            </a:r>
          </a:p>
          <a:p>
            <a:r>
              <a:rPr lang="en-US" dirty="0" smtClean="0"/>
              <a:t>**********/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Void main (){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u ;</a:t>
            </a:r>
          </a:p>
          <a:p>
            <a:r>
              <a:rPr lang="en-US" dirty="0" smtClean="0"/>
              <a:t>Print f (“enter matrix rows“);</a:t>
            </a:r>
          </a:p>
          <a:p>
            <a:r>
              <a:rPr lang="en-US" dirty="0" smtClean="0"/>
              <a:t>Scan f (“ %d “,&amp;n);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 a=new   </a:t>
            </a:r>
            <a:r>
              <a:rPr lang="en-US" dirty="0" err="1" smtClean="0"/>
              <a:t>int</a:t>
            </a:r>
            <a:r>
              <a:rPr lang="en-US" dirty="0" smtClean="0"/>
              <a:t>[n*n];</a:t>
            </a:r>
          </a:p>
          <a:p>
            <a:r>
              <a:rPr lang="en-US" dirty="0" smtClean="0"/>
              <a:t>Print f (“enter your numbers , \n“);</a:t>
            </a:r>
          </a:p>
          <a:p>
            <a:r>
              <a:rPr lang="en-US" dirty="0" smtClean="0"/>
              <a:t>For ( </a:t>
            </a:r>
            <a:r>
              <a:rPr lang="en-US" dirty="0" err="1" smtClean="0"/>
              <a:t>i</a:t>
            </a:r>
            <a:r>
              <a:rPr lang="en-US" dirty="0" smtClean="0"/>
              <a:t>=0 ; </a:t>
            </a:r>
            <a:r>
              <a:rPr lang="en-US" dirty="0" err="1" smtClean="0"/>
              <a:t>i</a:t>
            </a:r>
            <a:r>
              <a:rPr lang="en-US" dirty="0" smtClean="0"/>
              <a:t>&lt;n*n 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r>
              <a:rPr lang="en-US" dirty="0" smtClean="0"/>
              <a:t>Scan f ("%</a:t>
            </a:r>
            <a:r>
              <a:rPr lang="en-US" dirty="0" err="1" smtClean="0"/>
              <a:t>d",&amp;a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]);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Print f (</a:t>
            </a:r>
            <a:r>
              <a:rPr lang="en-US" dirty="0" err="1" smtClean="0"/>
              <a:t>a,n</a:t>
            </a:r>
            <a:r>
              <a:rPr lang="en-US" dirty="0" smtClean="0"/>
              <a:t>);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Print f (“</a:t>
            </a:r>
            <a:r>
              <a:rPr lang="en-US" dirty="0" err="1" smtClean="0"/>
              <a:t>determinan</a:t>
            </a:r>
            <a:r>
              <a:rPr lang="en-US" dirty="0" smtClean="0"/>
              <a:t> =“ </a:t>
            </a:r>
            <a:r>
              <a:rPr lang="en-US" dirty="0" err="1" smtClean="0"/>
              <a:t>det</a:t>
            </a:r>
            <a:r>
              <a:rPr lang="en-US" dirty="0" smtClean="0"/>
              <a:t>(</a:t>
            </a:r>
            <a:r>
              <a:rPr lang="en-US" dirty="0" err="1" smtClean="0"/>
              <a:t>a,n</a:t>
            </a:r>
            <a:r>
              <a:rPr lang="en-US" dirty="0" smtClean="0"/>
              <a:t>);</a:t>
            </a:r>
          </a:p>
          <a:p>
            <a:r>
              <a:rPr lang="en-US" dirty="0" err="1" smtClean="0"/>
              <a:t>Getch</a:t>
            </a:r>
            <a:r>
              <a:rPr lang="en-US" dirty="0" smtClean="0"/>
              <a:t> ( );</a:t>
            </a:r>
          </a:p>
          <a:p>
            <a:r>
              <a:rPr lang="en-US" dirty="0" smtClean="0"/>
              <a:t>/**********n</a:t>
            </a:r>
            <a:r>
              <a:rPr lang="fa-IR" dirty="0" smtClean="0"/>
              <a:t>قسمت اصلی برنامه است. ابتدا یک عدد </a:t>
            </a:r>
            <a:r>
              <a:rPr lang="en-US" dirty="0" smtClean="0"/>
              <a:t>n*n</a:t>
            </a:r>
            <a:r>
              <a:rPr lang="fa-IR" dirty="0" smtClean="0"/>
              <a:t>می گیریم و در ماتریس</a:t>
            </a:r>
            <a:endParaRPr lang="en-US" dirty="0" smtClean="0"/>
          </a:p>
          <a:p>
            <a:r>
              <a:rPr lang="fa-IR" dirty="0" smtClean="0"/>
              <a:t> قرار می دهیم. پس از حل کردن توابع زیر جواب کلی در برنامه فراخوانی می شود.</a:t>
            </a:r>
            <a:r>
              <a:rPr lang="en-US" dirty="0" smtClean="0"/>
              <a:t> main</a:t>
            </a:r>
          </a:p>
          <a:p>
            <a:r>
              <a:rPr lang="en-US" dirty="0" smtClean="0"/>
              <a:t>**********/</a:t>
            </a: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 </a:t>
            </a:r>
            <a:r>
              <a:rPr lang="en-US" dirty="0" err="1" smtClean="0"/>
              <a:t>det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a[ ], </a:t>
            </a:r>
            <a:r>
              <a:rPr lang="en-US" dirty="0" err="1" smtClean="0"/>
              <a:t>int</a:t>
            </a:r>
            <a:r>
              <a:rPr lang="en-US" dirty="0" smtClean="0"/>
              <a:t> n);</a:t>
            </a:r>
          </a:p>
          <a:p>
            <a:r>
              <a:rPr lang="en-US" dirty="0" smtClean="0"/>
              <a:t>{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 x=0;</a:t>
            </a:r>
          </a:p>
          <a:p>
            <a:pPr lvl="1"/>
            <a:r>
              <a:rPr lang="en-US" dirty="0" smtClean="0"/>
              <a:t>If (n==2){a[0]*a[3] - a[2]*a[1]};</a:t>
            </a:r>
          </a:p>
          <a:p>
            <a:pPr lvl="1"/>
            <a:r>
              <a:rPr lang="en-US" dirty="0" smtClean="0"/>
              <a:t>Else {</a:t>
            </a:r>
          </a:p>
          <a:p>
            <a:pPr lvl="2"/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 ;  </a:t>
            </a:r>
            <a:r>
              <a:rPr lang="en-US" dirty="0" err="1" smtClean="0"/>
              <a:t>i</a:t>
            </a:r>
            <a:r>
              <a:rPr lang="en-US" dirty="0" smtClean="0"/>
              <a:t>&lt;n ; </a:t>
            </a:r>
            <a:r>
              <a:rPr lang="en-US" dirty="0" err="1" smtClean="0"/>
              <a:t>i</a:t>
            </a:r>
            <a:r>
              <a:rPr lang="en-US" dirty="0" smtClean="0"/>
              <a:t>++){</a:t>
            </a:r>
          </a:p>
          <a:p>
            <a:pPr lvl="2"/>
            <a:r>
              <a:rPr lang="en-US" dirty="0" smtClean="0"/>
              <a:t>X+=a[</a:t>
            </a:r>
            <a:r>
              <a:rPr lang="en-US" dirty="0" err="1" smtClean="0"/>
              <a:t>i</a:t>
            </a:r>
            <a:r>
              <a:rPr lang="en-US" dirty="0" smtClean="0"/>
              <a:t>]*</a:t>
            </a:r>
            <a:r>
              <a:rPr lang="en-US" dirty="0" err="1" smtClean="0"/>
              <a:t>det</a:t>
            </a:r>
            <a:r>
              <a:rPr lang="en-US" dirty="0" smtClean="0"/>
              <a:t> (minor (</a:t>
            </a:r>
            <a:r>
              <a:rPr lang="en-US" dirty="0" err="1" smtClean="0"/>
              <a:t>a,I,n</a:t>
            </a:r>
            <a:r>
              <a:rPr lang="en-US" dirty="0" smtClean="0"/>
              <a:t>),n-1)*</a:t>
            </a:r>
            <a:r>
              <a:rPr lang="en-US" dirty="0" err="1" smtClean="0"/>
              <a:t>pow</a:t>
            </a:r>
            <a:r>
              <a:rPr lang="en-US" dirty="0" smtClean="0"/>
              <a:t>(-1,i);</a:t>
            </a:r>
          </a:p>
          <a:p>
            <a:pPr lvl="2"/>
            <a:r>
              <a:rPr lang="en-US" dirty="0" smtClean="0"/>
              <a:t>}</a:t>
            </a:r>
          </a:p>
          <a:p>
            <a:pPr lvl="2"/>
            <a:r>
              <a:rPr lang="en-US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Return x;</a:t>
            </a:r>
          </a:p>
          <a:p>
            <a:r>
              <a:rPr lang="en-US" dirty="0" smtClean="0"/>
              <a:t>/**********</a:t>
            </a:r>
            <a:r>
              <a:rPr lang="en-US" dirty="0" err="1" smtClean="0"/>
              <a:t>det</a:t>
            </a:r>
            <a:r>
              <a:rPr lang="en-US" dirty="0" smtClean="0"/>
              <a:t>  </a:t>
            </a:r>
            <a:r>
              <a:rPr lang="fa-IR" dirty="0" smtClean="0"/>
              <a:t>تابع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Determinan</a:t>
            </a:r>
            <a:r>
              <a:rPr lang="en-US" dirty="0" smtClean="0"/>
              <a:t> </a:t>
            </a:r>
            <a:r>
              <a:rPr lang="fa-IR" dirty="0" smtClean="0"/>
              <a:t> برای محاسبه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For </a:t>
            </a:r>
            <a:r>
              <a:rPr lang="fa-IR" dirty="0" smtClean="0"/>
              <a:t>استفاده می شود و متشکل از یک حلقه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Minor </a:t>
            </a:r>
            <a:r>
              <a:rPr lang="fa-IR" dirty="0" smtClean="0"/>
              <a:t> است که در آن تابع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Minor </a:t>
            </a:r>
            <a:r>
              <a:rPr lang="fa-IR" dirty="0" smtClean="0"/>
              <a:t> فراخوانی می شود. پس از انجام تابع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en-US" dirty="0" smtClean="0"/>
              <a:t> </a:t>
            </a:r>
            <a:r>
              <a:rPr lang="fa-IR" dirty="0" smtClean="0"/>
              <a:t> پاسخ در تابع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err="1" smtClean="0"/>
              <a:t>det</a:t>
            </a:r>
            <a:r>
              <a:rPr lang="fa-IR" dirty="0" smtClean="0"/>
              <a:t> قرار گرفته و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fa-IR" dirty="0" smtClean="0"/>
              <a:t> حل می شود.</a:t>
            </a:r>
            <a:r>
              <a:rPr lang="en-US" dirty="0" smtClean="0"/>
              <a:t> **********/</a:t>
            </a:r>
            <a:endParaRPr lang="fa-I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 *minor (a[ ],</a:t>
            </a:r>
            <a:r>
              <a:rPr lang="en-US" dirty="0" err="1" smtClean="0"/>
              <a:t>x,n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k=0;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*c=new  </a:t>
            </a:r>
            <a:r>
              <a:rPr lang="en-US" dirty="0" err="1" smtClean="0"/>
              <a:t>int</a:t>
            </a:r>
            <a:r>
              <a:rPr lang="en-US" dirty="0" smtClean="0"/>
              <a:t> [(n-1)*(n-1)];</a:t>
            </a:r>
          </a:p>
          <a:p>
            <a:pPr>
              <a:buNone/>
            </a:pPr>
            <a:r>
              <a:rPr lang="en-US" dirty="0" smtClean="0"/>
              <a:t>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=n ; </a:t>
            </a:r>
            <a:r>
              <a:rPr lang="en-US" dirty="0" err="1" smtClean="0"/>
              <a:t>i</a:t>
            </a:r>
            <a:r>
              <a:rPr lang="en-US" dirty="0" smtClean="0"/>
              <a:t>&lt;n*n 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pPr>
              <a:buNone/>
            </a:pPr>
            <a:r>
              <a:rPr lang="en-US" dirty="0" smtClean="0"/>
              <a:t>	if (</a:t>
            </a:r>
            <a:r>
              <a:rPr lang="en-US" dirty="0" err="1" smtClean="0"/>
              <a:t>i%n</a:t>
            </a:r>
            <a:r>
              <a:rPr lang="en-US" dirty="0" smtClean="0"/>
              <a:t>!=x)</a:t>
            </a:r>
          </a:p>
          <a:p>
            <a:pPr>
              <a:buNone/>
            </a:pPr>
            <a:r>
              <a:rPr lang="en-US" dirty="0" smtClean="0"/>
              <a:t>		c[k++]=a[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</a:p>
          <a:p>
            <a:pPr>
              <a:buNone/>
            </a:pPr>
            <a:r>
              <a:rPr lang="en-US" dirty="0" smtClean="0"/>
              <a:t> 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441</Words>
  <Application>Microsoft Office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Cبرنامه نویسی به زبان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Cبرنامه نویسی به زبان </dc:title>
  <dc:creator/>
  <cp:lastModifiedBy>MRT www.Win2Farsi.com</cp:lastModifiedBy>
  <cp:revision>17</cp:revision>
  <dcterms:created xsi:type="dcterms:W3CDTF">2006-08-16T00:00:00Z</dcterms:created>
  <dcterms:modified xsi:type="dcterms:W3CDTF">2017-01-13T10:48:40Z</dcterms:modified>
</cp:coreProperties>
</file>