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7.jpg" ContentType="image/pn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74" r:id="rId3"/>
    <p:sldId id="257" r:id="rId4"/>
    <p:sldId id="258" r:id="rId5"/>
    <p:sldId id="260" r:id="rId6"/>
    <p:sldId id="261" r:id="rId7"/>
    <p:sldId id="262" r:id="rId8"/>
    <p:sldId id="267" r:id="rId9"/>
    <p:sldId id="259" r:id="rId10"/>
    <p:sldId id="263" r:id="rId11"/>
    <p:sldId id="264" r:id="rId12"/>
    <p:sldId id="266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10" autoAdjust="0"/>
    <p:restoredTop sz="94660"/>
  </p:normalViewPr>
  <p:slideViewPr>
    <p:cSldViewPr snapToGrid="0">
      <p:cViewPr>
        <p:scale>
          <a:sx n="65" d="100"/>
          <a:sy n="65" d="100"/>
        </p:scale>
        <p:origin x="48" y="-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D4A6F5-A1C7-4E2C-886A-5A7DABD776B7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737F78A6-E6F9-4BA3-A3E0-C01759E9DD38}">
      <dgm:prSet phldrT="[Text]" custT="1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 rtl="1"/>
          <a:r>
            <a:rPr lang="fa-IR" sz="32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B Koodak" panose="00000700000000000000" pitchFamily="2" charset="-78"/>
            </a:rPr>
            <a:t>قوه </a:t>
          </a:r>
          <a:r>
            <a:rPr lang="fa-IR" sz="32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B Koodak" panose="00000700000000000000" pitchFamily="2" charset="-78"/>
            </a:rPr>
            <a:t>مقنّنه</a:t>
          </a:r>
          <a:endParaRPr lang="fa-IR" sz="32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+mn-lt"/>
            <a:ea typeface="+mn-ea"/>
            <a:cs typeface="B Koodak" panose="00000700000000000000" pitchFamily="2" charset="-78"/>
          </a:endParaRPr>
        </a:p>
      </dgm:t>
    </dgm:pt>
    <dgm:pt modelId="{C3BA7236-9110-4C5E-9339-A677620D590C}" type="parTrans" cxnId="{825E6F81-DF74-47A4-83B4-31EA4E0FEDF3}">
      <dgm:prSet/>
      <dgm:spPr/>
      <dgm:t>
        <a:bodyPr/>
        <a:lstStyle/>
        <a:p>
          <a:pPr rtl="1"/>
          <a:endParaRPr lang="fa-IR"/>
        </a:p>
      </dgm:t>
    </dgm:pt>
    <dgm:pt modelId="{693791F8-1AD3-4664-BB0B-23FBF4BC11A6}" type="sibTrans" cxnId="{825E6F81-DF74-47A4-83B4-31EA4E0FEDF3}">
      <dgm:prSet/>
      <dgm:spPr/>
      <dgm:t>
        <a:bodyPr/>
        <a:lstStyle/>
        <a:p>
          <a:pPr rtl="1"/>
          <a:endParaRPr lang="fa-IR"/>
        </a:p>
      </dgm:t>
    </dgm:pt>
    <dgm:pt modelId="{111737B5-B193-4F23-BDB9-7CBCADCA10C4}">
      <dgm:prSet phldrT="[Text]" custT="1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 rtl="1"/>
          <a:r>
            <a:rPr lang="fa-IR" sz="32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B Koodak" panose="00000700000000000000" pitchFamily="2" charset="-78"/>
            </a:rPr>
            <a:t>مجلس شورای اسلامی</a:t>
          </a:r>
          <a:endParaRPr lang="fa-IR" sz="32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+mn-lt"/>
            <a:ea typeface="+mn-ea"/>
            <a:cs typeface="B Koodak" panose="00000700000000000000" pitchFamily="2" charset="-78"/>
          </a:endParaRPr>
        </a:p>
      </dgm:t>
    </dgm:pt>
    <dgm:pt modelId="{1792C648-3339-4281-A703-EB6230D20A9D}" type="parTrans" cxnId="{0B437482-DBD7-493F-B7C0-4C78024F809F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rtl="1"/>
          <a:endParaRPr lang="fa-IR"/>
        </a:p>
      </dgm:t>
    </dgm:pt>
    <dgm:pt modelId="{B1D44416-982E-4A88-A151-3E31C2C9B5DD}" type="sibTrans" cxnId="{0B437482-DBD7-493F-B7C0-4C78024F809F}">
      <dgm:prSet/>
      <dgm:spPr/>
      <dgm:t>
        <a:bodyPr/>
        <a:lstStyle/>
        <a:p>
          <a:pPr rtl="1"/>
          <a:endParaRPr lang="fa-IR"/>
        </a:p>
      </dgm:t>
    </dgm:pt>
    <dgm:pt modelId="{FE80FBB2-4B9D-44EF-80B9-B5E962C12BD9}">
      <dgm:prSet phldrT="[Text]" custT="1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 rtl="1"/>
          <a:r>
            <a:rPr lang="fa-IR" sz="32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B Koodak" panose="00000700000000000000" pitchFamily="2" charset="-78"/>
            </a:rPr>
            <a:t>شورای نگهبان</a:t>
          </a:r>
          <a:endParaRPr lang="fa-IR" sz="32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+mn-lt"/>
            <a:ea typeface="+mn-ea"/>
            <a:cs typeface="B Koodak" panose="00000700000000000000" pitchFamily="2" charset="-78"/>
          </a:endParaRPr>
        </a:p>
      </dgm:t>
    </dgm:pt>
    <dgm:pt modelId="{F19B740F-8E16-490E-B456-3CE47B8A28AD}" type="parTrans" cxnId="{5F81D5BE-2BA7-4E67-8FEA-6862BCEC875B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rtl="1"/>
          <a:endParaRPr lang="fa-IR"/>
        </a:p>
      </dgm:t>
    </dgm:pt>
    <dgm:pt modelId="{E84C1718-E14D-4E71-B86E-0865A8BCC3DE}" type="sibTrans" cxnId="{5F81D5BE-2BA7-4E67-8FEA-6862BCEC875B}">
      <dgm:prSet/>
      <dgm:spPr/>
      <dgm:t>
        <a:bodyPr/>
        <a:lstStyle/>
        <a:p>
          <a:pPr rtl="1"/>
          <a:endParaRPr lang="fa-IR"/>
        </a:p>
      </dgm:t>
    </dgm:pt>
    <dgm:pt modelId="{2F0E2931-501D-49B0-A456-080F81872C0A}" type="pres">
      <dgm:prSet presAssocID="{77D4A6F5-A1C7-4E2C-886A-5A7DABD776B7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8B6D0D09-0331-4AD4-85EB-07E3B2F7C631}" type="pres">
      <dgm:prSet presAssocID="{737F78A6-E6F9-4BA3-A3E0-C01759E9DD38}" presName="hierRoot1" presStyleCnt="0">
        <dgm:presLayoutVars>
          <dgm:hierBranch val="init"/>
        </dgm:presLayoutVars>
      </dgm:prSet>
      <dgm:spPr/>
    </dgm:pt>
    <dgm:pt modelId="{EF6FBD85-E684-4101-BF13-B6D088F75F8A}" type="pres">
      <dgm:prSet presAssocID="{737F78A6-E6F9-4BA3-A3E0-C01759E9DD38}" presName="rootComposite1" presStyleCnt="0"/>
      <dgm:spPr/>
    </dgm:pt>
    <dgm:pt modelId="{1703045A-3F40-4F39-87E9-C3F8170CC817}" type="pres">
      <dgm:prSet presAssocID="{737F78A6-E6F9-4BA3-A3E0-C01759E9DD38}" presName="rootText1" presStyleLbl="node0" presStyleIdx="0" presStyleCnt="1" custScaleX="6246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1BA863E-98EA-4FD9-8BA9-5CAD21ACE7EC}" type="pres">
      <dgm:prSet presAssocID="{737F78A6-E6F9-4BA3-A3E0-C01759E9DD38}" presName="rootConnector1" presStyleLbl="node1" presStyleIdx="0" presStyleCnt="0"/>
      <dgm:spPr/>
      <dgm:t>
        <a:bodyPr/>
        <a:lstStyle/>
        <a:p>
          <a:pPr rtl="1"/>
          <a:endParaRPr lang="fa-IR"/>
        </a:p>
      </dgm:t>
    </dgm:pt>
    <dgm:pt modelId="{31A067A3-F095-49BA-A54C-0E0AE193D9E9}" type="pres">
      <dgm:prSet presAssocID="{737F78A6-E6F9-4BA3-A3E0-C01759E9DD38}" presName="hierChild2" presStyleCnt="0"/>
      <dgm:spPr/>
    </dgm:pt>
    <dgm:pt modelId="{479A79A5-881F-4BC0-9C2D-50FDC56DC156}" type="pres">
      <dgm:prSet presAssocID="{1792C648-3339-4281-A703-EB6230D20A9D}" presName="Name37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60425E23-BA83-4FC6-B091-12FC3544C0EC}" type="pres">
      <dgm:prSet presAssocID="{111737B5-B193-4F23-BDB9-7CBCADCA10C4}" presName="hierRoot2" presStyleCnt="0">
        <dgm:presLayoutVars>
          <dgm:hierBranch val="init"/>
        </dgm:presLayoutVars>
      </dgm:prSet>
      <dgm:spPr/>
    </dgm:pt>
    <dgm:pt modelId="{371D5964-2A5B-4508-A1E2-504354847D88}" type="pres">
      <dgm:prSet presAssocID="{111737B5-B193-4F23-BDB9-7CBCADCA10C4}" presName="rootComposite" presStyleCnt="0"/>
      <dgm:spPr/>
    </dgm:pt>
    <dgm:pt modelId="{52F9A6EF-19E3-4C01-9CDD-0CC2BF6F23AB}" type="pres">
      <dgm:prSet presAssocID="{111737B5-B193-4F23-BDB9-7CBCADCA10C4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1CD3B9A-EA3B-4AA9-A3A3-DBCDB13EE8C1}" type="pres">
      <dgm:prSet presAssocID="{111737B5-B193-4F23-BDB9-7CBCADCA10C4}" presName="rootConnector" presStyleLbl="node2" presStyleIdx="0" presStyleCnt="2"/>
      <dgm:spPr/>
      <dgm:t>
        <a:bodyPr/>
        <a:lstStyle/>
        <a:p>
          <a:pPr rtl="1"/>
          <a:endParaRPr lang="fa-IR"/>
        </a:p>
      </dgm:t>
    </dgm:pt>
    <dgm:pt modelId="{7C6345D8-3D29-4557-877A-B45296EE7158}" type="pres">
      <dgm:prSet presAssocID="{111737B5-B193-4F23-BDB9-7CBCADCA10C4}" presName="hierChild4" presStyleCnt="0"/>
      <dgm:spPr/>
    </dgm:pt>
    <dgm:pt modelId="{F6B41364-5DBE-410E-A426-2501741C3810}" type="pres">
      <dgm:prSet presAssocID="{111737B5-B193-4F23-BDB9-7CBCADCA10C4}" presName="hierChild5" presStyleCnt="0"/>
      <dgm:spPr/>
    </dgm:pt>
    <dgm:pt modelId="{4634176E-E653-4438-BDCF-3AC0167D0F19}" type="pres">
      <dgm:prSet presAssocID="{F19B740F-8E16-490E-B456-3CE47B8A28AD}" presName="Name37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1E7A7DB9-41D9-43E0-9868-3DD5CD0E6A3F}" type="pres">
      <dgm:prSet presAssocID="{FE80FBB2-4B9D-44EF-80B9-B5E962C12BD9}" presName="hierRoot2" presStyleCnt="0">
        <dgm:presLayoutVars>
          <dgm:hierBranch val="init"/>
        </dgm:presLayoutVars>
      </dgm:prSet>
      <dgm:spPr/>
    </dgm:pt>
    <dgm:pt modelId="{7B80D52C-D008-4408-8AF5-F177EC71C7EB}" type="pres">
      <dgm:prSet presAssocID="{FE80FBB2-4B9D-44EF-80B9-B5E962C12BD9}" presName="rootComposite" presStyleCnt="0"/>
      <dgm:spPr/>
    </dgm:pt>
    <dgm:pt modelId="{EAD64471-4AF7-4CE5-AFD8-E005F9F57D99}" type="pres">
      <dgm:prSet presAssocID="{FE80FBB2-4B9D-44EF-80B9-B5E962C12BD9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3B6067F-F1ED-433C-8EF8-6A77C61244DA}" type="pres">
      <dgm:prSet presAssocID="{FE80FBB2-4B9D-44EF-80B9-B5E962C12BD9}" presName="rootConnector" presStyleLbl="node2" presStyleIdx="1" presStyleCnt="2"/>
      <dgm:spPr/>
      <dgm:t>
        <a:bodyPr/>
        <a:lstStyle/>
        <a:p>
          <a:pPr rtl="1"/>
          <a:endParaRPr lang="fa-IR"/>
        </a:p>
      </dgm:t>
    </dgm:pt>
    <dgm:pt modelId="{3797728B-3D50-46D5-949D-245A9C2E2081}" type="pres">
      <dgm:prSet presAssocID="{FE80FBB2-4B9D-44EF-80B9-B5E962C12BD9}" presName="hierChild4" presStyleCnt="0"/>
      <dgm:spPr/>
    </dgm:pt>
    <dgm:pt modelId="{C693F93C-1CC3-4FD8-B910-4B8809467A95}" type="pres">
      <dgm:prSet presAssocID="{FE80FBB2-4B9D-44EF-80B9-B5E962C12BD9}" presName="hierChild5" presStyleCnt="0"/>
      <dgm:spPr/>
    </dgm:pt>
    <dgm:pt modelId="{95CEB7FB-1D43-4A3A-94D6-53AED55808D9}" type="pres">
      <dgm:prSet presAssocID="{737F78A6-E6F9-4BA3-A3E0-C01759E9DD38}" presName="hierChild3" presStyleCnt="0"/>
      <dgm:spPr/>
    </dgm:pt>
  </dgm:ptLst>
  <dgm:cxnLst>
    <dgm:cxn modelId="{38E42685-CFFF-4269-89BF-B9BE162897B5}" type="presOf" srcId="{111737B5-B193-4F23-BDB9-7CBCADCA10C4}" destId="{52F9A6EF-19E3-4C01-9CDD-0CC2BF6F23AB}" srcOrd="0" destOrd="0" presId="urn:microsoft.com/office/officeart/2005/8/layout/orgChart1"/>
    <dgm:cxn modelId="{70A0C437-E218-42E5-BC4F-3570A38BB8FF}" type="presOf" srcId="{F19B740F-8E16-490E-B456-3CE47B8A28AD}" destId="{4634176E-E653-4438-BDCF-3AC0167D0F19}" srcOrd="0" destOrd="0" presId="urn:microsoft.com/office/officeart/2005/8/layout/orgChart1"/>
    <dgm:cxn modelId="{D8E2E1D5-CD18-4219-8E26-51EBB910DA14}" type="presOf" srcId="{FE80FBB2-4B9D-44EF-80B9-B5E962C12BD9}" destId="{EAD64471-4AF7-4CE5-AFD8-E005F9F57D99}" srcOrd="0" destOrd="0" presId="urn:microsoft.com/office/officeart/2005/8/layout/orgChart1"/>
    <dgm:cxn modelId="{825E6F81-DF74-47A4-83B4-31EA4E0FEDF3}" srcId="{77D4A6F5-A1C7-4E2C-886A-5A7DABD776B7}" destId="{737F78A6-E6F9-4BA3-A3E0-C01759E9DD38}" srcOrd="0" destOrd="0" parTransId="{C3BA7236-9110-4C5E-9339-A677620D590C}" sibTransId="{693791F8-1AD3-4664-BB0B-23FBF4BC11A6}"/>
    <dgm:cxn modelId="{F21B3517-BECF-46C9-88CB-53AA709530CC}" type="presOf" srcId="{737F78A6-E6F9-4BA3-A3E0-C01759E9DD38}" destId="{C1BA863E-98EA-4FD9-8BA9-5CAD21ACE7EC}" srcOrd="1" destOrd="0" presId="urn:microsoft.com/office/officeart/2005/8/layout/orgChart1"/>
    <dgm:cxn modelId="{73037912-3D18-45A0-8949-02D24A9477A1}" type="presOf" srcId="{111737B5-B193-4F23-BDB9-7CBCADCA10C4}" destId="{11CD3B9A-EA3B-4AA9-A3A3-DBCDB13EE8C1}" srcOrd="1" destOrd="0" presId="urn:microsoft.com/office/officeart/2005/8/layout/orgChart1"/>
    <dgm:cxn modelId="{DF6FB15D-97E9-419D-BC13-A7FE9ED40E52}" type="presOf" srcId="{1792C648-3339-4281-A703-EB6230D20A9D}" destId="{479A79A5-881F-4BC0-9C2D-50FDC56DC156}" srcOrd="0" destOrd="0" presId="urn:microsoft.com/office/officeart/2005/8/layout/orgChart1"/>
    <dgm:cxn modelId="{0B437482-DBD7-493F-B7C0-4C78024F809F}" srcId="{737F78A6-E6F9-4BA3-A3E0-C01759E9DD38}" destId="{111737B5-B193-4F23-BDB9-7CBCADCA10C4}" srcOrd="0" destOrd="0" parTransId="{1792C648-3339-4281-A703-EB6230D20A9D}" sibTransId="{B1D44416-982E-4A88-A151-3E31C2C9B5DD}"/>
    <dgm:cxn modelId="{5F81D5BE-2BA7-4E67-8FEA-6862BCEC875B}" srcId="{737F78A6-E6F9-4BA3-A3E0-C01759E9DD38}" destId="{FE80FBB2-4B9D-44EF-80B9-B5E962C12BD9}" srcOrd="1" destOrd="0" parTransId="{F19B740F-8E16-490E-B456-3CE47B8A28AD}" sibTransId="{E84C1718-E14D-4E71-B86E-0865A8BCC3DE}"/>
    <dgm:cxn modelId="{2E99D1D2-C0A9-4871-915A-3725AC759591}" type="presOf" srcId="{737F78A6-E6F9-4BA3-A3E0-C01759E9DD38}" destId="{1703045A-3F40-4F39-87E9-C3F8170CC817}" srcOrd="0" destOrd="0" presId="urn:microsoft.com/office/officeart/2005/8/layout/orgChart1"/>
    <dgm:cxn modelId="{94F45195-E21E-4436-B20B-E0BA2B45BC2A}" type="presOf" srcId="{77D4A6F5-A1C7-4E2C-886A-5A7DABD776B7}" destId="{2F0E2931-501D-49B0-A456-080F81872C0A}" srcOrd="0" destOrd="0" presId="urn:microsoft.com/office/officeart/2005/8/layout/orgChart1"/>
    <dgm:cxn modelId="{CF21F29C-FBD9-426C-87C4-7D6FFA05064A}" type="presOf" srcId="{FE80FBB2-4B9D-44EF-80B9-B5E962C12BD9}" destId="{33B6067F-F1ED-433C-8EF8-6A77C61244DA}" srcOrd="1" destOrd="0" presId="urn:microsoft.com/office/officeart/2005/8/layout/orgChart1"/>
    <dgm:cxn modelId="{17E36916-9036-42F3-9CEB-3CC1F28ED291}" type="presParOf" srcId="{2F0E2931-501D-49B0-A456-080F81872C0A}" destId="{8B6D0D09-0331-4AD4-85EB-07E3B2F7C631}" srcOrd="0" destOrd="0" presId="urn:microsoft.com/office/officeart/2005/8/layout/orgChart1"/>
    <dgm:cxn modelId="{9B468A90-4FC8-4F13-89D5-C54DDAC068E4}" type="presParOf" srcId="{8B6D0D09-0331-4AD4-85EB-07E3B2F7C631}" destId="{EF6FBD85-E684-4101-BF13-B6D088F75F8A}" srcOrd="0" destOrd="0" presId="urn:microsoft.com/office/officeart/2005/8/layout/orgChart1"/>
    <dgm:cxn modelId="{24C19FEA-F8B4-4916-A4B0-C95BF80A2944}" type="presParOf" srcId="{EF6FBD85-E684-4101-BF13-B6D088F75F8A}" destId="{1703045A-3F40-4F39-87E9-C3F8170CC817}" srcOrd="0" destOrd="0" presId="urn:microsoft.com/office/officeart/2005/8/layout/orgChart1"/>
    <dgm:cxn modelId="{322705F6-E50F-446A-9986-931B6A61A1C5}" type="presParOf" srcId="{EF6FBD85-E684-4101-BF13-B6D088F75F8A}" destId="{C1BA863E-98EA-4FD9-8BA9-5CAD21ACE7EC}" srcOrd="1" destOrd="0" presId="urn:microsoft.com/office/officeart/2005/8/layout/orgChart1"/>
    <dgm:cxn modelId="{F3DBF867-AB0D-48CD-AEAE-3826EB1C6CA7}" type="presParOf" srcId="{8B6D0D09-0331-4AD4-85EB-07E3B2F7C631}" destId="{31A067A3-F095-49BA-A54C-0E0AE193D9E9}" srcOrd="1" destOrd="0" presId="urn:microsoft.com/office/officeart/2005/8/layout/orgChart1"/>
    <dgm:cxn modelId="{BFE53259-4A34-4BB8-986F-0313759728B3}" type="presParOf" srcId="{31A067A3-F095-49BA-A54C-0E0AE193D9E9}" destId="{479A79A5-881F-4BC0-9C2D-50FDC56DC156}" srcOrd="0" destOrd="0" presId="urn:microsoft.com/office/officeart/2005/8/layout/orgChart1"/>
    <dgm:cxn modelId="{32C8C285-D41C-475E-8958-DC76C64A14B7}" type="presParOf" srcId="{31A067A3-F095-49BA-A54C-0E0AE193D9E9}" destId="{60425E23-BA83-4FC6-B091-12FC3544C0EC}" srcOrd="1" destOrd="0" presId="urn:microsoft.com/office/officeart/2005/8/layout/orgChart1"/>
    <dgm:cxn modelId="{23E7DE25-7BAF-4A6C-AC5D-67D8E9D5574D}" type="presParOf" srcId="{60425E23-BA83-4FC6-B091-12FC3544C0EC}" destId="{371D5964-2A5B-4508-A1E2-504354847D88}" srcOrd="0" destOrd="0" presId="urn:microsoft.com/office/officeart/2005/8/layout/orgChart1"/>
    <dgm:cxn modelId="{E4BFDCCE-3B1F-425C-B284-8B01C1507021}" type="presParOf" srcId="{371D5964-2A5B-4508-A1E2-504354847D88}" destId="{52F9A6EF-19E3-4C01-9CDD-0CC2BF6F23AB}" srcOrd="0" destOrd="0" presId="urn:microsoft.com/office/officeart/2005/8/layout/orgChart1"/>
    <dgm:cxn modelId="{FA924F98-6A49-4E1D-858B-D63A0FD4F7CE}" type="presParOf" srcId="{371D5964-2A5B-4508-A1E2-504354847D88}" destId="{11CD3B9A-EA3B-4AA9-A3A3-DBCDB13EE8C1}" srcOrd="1" destOrd="0" presId="urn:microsoft.com/office/officeart/2005/8/layout/orgChart1"/>
    <dgm:cxn modelId="{499669B6-0BD2-42A9-BC27-13BDC0BD568D}" type="presParOf" srcId="{60425E23-BA83-4FC6-B091-12FC3544C0EC}" destId="{7C6345D8-3D29-4557-877A-B45296EE7158}" srcOrd="1" destOrd="0" presId="urn:microsoft.com/office/officeart/2005/8/layout/orgChart1"/>
    <dgm:cxn modelId="{964ED06C-6168-45E0-A37D-1C8A29E0322D}" type="presParOf" srcId="{60425E23-BA83-4FC6-B091-12FC3544C0EC}" destId="{F6B41364-5DBE-410E-A426-2501741C3810}" srcOrd="2" destOrd="0" presId="urn:microsoft.com/office/officeart/2005/8/layout/orgChart1"/>
    <dgm:cxn modelId="{5D14EA20-0550-4C5B-935C-CB3F005B5803}" type="presParOf" srcId="{31A067A3-F095-49BA-A54C-0E0AE193D9E9}" destId="{4634176E-E653-4438-BDCF-3AC0167D0F19}" srcOrd="2" destOrd="0" presId="urn:microsoft.com/office/officeart/2005/8/layout/orgChart1"/>
    <dgm:cxn modelId="{62B4FB2A-7508-470E-A37C-B015C9597351}" type="presParOf" srcId="{31A067A3-F095-49BA-A54C-0E0AE193D9E9}" destId="{1E7A7DB9-41D9-43E0-9868-3DD5CD0E6A3F}" srcOrd="3" destOrd="0" presId="urn:microsoft.com/office/officeart/2005/8/layout/orgChart1"/>
    <dgm:cxn modelId="{38EB4DB4-E77D-4115-A157-F3B620E06884}" type="presParOf" srcId="{1E7A7DB9-41D9-43E0-9868-3DD5CD0E6A3F}" destId="{7B80D52C-D008-4408-8AF5-F177EC71C7EB}" srcOrd="0" destOrd="0" presId="urn:microsoft.com/office/officeart/2005/8/layout/orgChart1"/>
    <dgm:cxn modelId="{F0F1E3BF-4040-453F-A209-D45BC5717D04}" type="presParOf" srcId="{7B80D52C-D008-4408-8AF5-F177EC71C7EB}" destId="{EAD64471-4AF7-4CE5-AFD8-E005F9F57D99}" srcOrd="0" destOrd="0" presId="urn:microsoft.com/office/officeart/2005/8/layout/orgChart1"/>
    <dgm:cxn modelId="{CA229CF3-D9FA-4DA5-A09D-D938909AAE35}" type="presParOf" srcId="{7B80D52C-D008-4408-8AF5-F177EC71C7EB}" destId="{33B6067F-F1ED-433C-8EF8-6A77C61244DA}" srcOrd="1" destOrd="0" presId="urn:microsoft.com/office/officeart/2005/8/layout/orgChart1"/>
    <dgm:cxn modelId="{67A4C3F2-EE77-448A-B7BD-6DD9E8DC224F}" type="presParOf" srcId="{1E7A7DB9-41D9-43E0-9868-3DD5CD0E6A3F}" destId="{3797728B-3D50-46D5-949D-245A9C2E2081}" srcOrd="1" destOrd="0" presId="urn:microsoft.com/office/officeart/2005/8/layout/orgChart1"/>
    <dgm:cxn modelId="{E930FE12-57F0-410C-B9B5-A90A4FCE58E2}" type="presParOf" srcId="{1E7A7DB9-41D9-43E0-9868-3DD5CD0E6A3F}" destId="{C693F93C-1CC3-4FD8-B910-4B8809467A95}" srcOrd="2" destOrd="0" presId="urn:microsoft.com/office/officeart/2005/8/layout/orgChart1"/>
    <dgm:cxn modelId="{221CC23E-3BAA-4509-A8EE-E086DEE41917}" type="presParOf" srcId="{8B6D0D09-0331-4AD4-85EB-07E3B2F7C631}" destId="{95CEB7FB-1D43-4A3A-94D6-53AED55808D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A109-1066-48B9-8456-3FF1CA1B1E36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6C73-B6EE-48A9-BC63-7FD216481E4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92766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A109-1066-48B9-8456-3FF1CA1B1E36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6C73-B6EE-48A9-BC63-7FD216481E4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47409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A109-1066-48B9-8456-3FF1CA1B1E36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6C73-B6EE-48A9-BC63-7FD216481E4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7914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A109-1066-48B9-8456-3FF1CA1B1E36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6C73-B6EE-48A9-BC63-7FD216481E4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85916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A109-1066-48B9-8456-3FF1CA1B1E36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6C73-B6EE-48A9-BC63-7FD216481E4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28657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A109-1066-48B9-8456-3FF1CA1B1E36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6C73-B6EE-48A9-BC63-7FD216481E4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46081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A109-1066-48B9-8456-3FF1CA1B1E36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6C73-B6EE-48A9-BC63-7FD216481E4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13670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A109-1066-48B9-8456-3FF1CA1B1E36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6C73-B6EE-48A9-BC63-7FD216481E4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50216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A109-1066-48B9-8456-3FF1CA1B1E36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6C73-B6EE-48A9-BC63-7FD216481E4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96765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A109-1066-48B9-8456-3FF1CA1B1E36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6C73-B6EE-48A9-BC63-7FD216481E4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66356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A109-1066-48B9-8456-3FF1CA1B1E36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6C73-B6EE-48A9-BC63-7FD216481E4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8165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0A109-1066-48B9-8456-3FF1CA1B1E36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96C73-B6EE-48A9-BC63-7FD216481E4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68349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4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23" y="985085"/>
            <a:ext cx="3720766" cy="339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9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0751" y="910389"/>
            <a:ext cx="105705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قانون اساسی توسط مجلس خبرگان که مردم آنها را انتخاب کردند نوشته شد.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2505" y="2113165"/>
            <a:ext cx="112469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روز 11 و 12 آذر 1358 به همه پرسی گذاشته شد و مردم به آن رأی مثبت دادند.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53057" y="4135088"/>
            <a:ext cx="35605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ویژگی های قانون اساسی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1922787" y="2911497"/>
            <a:ext cx="6530270" cy="3031958"/>
          </a:xfrm>
          <a:prstGeom prst="cloudCallout">
            <a:avLst>
              <a:gd name="adj1" fmla="val -44453"/>
              <a:gd name="adj2" fmla="val 61442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indent="-514350" algn="ctr">
              <a:buAutoNum type="arabicPeriod"/>
            </a:pP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دارای 177 اصل است.</a:t>
            </a:r>
          </a:p>
          <a:p>
            <a:pPr algn="ctr"/>
            <a:endParaRPr lang="fa-IR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2. توجه به حقوق اساسی و اجتماعی همه مردم دارد.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3970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0"/>
            <a:ext cx="12192000" cy="6667500"/>
          </a:xfrm>
          <a:prstGeom prst="rect">
            <a:avLst/>
          </a:prstGeom>
        </p:spPr>
      </p:pic>
      <p:sp>
        <p:nvSpPr>
          <p:cNvPr id="5" name="Bevel 4"/>
          <p:cNvSpPr/>
          <p:nvPr/>
        </p:nvSpPr>
        <p:spPr>
          <a:xfrm>
            <a:off x="180474" y="1229286"/>
            <a:ext cx="11831052" cy="5229727"/>
          </a:xfrm>
          <a:prstGeom prst="bevel">
            <a:avLst>
              <a:gd name="adj" fmla="val 7592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اصل‏ نوزدهم: ‎‎‎‎‎مردم‏ ایران‏ از هر قوم‏ و قبیله‏ که‏ باشند از حقوق</a:t>
            </a: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‏ مساوی</a:t>
            </a:r>
            <a:r>
              <a:rPr lang="fa-I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‏</a:t>
            </a:r>
            <a:br>
              <a:rPr lang="fa-I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</a:br>
            <a:r>
              <a:rPr lang="fa-I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برخوردارند و رنگ‏، نژاد، زبان‏ و مانند اینها سبب‏ امتیاز نخواهد بود</a:t>
            </a: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.</a:t>
            </a:r>
          </a:p>
          <a:p>
            <a:pPr algn="ctr"/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  <a:p>
            <a:pPr algn="ctr"/>
            <a:r>
              <a:rPr lang="fa-I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اصل بیستم: همه‏ افراد ملت‏ اعم‏ از زن‏ و مرد یکسان‏ در حمایت‏ قانون‏ قرار دارند</a:t>
            </a:r>
            <a:br>
              <a:rPr lang="fa-I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</a:br>
            <a:r>
              <a:rPr lang="fa-I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و از همه‏ حقوق‏ انسانی‏، سیاسی‏، اقتصادی‏، اجتماعی‏ و فرهنگی‏ با رعایت‏ موازین‏</a:t>
            </a:r>
            <a:br>
              <a:rPr lang="fa-I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</a:br>
            <a:r>
              <a:rPr lang="fa-I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اسلام‏ برخوردارند.</a:t>
            </a:r>
          </a:p>
        </p:txBody>
      </p:sp>
      <p:sp>
        <p:nvSpPr>
          <p:cNvPr id="6" name="Rectangle 5"/>
          <p:cNvSpPr/>
          <p:nvPr/>
        </p:nvSpPr>
        <p:spPr>
          <a:xfrm>
            <a:off x="4145790" y="340774"/>
            <a:ext cx="39004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برخی از اصول قانون اساسی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43995" y="5461448"/>
            <a:ext cx="41040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Rough House" panose="00000400000000000000" pitchFamily="2" charset="0"/>
                <a:cs typeface="B Morvarid" panose="00000400000000000000" pitchFamily="2" charset="-78"/>
              </a:rPr>
              <a:t>@motaleatsp95-96</a:t>
            </a:r>
          </a:p>
        </p:txBody>
      </p:sp>
    </p:spTree>
    <p:extLst>
      <p:ext uri="{BB962C8B-B14F-4D97-AF65-F5344CB8AC3E}">
        <p14:creationId xmlns:p14="http://schemas.microsoft.com/office/powerpoint/2010/main" val="4281228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67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1846" y="910389"/>
            <a:ext cx="115483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تهیه و تصویب قوانین عادی کشور در چارچوب قانون اساسی به عهده </a:t>
            </a:r>
            <a:r>
              <a:rPr lang="fa-IR" sz="3200" u="sng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قوه </a:t>
            </a:r>
            <a:r>
              <a:rPr lang="fa-IR" sz="3200" u="sng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مقنّنه</a:t>
            </a:r>
            <a:r>
              <a:rPr lang="fa-IR" sz="3200" u="sng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است.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603208117"/>
              </p:ext>
            </p:extLst>
          </p:nvPr>
        </p:nvGraphicFramePr>
        <p:xfrm>
          <a:off x="2673684" y="1636295"/>
          <a:ext cx="6454274" cy="3898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339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703045A-3F40-4F39-87E9-C3F8170CC8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graphicEl>
                                              <a:dgm id="{1703045A-3F40-4F39-87E9-C3F8170CC8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graphicEl>
                                              <a:dgm id="{1703045A-3F40-4F39-87E9-C3F8170CC8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>
                                            <p:graphicEl>
                                              <a:dgm id="{1703045A-3F40-4F39-87E9-C3F8170CC8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79A79A5-881F-4BC0-9C2D-50FDC56DC1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>
                                            <p:graphicEl>
                                              <a:dgm id="{479A79A5-881F-4BC0-9C2D-50FDC56DC1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>
                                            <p:graphicEl>
                                              <a:dgm id="{479A79A5-881F-4BC0-9C2D-50FDC56DC1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graphicEl>
                                              <a:dgm id="{479A79A5-881F-4BC0-9C2D-50FDC56DC1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2F9A6EF-19E3-4C01-9CDD-0CC2BF6F23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>
                                            <p:graphicEl>
                                              <a:dgm id="{52F9A6EF-19E3-4C01-9CDD-0CC2BF6F23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>
                                            <p:graphicEl>
                                              <a:dgm id="{52F9A6EF-19E3-4C01-9CDD-0CC2BF6F23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graphicEl>
                                              <a:dgm id="{52F9A6EF-19E3-4C01-9CDD-0CC2BF6F23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634176E-E653-4438-BDCF-3AC0167D0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graphicEl>
                                              <a:dgm id="{4634176E-E653-4438-BDCF-3AC0167D0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>
                                            <p:graphicEl>
                                              <a:dgm id="{4634176E-E653-4438-BDCF-3AC0167D0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graphicEl>
                                              <a:dgm id="{4634176E-E653-4438-BDCF-3AC0167D0F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AD64471-4AF7-4CE5-AFD8-E005F9F57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>
                                            <p:graphicEl>
                                              <a:dgm id="{EAD64471-4AF7-4CE5-AFD8-E005F9F57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>
                                            <p:graphicEl>
                                              <a:dgm id="{EAD64471-4AF7-4CE5-AFD8-E005F9F57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graphicEl>
                                              <a:dgm id="{EAD64471-4AF7-4CE5-AFD8-E005F9F57D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62604" y="1046732"/>
            <a:ext cx="332509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مجلس شورای اسلامی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068" y="1055314"/>
            <a:ext cx="669083" cy="5173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215493" y="1092469"/>
            <a:ext cx="153898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نمایندگان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11584" y="1092469"/>
            <a:ext cx="24771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یک دوره 4 ساله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9489" y="1046732"/>
            <a:ext cx="185260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با رأی مردم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410" y="1078994"/>
            <a:ext cx="669083" cy="5173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768" y="1044805"/>
            <a:ext cx="669083" cy="5173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405" y="2078183"/>
            <a:ext cx="7897091" cy="477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4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8968" y="549427"/>
            <a:ext cx="1145406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نمایندگان پس از انتخاب شدن برای شروع کار خود در مجلس </a:t>
            </a:r>
            <a:r>
              <a:rPr lang="fa-IR" sz="3200" b="0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ادای سوگند </a:t>
            </a:r>
            <a:r>
              <a:rPr lang="fa-IR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می کنند.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651" y="1200763"/>
            <a:ext cx="8646695" cy="5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44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8968" y="549427"/>
            <a:ext cx="1145406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نمایندگان از بین خود فردی را به عنوان </a:t>
            </a:r>
            <a:r>
              <a:rPr lang="fa-IR" sz="3200" b="0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رئیس مجلس 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انتخاب</a:t>
            </a:r>
            <a:r>
              <a:rPr lang="fa-IR" sz="3200" b="0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</a:t>
            </a:r>
            <a:r>
              <a:rPr lang="fa-IR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می کنند.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158" y="1250951"/>
            <a:ext cx="7940842" cy="56070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68" y="2404228"/>
            <a:ext cx="3689684" cy="318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94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694821" y="352926"/>
            <a:ext cx="3081105" cy="1892969"/>
            <a:chOff x="8694821" y="352926"/>
            <a:chExt cx="3081105" cy="1892969"/>
          </a:xfrm>
        </p:grpSpPr>
        <p:sp>
          <p:nvSpPr>
            <p:cNvPr id="9" name="Rectangle 8"/>
            <p:cNvSpPr/>
            <p:nvPr/>
          </p:nvSpPr>
          <p:spPr>
            <a:xfrm>
              <a:off x="9601200" y="760801"/>
              <a:ext cx="2174726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a-IR" sz="32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Koodak" panose="00000700000000000000" pitchFamily="2" charset="-78"/>
                </a:rPr>
                <a:t>شورای نگهبان</a:t>
              </a:r>
            </a:p>
            <a:p>
              <a:pPr algn="ctr"/>
              <a:r>
                <a:rPr lang="fa-IR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Koodak" panose="00000700000000000000" pitchFamily="2" charset="-78"/>
                </a:rPr>
                <a:t>12 نفر</a:t>
              </a:r>
              <a:endPara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endParaRPr>
            </a:p>
          </p:txBody>
        </p:sp>
        <p:sp>
          <p:nvSpPr>
            <p:cNvPr id="10" name="Right Brace 9"/>
            <p:cNvSpPr/>
            <p:nvPr/>
          </p:nvSpPr>
          <p:spPr>
            <a:xfrm>
              <a:off x="8694821" y="352926"/>
              <a:ext cx="914400" cy="1892969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2871537" y="422247"/>
            <a:ext cx="603285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6 نفر فقیه ( توسط رهبر انتخاب می شوند )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83368" y="1591797"/>
            <a:ext cx="762102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6 نفر حقوقدان ( توسط قوه قضائیه انتخاب می شوند )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894164" y="3325091"/>
            <a:ext cx="3598181" cy="2098964"/>
          </a:xfrm>
          <a:prstGeom prst="ellipse">
            <a:avLst/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نظارت بر مصوبات مجلس</a:t>
            </a:r>
          </a:p>
        </p:txBody>
      </p:sp>
      <p:sp>
        <p:nvSpPr>
          <p:cNvPr id="15" name="Oval 14"/>
          <p:cNvSpPr/>
          <p:nvPr/>
        </p:nvSpPr>
        <p:spPr>
          <a:xfrm>
            <a:off x="4219783" y="3325091"/>
            <a:ext cx="3598181" cy="2098964"/>
          </a:xfrm>
          <a:prstGeom prst="ellipse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نظارت بر جریان انتخابات</a:t>
            </a:r>
          </a:p>
        </p:txBody>
      </p:sp>
      <p:sp>
        <p:nvSpPr>
          <p:cNvPr id="16" name="Oval 15"/>
          <p:cNvSpPr/>
          <p:nvPr/>
        </p:nvSpPr>
        <p:spPr>
          <a:xfrm>
            <a:off x="545402" y="3325091"/>
            <a:ext cx="3598181" cy="2098964"/>
          </a:xfrm>
          <a:prstGeom prst="ellips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نظارت بر صلاحیت کاندیداها</a:t>
            </a:r>
          </a:p>
        </p:txBody>
      </p:sp>
    </p:spTree>
    <p:extLst>
      <p:ext uri="{BB962C8B-B14F-4D97-AF65-F5344CB8AC3E}">
        <p14:creationId xmlns:p14="http://schemas.microsoft.com/office/powerpoint/2010/main" val="142789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65307" y="3429000"/>
            <a:ext cx="852669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8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orvarid" panose="00000400000000000000" pitchFamily="2" charset="-78"/>
              </a:rPr>
              <a:t>پایان</a:t>
            </a:r>
          </a:p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F Hand Fonts" panose="00000400000000000000" pitchFamily="2" charset="2"/>
                <a:cs typeface="B Morvarid" panose="00000400000000000000" pitchFamily="2" charset="-78"/>
              </a:rPr>
              <a:t> </a:t>
            </a:r>
            <a:r>
              <a:rPr lang="fa-IR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F Hand Fonts" panose="00000400000000000000" pitchFamily="2" charset="2"/>
                <a:cs typeface="B Morvarid" panose="00000400000000000000" pitchFamily="2" charset="-78"/>
              </a:rPr>
              <a:t>کانال مطالعات اجتماعی</a:t>
            </a:r>
            <a:r>
              <a:rPr lang="en-US" sz="4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F Hand Fonts" panose="00000400000000000000" pitchFamily="2" charset="2"/>
                <a:cs typeface="B Morvarid" panose="00000400000000000000" pitchFamily="2" charset="-78"/>
              </a:rPr>
              <a:t>@motaleatsp95-96</a:t>
            </a:r>
            <a:endParaRPr lang="en-US" sz="4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WF Hand Fonts" panose="00000400000000000000" pitchFamily="2" charset="2"/>
              <a:cs typeface="B Morvarid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023" y="307094"/>
            <a:ext cx="16573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8170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10829" y="1831253"/>
            <a:ext cx="74991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تهیه کننده</a:t>
            </a:r>
            <a:r>
              <a:rPr lang="fa-I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:</a:t>
            </a:r>
            <a:r>
              <a:rPr lang="en-US" sz="36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</a:t>
            </a:r>
            <a:r>
              <a:rPr lang="fa-IR" sz="36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</a:t>
            </a:r>
            <a:r>
              <a:rPr lang="fa-I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فاطمه سیل سفور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4643" y="2782668"/>
            <a:ext cx="72715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دبیر مطالعات اجتماعی دبیرستان شهید سید آقا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10302" y="3734083"/>
            <a:ext cx="55002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منطقه 15 آموزش و پرورش تهران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037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480"/>
            <a:ext cx="12192000" cy="67045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39322" y="232696"/>
            <a:ext cx="31133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قانون گذاری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485" y="1235242"/>
            <a:ext cx="7583029" cy="5622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2040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" y="0"/>
            <a:ext cx="12191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53381" y="817227"/>
            <a:ext cx="81644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قوانین و مقررات چگونه و توسط چه کسانی تعیین می شود؟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sp>
        <p:nvSpPr>
          <p:cNvPr id="6" name="Pentagon 5"/>
          <p:cNvSpPr/>
          <p:nvPr/>
        </p:nvSpPr>
        <p:spPr>
          <a:xfrm flipH="1">
            <a:off x="10270469" y="2219504"/>
            <a:ext cx="1732545" cy="898360"/>
          </a:xfrm>
          <a:prstGeom prst="homePlat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مذهبی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Pentagon 6"/>
          <p:cNvSpPr/>
          <p:nvPr/>
        </p:nvSpPr>
        <p:spPr>
          <a:xfrm flipH="1">
            <a:off x="10270470" y="3685544"/>
            <a:ext cx="1732545" cy="898360"/>
          </a:xfrm>
          <a:prstGeom prst="homePlat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اجتماعی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Pentagon 7"/>
          <p:cNvSpPr/>
          <p:nvPr/>
        </p:nvSpPr>
        <p:spPr>
          <a:xfrm flipH="1">
            <a:off x="10270471" y="5181600"/>
            <a:ext cx="1732545" cy="898360"/>
          </a:xfrm>
          <a:prstGeom prst="homePlat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قانون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4499315" y="2219504"/>
            <a:ext cx="5678903" cy="898360"/>
          </a:xfrm>
          <a:prstGeom prst="round2Diag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دستورات مذهبی و اخلاقی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4477514" y="5181600"/>
            <a:ext cx="5678903" cy="898360"/>
          </a:xfrm>
          <a:prstGeom prst="round2Diag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به وسیله یک نهاد دارای صلاحیت مثل مجلس تصویب شود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4475738" y="3788911"/>
            <a:ext cx="5702964" cy="898360"/>
          </a:xfrm>
          <a:prstGeom prst="round2Diag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توافق، عادت یا رسم گروه های اجتماعی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Wave 12"/>
          <p:cNvSpPr/>
          <p:nvPr/>
        </p:nvSpPr>
        <p:spPr>
          <a:xfrm>
            <a:off x="132105" y="2219366"/>
            <a:ext cx="4235116" cy="947438"/>
          </a:xfrm>
          <a:prstGeom prst="wave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در آوردن کفش در مسجد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Wave 13"/>
          <p:cNvSpPr/>
          <p:nvPr/>
        </p:nvSpPr>
        <p:spPr>
          <a:xfrm>
            <a:off x="120316" y="5160629"/>
            <a:ext cx="4235116" cy="947438"/>
          </a:xfrm>
          <a:prstGeom prst="wave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ممنوعیت عبور از چراغ قرمز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Wave 14"/>
          <p:cNvSpPr/>
          <p:nvPr/>
        </p:nvSpPr>
        <p:spPr>
          <a:xfrm>
            <a:off x="120316" y="3739833"/>
            <a:ext cx="4235116" cy="947438"/>
          </a:xfrm>
          <a:prstGeom prst="wave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ایستادن در صف اتوبوس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303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23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9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02965" y="2270514"/>
            <a:ext cx="62472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همه افراد در برابر قانون مساوی </a:t>
            </a:r>
            <a:r>
              <a:rPr lang="fa-IR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اند</a:t>
            </a:r>
            <a:r>
              <a:rPr lang="fa-IR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.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0882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38305" y="2607398"/>
            <a:ext cx="58641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مهمترین قانون هر کشور، مادر همه قوانین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sp>
        <p:nvSpPr>
          <p:cNvPr id="7" name="24-Point Star 6"/>
          <p:cNvSpPr/>
          <p:nvPr/>
        </p:nvSpPr>
        <p:spPr>
          <a:xfrm>
            <a:off x="3687859" y="355607"/>
            <a:ext cx="3569368" cy="1902671"/>
          </a:xfrm>
          <a:prstGeom prst="star24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قانون اساسی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43028" y="3541294"/>
            <a:ext cx="76546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همه قوانین در چارچوب قانون اساسی تصویب می شوند.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072" y="2053389"/>
            <a:ext cx="2679032" cy="4203032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sp>
        <p:nvSpPr>
          <p:cNvPr id="10" name="Oval 9"/>
          <p:cNvSpPr/>
          <p:nvPr/>
        </p:nvSpPr>
        <p:spPr>
          <a:xfrm>
            <a:off x="5273840" y="4475190"/>
            <a:ext cx="3449053" cy="1860884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مهمترین حقوق ملت</a:t>
            </a:r>
            <a:endParaRPr lang="fa-IR" sz="3200" dirty="0"/>
          </a:p>
        </p:txBody>
      </p:sp>
      <p:sp>
        <p:nvSpPr>
          <p:cNvPr id="11" name="Oval 10"/>
          <p:cNvSpPr/>
          <p:nvPr/>
        </p:nvSpPr>
        <p:spPr>
          <a:xfrm>
            <a:off x="1409697" y="4561592"/>
            <a:ext cx="3449053" cy="1860884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روابط و وظایف حکومت و مردم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364864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پاورپوینت مربوط به درس چهارم مطالعات اجتماعی هفتم مبحث قانون گذاری</Template>
  <TotalTime>0</TotalTime>
  <Words>301</Words>
  <Application>Microsoft Office PowerPoint</Application>
  <PresentationFormat>Widescreen</PresentationFormat>
  <Paragraphs>50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B Koodak</vt:lpstr>
      <vt:lpstr>B Morvarid</vt:lpstr>
      <vt:lpstr>Calibri</vt:lpstr>
      <vt:lpstr>Calibri Light</vt:lpstr>
      <vt:lpstr>Rough House</vt:lpstr>
      <vt:lpstr>Times New Roman</vt:lpstr>
      <vt:lpstr>WF Hand Fonts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omid arzi</dc:creator>
  <cp:lastModifiedBy>omid arzi</cp:lastModifiedBy>
  <cp:revision>1</cp:revision>
  <dcterms:created xsi:type="dcterms:W3CDTF">2022-02-01T07:58:48Z</dcterms:created>
  <dcterms:modified xsi:type="dcterms:W3CDTF">2022-02-01T07:58:59Z</dcterms:modified>
</cp:coreProperties>
</file>