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08" r:id="rId1"/>
  </p:sldMasterIdLst>
  <p:sldIdLst>
    <p:sldId id="256" r:id="rId2"/>
    <p:sldId id="265" r:id="rId3"/>
    <p:sldId id="258" r:id="rId4"/>
    <p:sldId id="259" r:id="rId5"/>
    <p:sldId id="257" r:id="rId6"/>
    <p:sldId id="260" r:id="rId7"/>
    <p:sldId id="261" r:id="rId8"/>
    <p:sldId id="262" r:id="rId9"/>
    <p:sldId id="263" r:id="rId10"/>
    <p:sldId id="264" r:id="rId11"/>
    <p:sldId id="266" r:id="rId12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>
        <p:scale>
          <a:sx n="60" d="100"/>
          <a:sy n="60" d="100"/>
        </p:scale>
        <p:origin x="-786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A9623-68F6-4D68-9B19-B5412CF1810C}" type="datetimeFigureOut">
              <a:rPr lang="fa-IR" smtClean="0"/>
              <a:pPr/>
              <a:t>06/26/1434</a:t>
            </a:fld>
            <a:endParaRPr lang="fa-I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765FA-71A7-4765-AD8C-BA83CBD0E53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A9623-68F6-4D68-9B19-B5412CF1810C}" type="datetimeFigureOut">
              <a:rPr lang="fa-IR" smtClean="0"/>
              <a:pPr/>
              <a:t>06/26/1434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765FA-71A7-4765-AD8C-BA83CBD0E53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A9623-68F6-4D68-9B19-B5412CF1810C}" type="datetimeFigureOut">
              <a:rPr lang="fa-IR" smtClean="0"/>
              <a:pPr/>
              <a:t>06/26/1434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765FA-71A7-4765-AD8C-BA83CBD0E53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A9623-68F6-4D68-9B19-B5412CF1810C}" type="datetimeFigureOut">
              <a:rPr lang="fa-IR" smtClean="0"/>
              <a:pPr/>
              <a:t>06/26/1434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765FA-71A7-4765-AD8C-BA83CBD0E53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A9623-68F6-4D68-9B19-B5412CF1810C}" type="datetimeFigureOut">
              <a:rPr lang="fa-IR" smtClean="0"/>
              <a:pPr/>
              <a:t>06/26/1434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765FA-71A7-4765-AD8C-BA83CBD0E53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A9623-68F6-4D68-9B19-B5412CF1810C}" type="datetimeFigureOut">
              <a:rPr lang="fa-IR" smtClean="0"/>
              <a:pPr/>
              <a:t>06/26/1434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765FA-71A7-4765-AD8C-BA83CBD0E53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A9623-68F6-4D68-9B19-B5412CF1810C}" type="datetimeFigureOut">
              <a:rPr lang="fa-IR" smtClean="0"/>
              <a:pPr/>
              <a:t>06/26/1434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765FA-71A7-4765-AD8C-BA83CBD0E53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A9623-68F6-4D68-9B19-B5412CF1810C}" type="datetimeFigureOut">
              <a:rPr lang="fa-IR" smtClean="0"/>
              <a:pPr/>
              <a:t>06/26/1434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765FA-71A7-4765-AD8C-BA83CBD0E53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A9623-68F6-4D68-9B19-B5412CF1810C}" type="datetimeFigureOut">
              <a:rPr lang="fa-IR" smtClean="0"/>
              <a:pPr/>
              <a:t>06/26/1434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765FA-71A7-4765-AD8C-BA83CBD0E53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A9623-68F6-4D68-9B19-B5412CF1810C}" type="datetimeFigureOut">
              <a:rPr lang="fa-IR" smtClean="0"/>
              <a:pPr/>
              <a:t>06/26/1434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765FA-71A7-4765-AD8C-BA83CBD0E538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A9623-68F6-4D68-9B19-B5412CF1810C}" type="datetimeFigureOut">
              <a:rPr lang="fa-IR" smtClean="0"/>
              <a:pPr/>
              <a:t>06/26/1434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F0765FA-71A7-4765-AD8C-BA83CBD0E538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AAA9623-68F6-4D68-9B19-B5412CF1810C}" type="datetimeFigureOut">
              <a:rPr lang="fa-IR" smtClean="0"/>
              <a:pPr/>
              <a:t>06/26/1434</a:t>
            </a:fld>
            <a:endParaRPr lang="fa-I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F0765FA-71A7-4765-AD8C-BA83CBD0E538}" type="slidenum">
              <a:rPr lang="fa-IR" smtClean="0"/>
              <a:pPr/>
              <a:t>‹#›</a:t>
            </a:fld>
            <a:endParaRPr lang="fa-I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a-IR" sz="4800" b="1" dirty="0" smtClean="0">
                <a:cs typeface="Titr" pitchFamily="2" charset="-78"/>
              </a:rPr>
              <a:t>مجتمع مسكوني </a:t>
            </a:r>
            <a:br>
              <a:rPr lang="fa-IR" sz="4800" b="1" dirty="0" smtClean="0">
                <a:cs typeface="Titr" pitchFamily="2" charset="-78"/>
              </a:rPr>
            </a:br>
            <a:r>
              <a:rPr lang="fa-IR" sz="4800" b="1" dirty="0">
                <a:cs typeface="Titr" pitchFamily="2" charset="-78"/>
              </a:rPr>
              <a:t/>
            </a:r>
            <a:br>
              <a:rPr lang="fa-IR" sz="4800" b="1" dirty="0">
                <a:cs typeface="Titr" pitchFamily="2" charset="-78"/>
              </a:rPr>
            </a:br>
            <a:r>
              <a:rPr lang="fa-IR" sz="4800" dirty="0" smtClean="0">
                <a:cs typeface="Titr" pitchFamily="2" charset="-78"/>
              </a:rPr>
              <a:t>اثر :</a:t>
            </a:r>
            <a:r>
              <a:rPr lang="fa-IR" sz="4800" dirty="0" smtClean="0"/>
              <a:t>موشه سفدی</a:t>
            </a:r>
            <a:r>
              <a:rPr lang="en-US" sz="4800" b="1" dirty="0" smtClean="0">
                <a:cs typeface="Titr" pitchFamily="2" charset="-78"/>
              </a:rPr>
              <a:t>       Habitat</a:t>
            </a:r>
            <a:endParaRPr lang="fa-IR" sz="4800" b="1" dirty="0">
              <a:cs typeface="Titr" pitchFamily="2" charset="-78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bitat67-covered-passeway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72080" cy="6858000"/>
          </a:xfrm>
          <a:prstGeom prst="rect">
            <a:avLst/>
          </a:prstGeom>
        </p:spPr>
      </p:pic>
      <p:pic>
        <p:nvPicPr>
          <p:cNvPr id="3" name="Picture 2" descr="hab67assem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7" y="0"/>
            <a:ext cx="407193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/>
              <a:t>استاد :جناب مهندس اشکان</a:t>
            </a:r>
            <a:endParaRPr lang="fa-I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034" y="3357562"/>
            <a:ext cx="7772400" cy="1509712"/>
          </a:xfrm>
        </p:spPr>
        <p:txBody>
          <a:bodyPr/>
          <a:lstStyle/>
          <a:p>
            <a:r>
              <a:rPr lang="fa-IR" sz="2400" dirty="0" smtClean="0">
                <a:latin typeface="Aparajita" pitchFamily="34" charset="0"/>
              </a:rPr>
              <a:t>گرداورندگان :بهزاد شاه قلیزاده وعلی امید</a:t>
            </a:r>
          </a:p>
          <a:p>
            <a:endParaRPr lang="fa-I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500174"/>
            <a:ext cx="8305800" cy="3929082"/>
          </a:xfrm>
        </p:spPr>
        <p:txBody>
          <a:bodyPr>
            <a:noAutofit/>
          </a:bodyPr>
          <a:lstStyle/>
          <a:p>
            <a:pPr algn="r">
              <a:lnSpc>
                <a:spcPct val="150000"/>
              </a:lnSpc>
            </a:pPr>
            <a:r>
              <a:rPr lang="fa-IR" sz="3200" dirty="0" smtClean="0">
                <a:solidFill>
                  <a:schemeClr val="tx1"/>
                </a:solidFill>
                <a:latin typeface="Titr"/>
              </a:rPr>
              <a:t>موشه سفدی در حیفا متولد و در سال 1938 به کانادا مهاجرت نموده و معماری را نزد استادانی چون ،لویی کان در فیلادلفیا آموخت.شهرت وی بیش از هر چیز به سبب ساختمانهای مسکونی پیش ساخته و لگو مانندی است که </a:t>
            </a:r>
            <a:r>
              <a:rPr lang="en-US" sz="3200" dirty="0" smtClean="0">
                <a:solidFill>
                  <a:schemeClr val="tx1"/>
                </a:solidFill>
                <a:latin typeface="Titr"/>
              </a:rPr>
              <a:t>habitat 67  </a:t>
            </a:r>
            <a:r>
              <a:rPr lang="fa-IR" sz="3200" dirty="0" smtClean="0">
                <a:solidFill>
                  <a:schemeClr val="tx1"/>
                </a:solidFill>
                <a:latin typeface="Titr"/>
              </a:rPr>
              <a:t>از برجسته ترین این آثار است.</a:t>
            </a:r>
            <a:br>
              <a:rPr lang="fa-IR" sz="3200" dirty="0" smtClean="0">
                <a:solidFill>
                  <a:schemeClr val="tx1"/>
                </a:solidFill>
                <a:latin typeface="Titr"/>
              </a:rPr>
            </a:br>
            <a:endParaRPr lang="fa-IR" sz="3200" dirty="0">
              <a:solidFill>
                <a:schemeClr val="tx1"/>
              </a:solidFill>
              <a:latin typeface="Tit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 descr="346953_wt02fhr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285720" y="1285860"/>
            <a:ext cx="857256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tr" pitchFamily="2" charset="-78"/>
              </a:rPr>
              <a:t>حفظ حریم خصوصی هر واحد مسکونی ،استفاده مناسب  از دید و منظر رودخانه لارنس ،توجه به جهت تابش نور خورشید ، اختصاص باغچه و تراس مجزا به هر واحد مسکونی ،دسترسی های صریح و ساده ،همه و همه سبب شده ،تا 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Titr" pitchFamily="2" charset="-78"/>
              </a:rPr>
              <a:t>habitat 67</a:t>
            </a:r>
            <a:r>
              <a:rPr kumimoji="0" lang="ar-SA" sz="2400" i="0" u="none" strike="noStrike" cap="none" normalizeH="0" baseline="0" dirty="0" smtClean="0">
                <a:ln>
                  <a:noFill/>
                </a:ln>
                <a:effectLst/>
                <a:latin typeface="Arial"/>
                <a:cs typeface="Titr" pitchFamily="2" charset="-78"/>
              </a:rPr>
              <a:t>  مونترال نمونه بسیار موفق از تجربیات پیش ساختگی در دوران معماری مدرن به شمار</a:t>
            </a:r>
            <a:r>
              <a:rPr kumimoji="0" lang="fa-IR" sz="2400" i="0" u="none" strike="noStrike" cap="none" normalizeH="0" baseline="0" dirty="0" smtClean="0">
                <a:ln>
                  <a:noFill/>
                </a:ln>
                <a:effectLst/>
                <a:latin typeface="Arial"/>
                <a:cs typeface="Titr" pitchFamily="2" charset="-78"/>
              </a:rPr>
              <a:t>بيايد .</a:t>
            </a: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24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Titr" pitchFamily="2" charset="-78"/>
            </a:endParaRPr>
          </a:p>
          <a:p>
            <a:pPr marL="0" marR="0" lvl="0" indent="0" algn="just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cs typeface="Titr" pitchFamily="2" charset="-78"/>
              </a:rPr>
              <a:t>نحوه چیدمان واحدهای مسکونی بر روی هم و استفاده از بامها به عنوان تراس های واحدهای بالایی در بسیاری از نقاط جهان توسط شیب دامنه کوهها امری طبیعی و گاهی اجتناب ناپذیر بوده است ،اما چگونگی دستیابی  به چنین چیدمانی  در زمین های مسطح ،معمایی بوده که تا کنون بسیاری از معماران را به آزمون و تجربه فرا خوانده است .بی شک مهمترین مشکل در ساختار معماگونه ای ،حل کردن نحوه دسترسی واحدهای بالایی و همچنین نحوه چیدمان داکت های تاسیساتی است.</a:t>
            </a:r>
            <a:endParaRPr kumimoji="0" lang="fa-IR" sz="240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tr" pitchFamily="2" charset="-78"/>
            </a:endParaRPr>
          </a:p>
        </p:txBody>
      </p:sp>
      <p:sp>
        <p:nvSpPr>
          <p:cNvPr id="62466" name="AutoShape 2" descr="http://uberkuul.files.wordpress.com/2007/01/habitat-67-montreal.jpg"/>
          <p:cNvSpPr>
            <a:spLocks noChangeAspect="1" noChangeArrowheads="1"/>
          </p:cNvSpPr>
          <p:nvPr/>
        </p:nvSpPr>
        <p:spPr bwMode="auto">
          <a:xfrm>
            <a:off x="-322263" y="460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85728"/>
            <a:ext cx="9144000" cy="1900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000" dirty="0" smtClean="0">
                <a:cs typeface="Titr" pitchFamily="2" charset="-78"/>
              </a:rPr>
              <a:t>مجموعه شامل 11 طبقه مسکونی ،یک طبقه پارکینگ در همکف و یک طبقه تاسیساتی در زیر زمین می باشد.نحوه ی دسترسی از پارکینگ تا طبقات بالایی توسط سه باکس ارتباط عموی شامل آسانسورو پله است که سه راهرو اصلی روباز در طبقات همکف ،ششم و دهم از آن ها خارج میشوند.لوله های تاسیسات نیز در زیر این راهروها قرار گرفته است.</a:t>
            </a:r>
            <a:endParaRPr lang="fa-IR" sz="2000" dirty="0">
              <a:cs typeface="Titr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413338"/>
            <a:ext cx="88582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a-IR" sz="2000" dirty="0" smtClean="0">
                <a:cs typeface="Titr" pitchFamily="2" charset="-78"/>
              </a:rPr>
              <a:t/>
            </a:r>
            <a:br>
              <a:rPr lang="fa-IR" sz="2000" dirty="0" smtClean="0">
                <a:cs typeface="Titr" pitchFamily="2" charset="-78"/>
              </a:rPr>
            </a:br>
            <a:r>
              <a:rPr lang="fa-IR" sz="2000" dirty="0" smtClean="0">
                <a:cs typeface="Titr" pitchFamily="2" charset="-78"/>
              </a:rPr>
              <a:t>ساختار هرمی و قرار گرفتن واحدها روی هم ،تنها در یک سمت پروژه که از دید،منظر و تابش مناسبی برخورر است ،امکان پذیر بوده و سمت دیگر پروژه تماما"به ارتباط عمودی و افقی دسترسی ها اختصاص داردتلاش برای ایجاد شخصیت و هویت در واحد های مسکونی بسیار موفق بوده است .</a:t>
            </a:r>
            <a:endParaRPr lang="fa-IR" sz="2000" dirty="0">
              <a:cs typeface="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ill_cotter_collection_5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bibat67-on04-06-2005-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mblr_m2y8mnUTwF1rrs7vpo5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215</TotalTime>
  <Words>137</Words>
  <Application>Microsoft Office PowerPoint</Application>
  <PresentationFormat>On-screen Show (4:3)</PresentationFormat>
  <Paragraphs>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Flow</vt:lpstr>
      <vt:lpstr>مجتمع مسكوني   اثر :موشه سفدی       Habitat</vt:lpstr>
      <vt:lpstr>موشه سفدی در حیفا متولد و در سال 1938 به کانادا مهاجرت نموده و معماری را نزد استادانی چون ،لویی کان در فیلادلفیا آموخت.شهرت وی بیش از هر چیز به سبب ساختمانهای مسکونی پیش ساخته و لگو مانندی است که habitat 67  از برجسته ترین این آثار است.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استاد :جناب مهندس اشکان</vt:lpstr>
    </vt:vector>
  </TitlesOfParts>
  <Company>Baran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salmani</dc:creator>
  <cp:lastModifiedBy>daniz</cp:lastModifiedBy>
  <cp:revision>23</cp:revision>
  <dcterms:created xsi:type="dcterms:W3CDTF">2013-03-15T18:48:08Z</dcterms:created>
  <dcterms:modified xsi:type="dcterms:W3CDTF">2013-05-05T20:41:42Z</dcterms:modified>
</cp:coreProperties>
</file>