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59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</p:sldIdLst>
  <p:sldSz cx="9144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12" Type="http://schemas.openxmlformats.org/officeDocument/2006/relationships/slide" Target="slides/slide11.xml"/><Relationship Id="rId31" Type="http://schemas.openxmlformats.org/officeDocument/2006/relationships/slide" Target="slides/slide30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33" Type="http://schemas.openxmlformats.org/officeDocument/2006/relationships/theme" Target="theme/theme1.xml"/><Relationship Id="rId29" Type="http://schemas.openxmlformats.org/officeDocument/2006/relationships/slide" Target="slides/slide28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1" Type="http://schemas.openxmlformats.org/officeDocument/2006/relationships/slide" Target="slides/slide20.xml"/><Relationship Id="rId2" Type="http://schemas.openxmlformats.org/officeDocument/2006/relationships/slide" Target="slides/slide1.xml"/><Relationship Id="rId22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4" Type="http://schemas.openxmlformats.org/officeDocument/2006/relationships/slide" Target="slides/slide23.xml"/><Relationship Id="rId3" Type="http://schemas.openxmlformats.org/officeDocument/2006/relationships/slide" Target="slides/slide2.xml"/><Relationship Id="rId20" Type="http://schemas.openxmlformats.org/officeDocument/2006/relationships/slide" Target="slides/slide19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8" Type="http://schemas.openxmlformats.org/officeDocument/2006/relationships/slide" Target="slides/slide7.xml"/><Relationship Id="rId7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/>
          <a:noFill/>
        </p:spPr>
        <p:txBody>
          <a:bodyPr anchor="b"/>
          <a:lstStyle>
            <a:lvl1pPr lvl="0" algn="l">
              <a:buNone/>
              <a:defRPr sz="1800" b="1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2"/>
          </p:nvPr>
        </p:nvSpPr>
        <p:spPr>
          <a:xfrm>
            <a:off x="5353496" y="2010727"/>
            <a:ext cx="3383280" cy="4617721"/>
          </a:xfrm>
          <a:prstGeom prst="rect"/>
          <a:noFill/>
        </p:spPr>
        <p:txBody>
          <a:bodyPr/>
          <a:lstStyle>
            <a:lvl1pPr lvl="0" marL="6350" indent="0">
              <a:buNone/>
              <a:defRPr sz="1400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1" sz="half"/>
          </p:nvPr>
        </p:nvSpPr>
        <p:spPr>
          <a:xfrm>
            <a:off x="152400" y="776287"/>
            <a:ext cx="5102352" cy="5852161"/>
          </a:xfrm>
          <a:prstGeom prst="rect"/>
          <a:noFill/>
        </p:spPr>
        <p:txBody>
          <a:bodyPr/>
          <a:lstStyle>
            <a:lvl1pPr lvl="0">
              <a:defRPr sz="32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/>
          <a:noFill/>
        </p:spPr>
        <p:txBody>
          <a:bodyPr anchor="ctr"/>
          <a:lstStyle>
            <a:lvl1pPr lvl="0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xfrm>
            <a:off x="6583681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22313" y="1981200"/>
            <a:ext cx="7772401" cy="1362075"/>
          </a:xfrm>
          <a:prstGeom prst="rect"/>
          <a:noFill/>
        </p:spPr>
        <p:txBody>
          <a:bodyPr anchor="b"/>
          <a:lstStyle>
            <a:lvl1pPr lvl="0" algn="l">
              <a:buNone/>
              <a:defRPr sz="43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22313" y="3367088"/>
            <a:ext cx="7772401" cy="1509712"/>
          </a:xfrm>
          <a:prstGeom prst="rect"/>
          <a:noFill/>
        </p:spPr>
        <p:txBody>
          <a:bodyPr anchor="t"/>
          <a:lstStyle>
            <a:lvl1pPr lvl="0" marL="44450" indent="0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/>
          <a:noFill/>
        </p:spPr>
        <p:txBody>
          <a:bodyPr anchor="ctr"/>
          <a:lstStyle>
            <a:lvl1pPr lvl="0">
              <a:defRPr sz="4000" b="0" i="0" baseline="0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/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/>
          <a:lstStyle>
            <a:lvl1pPr lvl="0" marL="4445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3" sz="half"/>
          </p:nvPr>
        </p:nvSpPr>
        <p:spPr>
          <a:xfrm>
            <a:off x="4721225" y="2244970"/>
            <a:ext cx="4041775" cy="457200"/>
          </a:xfrm>
          <a:prstGeom prst="rect"/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/>
          <a:lstStyle>
            <a:lvl1pPr lvl="0" marL="4445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"/>
          <p:cNvSpPr txBox="1"/>
          <p:nvPr>
            <p:ph type="body" idx="2" sz="quarter"/>
          </p:nvPr>
        </p:nvSpPr>
        <p:spPr>
          <a:xfrm>
            <a:off x="381000" y="2708519"/>
            <a:ext cx="4041648" cy="3886200"/>
          </a:xfrm>
          <a:prstGeom prst="rect"/>
          <a:noFill/>
        </p:spPr>
        <p:txBody>
          <a:bodyPr/>
          <a:lstStyle>
            <a:lvl1pPr lvl="0">
              <a:defRPr sz="20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4718304" y="2708519"/>
            <a:ext cx="4041778" cy="3886200"/>
          </a:xfrm>
          <a:prstGeom prst="rect"/>
          <a:noFill/>
        </p:spPr>
        <p:txBody>
          <a:bodyPr/>
          <a:lstStyle>
            <a:lvl1pPr lvl="0">
              <a:defRPr sz="20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sldNum" idx="11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9" name=""/>
          <p:cNvSpPr txBox="1"/>
          <p:nvPr>
            <p:ph type="ftr" idx="12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</p:spTree>
  </p:cSld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781800" y="1143000"/>
            <a:ext cx="1905000" cy="54864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143000"/>
            <a:ext cx="6248400" cy="54864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457200" y="2249424"/>
            <a:ext cx="4038600" cy="4525963"/>
          </a:xfrm>
          <a:prstGeom prst="rect"/>
          <a:noFill/>
        </p:spPr>
        <p:txBody>
          <a:bodyPr/>
          <a:lstStyle>
            <a:lvl1pPr lvl="0">
              <a:defRPr sz="20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4648200" y="2249424"/>
            <a:ext cx="4038600" cy="4525963"/>
          </a:xfrm>
          <a:prstGeom prst="rect"/>
          <a:noFill/>
        </p:spPr>
        <p:txBody>
          <a:bodyPr/>
          <a:lstStyle>
            <a:lvl1pPr lvl="0">
              <a:defRPr sz="2000"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 flipV="1">
            <a:off x="5410182" y="3810000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/>
        </p:nvSpPr>
        <p:spPr>
          <a:xfrm flipV="1">
            <a:off x="5410200" y="3897010"/>
            <a:ext cx="3733802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4" name=""/>
          <p:cNvSpPr/>
          <p:nvPr/>
        </p:nvSpPr>
        <p:spPr>
          <a:xfrm flipV="1">
            <a:off x="5410200" y="4115167"/>
            <a:ext cx="3733802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6" name="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 useBgFill="1">
        <p:nvSpPr>
          <p:cNvPr id="7" name="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 useBgFill="1">
        <p:nvSpPr>
          <p:cNvPr id="8" name=""/>
          <p:cNvSpPr/>
          <p:nvPr/>
        </p:nvSpPr>
        <p:spPr>
          <a:xfrm>
            <a:off x="7376507" y="4060983"/>
            <a:ext cx="1600201" cy="36576"/>
          </a:xfrm>
          <a:prstGeom prst="roundRect">
            <a:avLst>
              <a:gd name="adj" fmla="val 16667"/>
            </a:avLst>
          </a:prstGeom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/>
        </p:nvSpPr>
        <p:spPr>
          <a:xfrm>
            <a:off x="1" y="3649662"/>
            <a:ext cx="9144001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0" name=""/>
          <p:cNvSpPr/>
          <p:nvPr/>
        </p:nvSpPr>
        <p:spPr>
          <a:xfrm>
            <a:off x="0" y="3675527"/>
            <a:ext cx="9144002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1" name="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2" name="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3" name=""/>
          <p:cNvSpPr txBox="1"/>
          <p:nvPr>
            <p:ph type="title"/>
          </p:nvPr>
        </p:nvSpPr>
        <p:spPr>
          <a:xfrm>
            <a:off x="457200" y="2401887"/>
            <a:ext cx="8458200" cy="1470025"/>
          </a:xfrm>
          <a:prstGeom prst="rect"/>
          <a:noFill/>
        </p:spPr>
        <p:txBody>
          <a:bodyPr anchor="b"/>
          <a:lstStyle>
            <a:lvl1pPr lvl="0">
              <a:defRPr sz="4400">
                <a:solidFill>
                  <a:schemeClr val="bg1"/>
                </a:solidFill>
                <a:latin typeface="Trebuchet MS"/>
              </a:defRPr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4" name=""/>
          <p:cNvSpPr txBox="1"/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/>
          <a:noFill/>
        </p:spPr>
        <p:txBody>
          <a:bodyPr/>
          <a:lstStyle>
            <a:lvl1pPr lvl="0" algn="l" marL="6350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/>
              <a:t>Click to edit Master subtitle style</a:t>
            </a:r>
          </a:p>
        </p:txBody>
      </p:sp>
      <p:sp>
        <p:nvSpPr>
          <p:cNvPr id="15" name=""/>
          <p:cNvSpPr txBox="1"/>
          <p:nvPr>
            <p:ph type="dt" idx="10" sz="half"/>
          </p:nvPr>
        </p:nvSpPr>
        <p:spPr>
          <a:xfrm>
            <a:off x="6705600" y="4206240"/>
            <a:ext cx="960120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6" name=""/>
          <p:cNvSpPr txBox="1"/>
          <p:nvPr>
            <p:ph type="ftr" idx="11" sz="quarter"/>
          </p:nvPr>
        </p:nvSpPr>
        <p:spPr>
          <a:xfrm>
            <a:off x="5410200" y="4205288"/>
            <a:ext cx="1295400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17" name=""/>
          <p:cNvSpPr txBox="1"/>
          <p:nvPr>
            <p:ph type="sldNum" idx="12" sz="quarter"/>
          </p:nvPr>
        </p:nvSpPr>
        <p:spPr>
          <a:xfrm>
            <a:off x="8320089" y="1136"/>
            <a:ext cx="747711" cy="365760"/>
          </a:xfrm>
          <a:prstGeom prst="rect"/>
          <a:noFill/>
        </p:spPr>
        <p:txBody>
          <a:bodyPr/>
          <a:lstStyle>
            <a:lvl1pPr lvl="0" algn="r">
              <a:defRPr sz="1800"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440434" y="1109160"/>
            <a:ext cx="586803" cy="4681637"/>
          </a:xfrm>
          <a:prstGeom prst="rect"/>
          <a:noFill/>
        </p:spPr>
        <p:txBody>
          <a:bodyPr lIns="45720" tIns="0" rIns="45720" anchor="t"/>
          <a:lstStyle>
            <a:lvl1pPr lvl="0" algn="ctr">
              <a:buNone/>
              <a:defRPr sz="2000" b="1"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obj" idx="1"/>
          </p:nvPr>
        </p:nvSpPr>
        <p:spPr>
          <a:xfrm>
            <a:off x="403671" y="1143000"/>
            <a:ext cx="4572000" cy="4572000"/>
          </a:xfrm>
          <a:prstGeom prst="rect"/>
          <a:solidFill>
            <a:srgbClr val="EAEAEA"/>
          </a:solidFill>
          <a:ln w="50800">
            <a:solidFill>
              <a:srgbClr val="FFFFFF"/>
            </a:solidFill>
          </a:ln>
          <a:effectLst>
            <a:outerShdw sx="100000" sy="100000" dir="4800198" dist="31746" blurRad="57150" algn="tl">
              <a:srgbClr val="000000">
                <a:alpha val="25000"/>
              </a:srgbClr>
            </a:outerShdw>
          </a:effectLst>
        </p:spPr>
        <p:txBody>
          <a:bodyPr/>
          <a:lstStyle>
            <a:lvl1pPr lvl="0" marL="0" indent="0">
              <a:buNone/>
              <a:defRPr sz="3200"/>
            </a:lvl1pPr>
          </a:lstStyle>
          <a:p>
            <a:pPr lvl="0"/>
            <a:r>
              <a:rPr/>
              <a:t>Click icon to add picture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6088443" y="3274308"/>
            <a:ext cx="2590801" cy="2516489"/>
          </a:xfrm>
          <a:prstGeom prst="rect"/>
          <a:noFill/>
        </p:spPr>
        <p:txBody>
          <a:bodyPr lIns="0" tIns="0" rIns="45720" anchor="t"/>
          <a:lstStyle>
            <a:lvl1pPr lvl="0" marL="0" indent="0">
              <a:lnSpc>
                <a:spcPct val="100000"/>
              </a:lnSpc>
              <a:buNone/>
              <a:defRPr sz="1300"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" y="366818"/>
            <a:ext cx="9144001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4" name=""/>
          <p:cNvSpPr/>
          <p:nvPr/>
        </p:nvSpPr>
        <p:spPr>
          <a:xfrm>
            <a:off x="0" y="308276"/>
            <a:ext cx="9144002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/>
        </p:nvSpPr>
        <p:spPr>
          <a:xfrm flipV="1">
            <a:off x="5410182" y="360246"/>
            <a:ext cx="3733820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6" name=""/>
          <p:cNvSpPr/>
          <p:nvPr/>
        </p:nvSpPr>
        <p:spPr>
          <a:xfrm flipV="1">
            <a:off x="5410200" y="440112"/>
            <a:ext cx="3733802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 useBgFill="1">
        <p:nvSpPr>
          <p:cNvPr id="7" name=""/>
          <p:cNvSpPr/>
          <p:nvPr/>
        </p:nvSpPr>
        <p:spPr>
          <a:xfrm>
            <a:off x="5407339" y="497504"/>
            <a:ext cx="3063241" cy="27432"/>
          </a:xfrm>
          <a:prstGeom prst="roundRect">
            <a:avLst>
              <a:gd name="adj" fmla="val 16667"/>
            </a:avLst>
          </a:prstGeom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 useBgFill="1">
        <p:nvSpPr>
          <p:cNvPr id="8" name="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9" name="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0" name=""/>
          <p:cNvSpPr/>
          <p:nvPr/>
        </p:nvSpPr>
        <p:spPr>
          <a:xfrm>
            <a:off x="9044482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1" name="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2" name=""/>
          <p:cNvSpPr/>
          <p:nvPr/>
        </p:nvSpPr>
        <p:spPr>
          <a:xfrm>
            <a:off x="8975424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3" name=""/>
          <p:cNvSpPr/>
          <p:nvPr/>
        </p:nvSpPr>
        <p:spPr>
          <a:xfrm>
            <a:off x="8915678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4" name=""/>
          <p:cNvSpPr/>
          <p:nvPr/>
        </p:nvSpPr>
        <p:spPr>
          <a:xfrm>
            <a:off x="8873476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15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6" name=""/>
          <p:cNvSpPr txBox="1"/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7" name=""/>
          <p:cNvSpPr txBox="1"/>
          <p:nvPr>
            <p:ph type="dt" idx="2" sz="half"/>
          </p:nvPr>
        </p:nvSpPr>
        <p:spPr>
          <a:xfrm>
            <a:off x="6586536" y="612648"/>
            <a:ext cx="957264" cy="457200"/>
          </a:xfrm>
          <a:prstGeom prst="rect"/>
          <a:noFill/>
        </p:spPr>
        <p:txBody>
          <a:bodyPr/>
          <a:lstStyle>
            <a:lvl1pPr lvl="0" algn="l">
              <a:defRPr sz="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18" name=""/>
          <p:cNvSpPr txBox="1"/>
          <p:nvPr>
            <p:ph type="ftr" idx="3" sz="quarter"/>
          </p:nvPr>
        </p:nvSpPr>
        <p:spPr>
          <a:xfrm>
            <a:off x="5257800" y="612648"/>
            <a:ext cx="1325881" cy="457200"/>
          </a:xfrm>
          <a:prstGeom prst="rect"/>
          <a:noFill/>
        </p:spPr>
        <p:txBody>
          <a:bodyPr/>
          <a:lstStyle>
            <a:lvl1pPr lvl="0" algn="r">
              <a:defRPr sz="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19" name=""/>
          <p:cNvSpPr txBox="1"/>
          <p:nvPr>
            <p:ph type="sldNum" idx="4" sz="quarter"/>
          </p:nvPr>
        </p:nvSpPr>
        <p:spPr>
          <a:xfrm>
            <a:off x="8174736" y="2272"/>
            <a:ext cx="762000" cy="365760"/>
          </a:xfrm>
          <a:prstGeom prst="rect"/>
          <a:noFill/>
        </p:spPr>
        <p:txBody>
          <a:bodyPr anchor="b"/>
          <a:lstStyle>
            <a:lvl1pPr lvl="0" algn="r">
              <a:defRPr sz="1800"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accent2="accent2" accent3="accent3" accent4="accent4" accent5="accent5" accent6="accent6" hlink="hlink" tx2="dk2" tx1="dk1" bg2="lt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>
        <a:buNone/>
        <a:defRPr sz="4000">
          <a:solidFill>
            <a:schemeClr val="tx2"/>
          </a:solidFill>
          <a:latin typeface="Trebuchet MS"/>
        </a:defRPr>
      </a:lvl1pPr>
    </p:titleStyle>
    <p:bodyStyle>
      <a:lvl1pPr lvl="0" algn="l" marL="365125" indent="-255588">
        <a:spcBef>
          <a:spcPts val="300"/>
        </a:spcBef>
        <a:buClr>
          <a:schemeClr val="accent3"/>
        </a:buClr>
        <a:buFont typeface="Georgia"/>
        <a:buChar char="•"/>
        <a:defRPr sz="2800">
          <a:solidFill>
            <a:schemeClr val="tx1"/>
          </a:solidFill>
          <a:latin typeface="Trebuchet MS"/>
        </a:defRPr>
      </a:lvl1pPr>
      <a:lvl2pPr lvl="0" algn="l" marL="657225" indent="-246063">
        <a:spcBef>
          <a:spcPts val="300"/>
        </a:spcBef>
        <a:buClr>
          <a:schemeClr val="accent2"/>
        </a:buClr>
        <a:buFont typeface="Georgia"/>
        <a:buChar char="▫"/>
        <a:defRPr sz="2600">
          <a:solidFill>
            <a:schemeClr val="accent2"/>
          </a:solidFill>
          <a:latin typeface="Trebuchet MS"/>
        </a:defRPr>
      </a:lvl2pPr>
      <a:lvl3pPr lvl="0" algn="l" marL="920750" indent="-219075">
        <a:spcBef>
          <a:spcPts val="300"/>
        </a:spcBef>
        <a:buClr>
          <a:schemeClr val="accent1"/>
        </a:buClr>
        <a:buFont typeface="Wingdings 2"/>
        <a:buChar char=""/>
        <a:defRPr sz="2400">
          <a:solidFill>
            <a:schemeClr val="accent1"/>
          </a:solidFill>
          <a:latin typeface="Trebuchet MS"/>
        </a:defRPr>
      </a:lvl3pPr>
      <a:lvl4pPr lvl="0" algn="l" marL="1177925" indent="-200025">
        <a:spcBef>
          <a:spcPts val="300"/>
        </a:spcBef>
        <a:buClr>
          <a:schemeClr val="accent1"/>
        </a:buClr>
        <a:buFont typeface="Wingdings 2"/>
        <a:buChar char=""/>
        <a:defRPr sz="2200">
          <a:solidFill>
            <a:schemeClr val="accent1"/>
          </a:solidFill>
          <a:latin typeface="Trebuchet MS"/>
        </a:defRPr>
      </a:lvl4pPr>
      <a:lvl5pPr lvl="0" algn="l" marL="1387475" indent="-182563">
        <a:spcBef>
          <a:spcPts val="300"/>
        </a:spcBef>
        <a:buClr>
          <a:schemeClr val="accent3"/>
        </a:buClr>
        <a:buFont typeface="Georgia"/>
        <a:buChar char="▫"/>
        <a:defRPr sz="2000">
          <a:solidFill>
            <a:schemeClr val="accent3"/>
          </a:solidFill>
          <a:latin typeface="Trebuchet MS"/>
        </a:defRPr>
      </a:lvl5pPr>
      <a:lvl6pPr lvl="0" algn="l" marL="1606550" indent="-182563">
        <a:spcBef>
          <a:spcPts val="300"/>
        </a:spcBef>
        <a:buClr>
          <a:schemeClr val="accent3"/>
        </a:buClr>
        <a:buFont typeface="Georgia"/>
        <a:buChar char="▫"/>
        <a:defRPr sz="1800">
          <a:solidFill>
            <a:schemeClr val="accent3"/>
          </a:solidFill>
          <a:latin typeface="Trebuchet MS"/>
        </a:defRPr>
      </a:lvl6pPr>
      <a:lvl7pPr lvl="0" algn="l" marL="1828800" indent="-182563">
        <a:spcBef>
          <a:spcPts val="300"/>
        </a:spcBef>
        <a:buClr>
          <a:schemeClr val="accent3"/>
        </a:buClr>
        <a:buFont typeface="Georgia"/>
        <a:buChar char="▫"/>
        <a:defRPr sz="1600">
          <a:solidFill>
            <a:schemeClr val="accent3"/>
          </a:solidFill>
          <a:latin typeface="Trebuchet MS"/>
        </a:defRPr>
      </a:lvl7pPr>
      <a:lvl8pPr lvl="0" algn="l" marL="2028825" indent="-182563">
        <a:spcBef>
          <a:spcPts val="300"/>
        </a:spcBef>
        <a:buClr>
          <a:schemeClr val="accent3"/>
        </a:buClr>
        <a:buFont typeface="Georgia"/>
        <a:buChar char="◦"/>
        <a:defRPr sz="1500">
          <a:solidFill>
            <a:schemeClr val="accent3"/>
          </a:solidFill>
          <a:latin typeface="Trebuchet MS"/>
        </a:defRPr>
      </a:lvl8pPr>
      <a:lvl9pPr lvl="0" algn="l" marL="2238375" indent="-182563">
        <a:spcBef>
          <a:spcPts val="300"/>
        </a:spcBef>
        <a:buClr>
          <a:schemeClr val="accent3"/>
        </a:buClr>
        <a:buFont typeface="Georgia"/>
        <a:buChar char="◦"/>
        <a:defRPr sz="1400" baseline="0">
          <a:solidFill>
            <a:schemeClr val="accent3"/>
          </a:solidFill>
          <a:latin typeface="Trebuchet MS"/>
        </a:defRPr>
      </a:lvl9pPr>
    </p:bodyStyle>
    <p:otherStyle>
      <a:lvl1pPr lvl="0" algn="l" marL="0">
        <a:defRPr>
          <a:solidFill>
            <a:schemeClr val="tx1"/>
          </a:solidFill>
          <a:latin typeface="Trebuchet MS"/>
        </a:defRPr>
      </a:lvl1pPr>
      <a:lvl2pPr lvl="0" algn="l" marL="457200">
        <a:defRPr>
          <a:solidFill>
            <a:schemeClr val="tx1"/>
          </a:solidFill>
          <a:latin typeface="Trebuchet MS"/>
        </a:defRPr>
      </a:lvl2pPr>
      <a:lvl3pPr lvl="0" algn="l" marL="914400">
        <a:defRPr>
          <a:solidFill>
            <a:schemeClr val="tx1"/>
          </a:solidFill>
          <a:latin typeface="Trebuchet MS"/>
        </a:defRPr>
      </a:lvl3pPr>
      <a:lvl4pPr lvl="0" algn="l" marL="1371600">
        <a:defRPr>
          <a:solidFill>
            <a:schemeClr val="tx1"/>
          </a:solidFill>
          <a:latin typeface="Trebuchet MS"/>
        </a:defRPr>
      </a:lvl4pPr>
      <a:lvl5pPr lvl="0" algn="l" marL="1828800">
        <a:defRPr>
          <a:solidFill>
            <a:schemeClr val="tx1"/>
          </a:solidFill>
          <a:latin typeface="Trebuchet MS"/>
        </a:defRPr>
      </a:lvl5pPr>
      <a:lvl6pPr lvl="0" algn="l" marL="2286000">
        <a:defRPr>
          <a:solidFill>
            <a:schemeClr val="tx1"/>
          </a:solidFill>
          <a:latin typeface="Trebuchet MS"/>
        </a:defRPr>
      </a:lvl6pPr>
      <a:lvl7pPr lvl="0" algn="l" marL="2743200">
        <a:defRPr>
          <a:solidFill>
            <a:schemeClr val="tx1"/>
          </a:solidFill>
          <a:latin typeface="Trebuchet MS"/>
        </a:defRPr>
      </a:lvl7pPr>
      <a:lvl8pPr lvl="0" algn="l" marL="3200400">
        <a:defRPr>
          <a:solidFill>
            <a:schemeClr val="tx1"/>
          </a:solidFill>
          <a:latin typeface="Trebuchet MS"/>
        </a:defRPr>
      </a:lvl8pPr>
      <a:lvl9pPr lvl="0" algn="l" marL="3657600">
        <a:defRPr>
          <a:solidFill>
            <a:schemeClr val="tx1"/>
          </a:solidFill>
          <a:latin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3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85800" y="381000"/>
            <a:ext cx="7772400" cy="789508"/>
          </a:xfrm>
          <a:prstGeom prst="rect"/>
          <a:noFill/>
        </p:spPr>
        <p:txBody>
          <a:bodyPr>
            <a:normAutofit fontScale="90000"/>
          </a:bodyPr>
          <a:lstStyle>
            <a:lvl1pPr lvl="0">
              <a:defRPr sz="4400">
                <a:solidFill>
                  <a:schemeClr val="bg1"/>
                </a:solidFill>
                <a:latin typeface="Trebuchet MS"/>
              </a:defRPr>
            </a:lvl1pPr>
          </a:lstStyle>
          <a:p>
            <a:pPr lvl="0" algn="ctr"/>
            <a:r>
              <a:rPr sz="3600" b="1" lang="fa-IR">
                <a:solidFill>
                  <a:schemeClr val="accent2">
                    <a:lumMod val="60000"/>
                    <a:lumOff val="40000"/>
                  </a:schemeClr>
                </a:solidFill>
              </a:rPr>
              <a:t>کالج</a:t>
            </a:r>
            <a:r>
              <a:rPr sz="3600" b="1" lang="fa-IR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3600" b="1" lang="fa-IR">
                <a:solidFill>
                  <a:schemeClr val="accent2">
                    <a:lumMod val="60000"/>
                    <a:lumOff val="40000"/>
                  </a:schemeClr>
                </a:solidFill>
              </a:rPr>
              <a:t>ارستاد</a:t>
            </a:r>
            <a:r>
              <a:rPr sz="3600" b="1" lang="fa-IR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3600" b="1" lang="fa-IR">
                <a:solidFill>
                  <a:schemeClr val="accent2">
                    <a:lumMod val="60000"/>
                    <a:lumOff val="40000"/>
                  </a:schemeClr>
                </a:solidFill>
              </a:rPr>
              <a:t>کپنهاگ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4" name=""/>
          <p:cNvSpPr/>
          <p:nvPr/>
        </p:nvSpPr>
        <p:spPr>
          <a:xfrm>
            <a:off x="2209800" y="381000"/>
            <a:ext cx="457200" cy="3810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sp>
        <p:nvSpPr>
          <p:cNvPr id="5" name=""/>
          <p:cNvSpPr/>
          <p:nvPr/>
        </p:nvSpPr>
        <p:spPr>
          <a:xfrm rot="10800000">
            <a:off x="6324600" y="838200"/>
            <a:ext cx="381000" cy="304800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anchor="ctr"/>
          <a:lstStyle>
            <a:lvl1pPr lvl="0">
              <a:defRPr/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 b="4078"/>
          <a:stretch>
            <a:fillRect/>
          </a:stretch>
        </p:blipFill>
        <p:spPr>
          <a:xfrm>
            <a:off x="1113692" y="2057400"/>
            <a:ext cx="6629400" cy="4270958"/>
          </a:xfrm>
          <a:prstGeom prst="rect"/>
          <a:noFill/>
          <a:ln w="127000">
            <a:solidFill>
              <a:srgbClr val="FFFFFF"/>
            </a:solidFill>
          </a:ln>
          <a:effectLst>
            <a:outerShdw sx="97000" sy="23000" kx="900000" dir="10500085" dist="95247" blurRad="76200" algn="br">
              <a:srgbClr val="000000">
                <a:alpha val="20000"/>
              </a:srgbClr>
            </a:outerShdw>
          </a:effectLst>
        </p:spPr>
      </p:pic>
    </p:spTree>
  </p:cSld>
  <p:transition spd="slow" advClick="1">
    <p:newsflash/>
  </p:transition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533400" y="914400"/>
            <a:ext cx="8229600" cy="2017776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fa-IR"/>
              <a:t>بدین</a:t>
            </a:r>
            <a:r>
              <a:rPr lang="fa-IR"/>
              <a:t> </a:t>
            </a:r>
            <a:r>
              <a:rPr lang="fa-IR"/>
              <a:t>ترتیب</a:t>
            </a:r>
            <a:r>
              <a:rPr lang="fa-IR"/>
              <a:t> </a:t>
            </a:r>
            <a:r>
              <a:rPr lang="fa-IR"/>
              <a:t>ارتفاع</a:t>
            </a:r>
            <a:r>
              <a:rPr lang="fa-IR"/>
              <a:t> </a:t>
            </a:r>
            <a:r>
              <a:rPr lang="fa-IR"/>
              <a:t>سقف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یک</a:t>
            </a:r>
            <a:r>
              <a:rPr lang="fa-IR"/>
              <a:t> </a:t>
            </a:r>
            <a:r>
              <a:rPr lang="fa-IR"/>
              <a:t>تا</a:t>
            </a:r>
            <a:r>
              <a:rPr lang="fa-IR"/>
              <a:t> </a:t>
            </a:r>
            <a:r>
              <a:rPr lang="fa-IR"/>
              <a:t>سه</a:t>
            </a:r>
            <a:r>
              <a:rPr lang="fa-IR"/>
              <a:t> </a:t>
            </a:r>
            <a:r>
              <a:rPr lang="fa-IR"/>
              <a:t>طبقه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تغییر</a:t>
            </a:r>
            <a:r>
              <a:rPr lang="fa-IR"/>
              <a:t> </a:t>
            </a:r>
            <a:r>
              <a:rPr lang="fa-IR"/>
              <a:t>بوده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کیفیات</a:t>
            </a:r>
            <a:r>
              <a:rPr lang="fa-IR"/>
              <a:t> </a:t>
            </a:r>
            <a:r>
              <a:rPr lang="fa-IR"/>
              <a:t>فضایی</a:t>
            </a:r>
            <a:r>
              <a:rPr lang="fa-IR"/>
              <a:t> </a:t>
            </a:r>
            <a:r>
              <a:rPr lang="fa-IR"/>
              <a:t>متفاوتی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هر</a:t>
            </a:r>
            <a:r>
              <a:rPr lang="fa-IR"/>
              <a:t> </a:t>
            </a:r>
            <a:r>
              <a:rPr lang="fa-IR"/>
              <a:t>تراز</a:t>
            </a:r>
            <a:r>
              <a:rPr lang="fa-IR"/>
              <a:t> </a:t>
            </a:r>
            <a:r>
              <a:rPr lang="fa-IR"/>
              <a:t>ایجاد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پلکان</a:t>
            </a:r>
            <a:r>
              <a:rPr lang="fa-IR"/>
              <a:t> </a:t>
            </a:r>
            <a:r>
              <a:rPr lang="fa-IR"/>
              <a:t>مرکزی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کف</a:t>
            </a:r>
            <a:r>
              <a:rPr lang="fa-IR"/>
              <a:t> </a:t>
            </a:r>
            <a:r>
              <a:rPr lang="fa-IR"/>
              <a:t>تا</a:t>
            </a:r>
            <a:r>
              <a:rPr lang="fa-IR"/>
              <a:t> </a:t>
            </a:r>
            <a:r>
              <a:rPr lang="fa-IR"/>
              <a:t>سقف</a:t>
            </a:r>
            <a:r>
              <a:rPr lang="fa-IR"/>
              <a:t> </a:t>
            </a:r>
            <a:r>
              <a:rPr lang="fa-IR"/>
              <a:t>طبقه</a:t>
            </a:r>
            <a:r>
              <a:rPr lang="fa-IR"/>
              <a:t> </a:t>
            </a:r>
            <a:r>
              <a:rPr lang="fa-IR"/>
              <a:t>چهارم</a:t>
            </a:r>
            <a:r>
              <a:rPr lang="fa-IR"/>
              <a:t> </a:t>
            </a:r>
            <a:r>
              <a:rPr lang="fa-IR"/>
              <a:t>بالا</a:t>
            </a:r>
            <a:r>
              <a:rPr lang="fa-IR"/>
              <a:t> </a:t>
            </a:r>
            <a:r>
              <a:rPr lang="fa-IR"/>
              <a:t>رفته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سطحی</a:t>
            </a:r>
            <a:r>
              <a:rPr lang="fa-IR"/>
              <a:t> </a:t>
            </a:r>
            <a:r>
              <a:rPr lang="fa-IR"/>
              <a:t>روشن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نور</a:t>
            </a:r>
            <a:r>
              <a:rPr lang="fa-IR"/>
              <a:t> </a:t>
            </a:r>
            <a:r>
              <a:rPr lang="fa-IR"/>
              <a:t>آفتاب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حیاط</a:t>
            </a:r>
            <a:r>
              <a:rPr lang="fa-IR"/>
              <a:t> </a:t>
            </a:r>
            <a:r>
              <a:rPr lang="fa-IR"/>
              <a:t>مستقر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بام</a:t>
            </a:r>
            <a:r>
              <a:rPr lang="fa-IR"/>
              <a:t> </a:t>
            </a:r>
            <a:r>
              <a:rPr lang="fa-IR"/>
              <a:t>ختم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شود</a:t>
            </a:r>
            <a:r>
              <a:rPr lang="fa-IR"/>
              <a:t>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>
            <a:off x="304800" y="2438400"/>
            <a:ext cx="3124200" cy="4018946"/>
          </a:xfrm>
          <a:prstGeom prst="rect"/>
          <a:noFill/>
        </p:spPr>
      </p:pic>
    </p:spTree>
  </p:cSld>
  <p:transition spd="fast" advClick="1">
    <p:zoom dir="in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457200" y="1066800"/>
            <a:ext cx="8229600" cy="3008376"/>
          </a:xfrm>
          <a:prstGeom prst="rect"/>
          <a:noFill/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algn="r"/>
            <a:r>
              <a:rPr lang="fa-IR"/>
              <a:t>رنگ</a:t>
            </a:r>
            <a:r>
              <a:rPr lang="fa-IR"/>
              <a:t> </a:t>
            </a:r>
            <a:r>
              <a:rPr lang="fa-IR"/>
              <a:t>غالب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داخلی</a:t>
            </a:r>
            <a:r>
              <a:rPr lang="fa-IR"/>
              <a:t> </a:t>
            </a:r>
            <a:r>
              <a:rPr lang="fa-IR"/>
              <a:t>سفید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باشد</a:t>
            </a:r>
            <a:r>
              <a:rPr lang="fa-IR"/>
              <a:t> </a:t>
            </a:r>
            <a:r>
              <a:rPr lang="fa-IR"/>
              <a:t>اما</a:t>
            </a:r>
            <a:r>
              <a:rPr lang="fa-IR"/>
              <a:t> </a:t>
            </a:r>
            <a:r>
              <a:rPr lang="fa-IR"/>
              <a:t>کف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تیره</a:t>
            </a:r>
            <a:r>
              <a:rPr lang="fa-IR"/>
              <a:t> </a:t>
            </a:r>
            <a:r>
              <a:rPr lang="fa-IR"/>
              <a:t>بوده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مبلمان</a:t>
            </a:r>
            <a:r>
              <a:rPr lang="fa-IR"/>
              <a:t> </a:t>
            </a:r>
            <a:r>
              <a:rPr lang="fa-IR"/>
              <a:t>داخلی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رنگ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نظیر</a:t>
            </a:r>
            <a:r>
              <a:rPr lang="fa-IR"/>
              <a:t> </a:t>
            </a:r>
            <a:r>
              <a:rPr lang="fa-IR"/>
              <a:t>نارنجی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سبز</a:t>
            </a:r>
            <a:r>
              <a:rPr lang="fa-IR"/>
              <a:t> </a:t>
            </a:r>
            <a:r>
              <a:rPr lang="fa-IR"/>
              <a:t>استفاده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همچنین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جداره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خارجی</a:t>
            </a:r>
            <a:r>
              <a:rPr lang="fa-IR"/>
              <a:t> </a:t>
            </a:r>
            <a:r>
              <a:rPr lang="fa-IR"/>
              <a:t>نیز</a:t>
            </a:r>
            <a:r>
              <a:rPr lang="fa-IR"/>
              <a:t> </a:t>
            </a:r>
            <a:r>
              <a:rPr lang="fa-IR"/>
              <a:t>حضور</a:t>
            </a:r>
            <a:r>
              <a:rPr lang="fa-IR"/>
              <a:t> </a:t>
            </a:r>
            <a:r>
              <a:rPr lang="fa-IR"/>
              <a:t>رنگ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سایه</a:t>
            </a:r>
            <a:r>
              <a:rPr lang="fa-IR"/>
              <a:t> </a:t>
            </a:r>
            <a:r>
              <a:rPr lang="fa-IR"/>
              <a:t>بان</a:t>
            </a:r>
            <a:r>
              <a:rPr lang="fa-IR"/>
              <a:t> </a:t>
            </a:r>
            <a:r>
              <a:rPr lang="fa-IR"/>
              <a:t>ها</a:t>
            </a:r>
            <a:r>
              <a:rPr lang="fa-IR"/>
              <a:t> </a:t>
            </a:r>
            <a:r>
              <a:rPr lang="fa-IR"/>
              <a:t>محسوس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سایه</a:t>
            </a:r>
            <a:r>
              <a:rPr lang="fa-IR"/>
              <a:t> </a:t>
            </a:r>
            <a:r>
              <a:rPr lang="fa-IR"/>
              <a:t>بان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عمودی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هوشمند،</a:t>
            </a:r>
            <a:r>
              <a:rPr lang="fa-IR"/>
              <a:t> </a:t>
            </a:r>
            <a:r>
              <a:rPr lang="fa-IR"/>
              <a:t>ورود</a:t>
            </a:r>
            <a:r>
              <a:rPr lang="fa-IR"/>
              <a:t> </a:t>
            </a:r>
            <a:r>
              <a:rPr lang="fa-IR"/>
              <a:t>نور</a:t>
            </a:r>
            <a:r>
              <a:rPr lang="fa-IR"/>
              <a:t> </a:t>
            </a:r>
            <a:r>
              <a:rPr lang="fa-IR"/>
              <a:t>طبیعی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ساعات</a:t>
            </a:r>
            <a:r>
              <a:rPr lang="fa-IR"/>
              <a:t> </a:t>
            </a:r>
            <a:r>
              <a:rPr lang="fa-IR"/>
              <a:t>مختلف</a:t>
            </a:r>
            <a:r>
              <a:rPr lang="fa-IR"/>
              <a:t> </a:t>
            </a:r>
            <a:r>
              <a:rPr lang="fa-IR"/>
              <a:t>شبانه</a:t>
            </a:r>
            <a:r>
              <a:rPr lang="fa-IR"/>
              <a:t> </a:t>
            </a:r>
            <a:r>
              <a:rPr lang="fa-IR"/>
              <a:t>روز</a:t>
            </a:r>
            <a:r>
              <a:rPr lang="fa-IR"/>
              <a:t> </a:t>
            </a:r>
            <a:r>
              <a:rPr lang="fa-IR"/>
              <a:t>کنترل</a:t>
            </a:r>
            <a:r>
              <a:rPr lang="fa-IR"/>
              <a:t> </a:t>
            </a:r>
            <a:r>
              <a:rPr lang="fa-IR"/>
              <a:t>کرده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سطح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ها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تایپوگرافی</a:t>
            </a:r>
            <a:r>
              <a:rPr lang="fa-IR"/>
              <a:t> </a:t>
            </a:r>
            <a:r>
              <a:rPr lang="fa-IR"/>
              <a:t>حروف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اعداد</a:t>
            </a:r>
            <a:r>
              <a:rPr lang="fa-IR"/>
              <a:t> </a:t>
            </a:r>
            <a:r>
              <a:rPr lang="fa-IR"/>
              <a:t>لاتین</a:t>
            </a:r>
            <a:r>
              <a:rPr lang="fa-IR"/>
              <a:t> </a:t>
            </a:r>
            <a:r>
              <a:rPr lang="fa-IR"/>
              <a:t>استفاده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>
            <a:off x="685800" y="3657600"/>
            <a:ext cx="3581400" cy="2686050"/>
          </a:xfrm>
          <a:prstGeom prst="rect"/>
          <a:noFill/>
          <a:ln w="190500">
            <a:solidFill>
              <a:srgbClr val="C8C6BD"/>
            </a:solidFill>
          </a:ln>
          <a:effectLst>
            <a:outerShdw sx="100000" sy="100000" dir="0" dist="0" blurRad="254000" algn="bl">
              <a:srgbClr val="000000">
                <a:alpha val="43000"/>
              </a:srgbClr>
            </a:outerShdw>
          </a:effectLst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3810000"/>
            <a:ext cx="4064000" cy="2514600"/>
          </a:xfrm>
          <a:prstGeom prst="rect"/>
          <a:solidFill>
            <a:srgbClr val="CECECE">
              <a:shade val="85000"/>
            </a:srgbClr>
          </a:solidFill>
          <a:ln w="190500">
            <a:solidFill>
              <a:srgbClr val="FFFFFF"/>
            </a:solidFill>
          </a:ln>
          <a:effectLst>
            <a:outerShdw sx="100000" sy="100000" dir="0" dist="0" blurRad="50000" algn="tl">
              <a:srgbClr val="000000">
                <a:alpha val="41000"/>
              </a:srgbClr>
            </a:outerShdw>
          </a:effectLst>
        </p:spPr>
      </p:pic>
    </p:spTree>
  </p:cSld>
  <p:transition spd="fast" advClick="1">
    <p:pull dir="d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867400" y="838200"/>
            <a:ext cx="2971800" cy="9144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fa-IR"/>
              <a:t>نمای</a:t>
            </a:r>
            <a:r>
              <a:rPr lang="fa-IR"/>
              <a:t> </a:t>
            </a:r>
            <a:r>
              <a:rPr lang="fa-IR"/>
              <a:t>خارجی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 b="4776"/>
          <a:stretch>
            <a:fillRect/>
          </a:stretch>
        </p:blipFill>
        <p:spPr>
          <a:xfrm>
            <a:off x="762000" y="1828800"/>
            <a:ext cx="7696200" cy="4505625"/>
          </a:xfrm>
          <a:prstGeom prst="rect"/>
          <a:solidFill>
            <a:srgbClr val="CECECE">
              <a:shade val="85000"/>
            </a:srgbClr>
          </a:solidFill>
          <a:ln w="88900">
            <a:solidFill>
              <a:srgbClr val="FFFFFF"/>
            </a:solidFill>
          </a:ln>
          <a:effectLst>
            <a:outerShdw sx="100000" sy="100000" dir="0" dist="0" blurRad="88900" algn="tl">
              <a:srgbClr val="000000">
                <a:alpha val="45000"/>
              </a:srgbClr>
            </a:outerShdw>
          </a:effectLst>
        </p:spPr>
      </p:pic>
    </p:spTree>
  </p:cSld>
  <p:transition spd="fast" advClick="1">
    <p:dissolv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fa-IR"/>
              <a:t>طبقه</a:t>
            </a:r>
            <a:r>
              <a:rPr lang="fa-IR"/>
              <a:t> </a:t>
            </a:r>
            <a:r>
              <a:rPr lang="fa-IR"/>
              <a:t>همکف</a:t>
            </a:r>
            <a:r>
              <a:rPr lang="fa-IR"/>
              <a:t> </a:t>
            </a:r>
            <a:r>
              <a:rPr lang="fa-IR"/>
              <a:t>ساختمان</a:t>
            </a:r>
            <a:r>
              <a:rPr lang="fa-IR"/>
              <a:t> </a:t>
            </a:r>
            <a:r>
              <a:rPr lang="fa-IR"/>
              <a:t>جداره</a:t>
            </a:r>
            <a:r>
              <a:rPr lang="fa-IR"/>
              <a:t> </a:t>
            </a:r>
            <a:r>
              <a:rPr lang="fa-IR"/>
              <a:t>ای</a:t>
            </a:r>
            <a:r>
              <a:rPr lang="fa-IR"/>
              <a:t> </a:t>
            </a:r>
            <a:r>
              <a:rPr lang="fa-IR"/>
              <a:t>متفاوت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کاملا</a:t>
            </a:r>
            <a:r>
              <a:rPr lang="fa-IR"/>
              <a:t> </a:t>
            </a:r>
            <a:r>
              <a:rPr lang="fa-IR"/>
              <a:t>شفاف</a:t>
            </a:r>
            <a:r>
              <a:rPr lang="fa-IR"/>
              <a:t> </a:t>
            </a:r>
            <a:r>
              <a:rPr lang="fa-IR"/>
              <a:t>داشته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ساختار</a:t>
            </a:r>
            <a:r>
              <a:rPr lang="fa-IR"/>
              <a:t> </a:t>
            </a:r>
            <a:r>
              <a:rPr lang="fa-IR"/>
              <a:t>سازه</a:t>
            </a:r>
            <a:r>
              <a:rPr lang="fa-IR"/>
              <a:t> </a:t>
            </a:r>
            <a:r>
              <a:rPr lang="fa-IR"/>
              <a:t>بنا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نحوی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غیر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سه</a:t>
            </a:r>
            <a:r>
              <a:rPr lang="fa-IR"/>
              <a:t> </a:t>
            </a:r>
            <a:r>
              <a:rPr lang="fa-IR"/>
              <a:t>ستون</a:t>
            </a:r>
            <a:r>
              <a:rPr lang="fa-IR"/>
              <a:t> </a:t>
            </a:r>
            <a:r>
              <a:rPr lang="fa-IR"/>
              <a:t>قطور،</a:t>
            </a:r>
            <a:r>
              <a:rPr lang="fa-IR"/>
              <a:t> </a:t>
            </a:r>
            <a:r>
              <a:rPr lang="fa-IR"/>
              <a:t>سایر</a:t>
            </a:r>
            <a:r>
              <a:rPr lang="fa-IR"/>
              <a:t> </a:t>
            </a:r>
            <a:r>
              <a:rPr lang="fa-IR"/>
              <a:t>عناصر</a:t>
            </a:r>
            <a:r>
              <a:rPr lang="fa-IR"/>
              <a:t> </a:t>
            </a:r>
            <a:r>
              <a:rPr lang="fa-IR"/>
              <a:t>سازه</a:t>
            </a:r>
            <a:r>
              <a:rPr lang="fa-IR"/>
              <a:t> </a:t>
            </a:r>
            <a:r>
              <a:rPr lang="fa-IR"/>
              <a:t>ای</a:t>
            </a:r>
            <a:r>
              <a:rPr lang="fa-IR"/>
              <a:t> </a:t>
            </a:r>
            <a:r>
              <a:rPr lang="fa-IR"/>
              <a:t>بسیار</a:t>
            </a:r>
            <a:r>
              <a:rPr lang="fa-IR"/>
              <a:t> </a:t>
            </a:r>
            <a:r>
              <a:rPr lang="fa-IR"/>
              <a:t>ظریف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نامحسوس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باشند</a:t>
            </a:r>
            <a:r>
              <a:rPr lang="fa-IR"/>
              <a:t>.</a:t>
            </a:r>
          </a:p>
        </p:txBody>
      </p:sp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>
            <a:off x="762000" y="725569"/>
            <a:ext cx="7924800" cy="5720047"/>
          </a:xfrm>
          <a:prstGeom prst="rect"/>
          <a:noFill/>
        </p:spPr>
      </p:pic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5795"/>
          <a:stretch>
            <a:fillRect/>
          </a:stretch>
        </p:blipFill>
        <p:spPr>
          <a:xfrm>
            <a:off x="685800" y="1296396"/>
            <a:ext cx="8001000" cy="5002681"/>
          </a:xfrm>
          <a:prstGeom prst="rect"/>
          <a:noFill/>
        </p:spPr>
      </p:pic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0668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ctr"/>
            <a:r>
              <a:rPr sz="2800" lang="fa-IR"/>
              <a:t>جداره</a:t>
            </a:r>
            <a:r>
              <a:rPr sz="2800" lang="fa-IR"/>
              <a:t> </a:t>
            </a:r>
            <a:r>
              <a:rPr sz="2800" lang="fa-IR"/>
              <a:t>های</a:t>
            </a:r>
            <a:r>
              <a:rPr sz="2800" lang="fa-IR"/>
              <a:t> </a:t>
            </a:r>
            <a:r>
              <a:rPr sz="2800" lang="fa-IR"/>
              <a:t>شیشه</a:t>
            </a:r>
            <a:r>
              <a:rPr sz="2800" lang="fa-IR"/>
              <a:t> </a:t>
            </a:r>
            <a:r>
              <a:rPr sz="2800" lang="fa-IR"/>
              <a:t>ای</a:t>
            </a:r>
            <a:r>
              <a:rPr sz="2800" lang="fa-IR"/>
              <a:t> </a:t>
            </a:r>
            <a:r>
              <a:rPr sz="2800" lang="fa-IR"/>
              <a:t>رنگی</a:t>
            </a:r>
            <a:r>
              <a:rPr sz="2800" lang="fa-IR"/>
              <a:t> </a:t>
            </a:r>
            <a:r>
              <a:rPr sz="2800" lang="fa-IR"/>
              <a:t>برای</a:t>
            </a:r>
            <a:r>
              <a:rPr sz="2800" lang="fa-IR"/>
              <a:t> </a:t>
            </a:r>
            <a:r>
              <a:rPr sz="2800" lang="fa-IR"/>
              <a:t>هدایت</a:t>
            </a:r>
            <a:r>
              <a:rPr sz="2800" lang="fa-IR"/>
              <a:t> </a:t>
            </a:r>
            <a:r>
              <a:rPr sz="2800" lang="fa-IR"/>
              <a:t>نور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62000" y="2268538"/>
            <a:ext cx="7620000" cy="4286251"/>
          </a:xfrm>
          <a:prstGeom prst="rect"/>
          <a:noFill/>
        </p:spPr>
      </p:pic>
    </p:spTree>
  </p:cSld>
  <p:transition spd="slow" advClick="1">
    <p:pull dir="lu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>
            <a:off x="1219200" y="1371600"/>
            <a:ext cx="6705600" cy="4495800"/>
          </a:xfrm>
          <a:prstGeom prst="rect"/>
          <a:noFill/>
        </p:spPr>
      </p:pic>
    </p:spTree>
  </p:cSld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5285"/>
          <a:stretch>
            <a:fillRect/>
          </a:stretch>
        </p:blipFill>
        <p:spPr>
          <a:xfrm>
            <a:off x="0" y="0"/>
            <a:ext cx="9677400" cy="6858000"/>
          </a:xfrm>
          <a:prstGeom prst="rect"/>
          <a:noFill/>
        </p:spPr>
      </p:pic>
    </p:spTree>
  </p:cSld>
  <p:transition spd="slow" advClick="1">
    <p:wipe dir="l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7324"/>
          <a:stretch>
            <a:fillRect/>
          </a:stretch>
        </p:blipFill>
        <p:spPr>
          <a:xfrm>
            <a:off x="685800" y="867026"/>
            <a:ext cx="7772400" cy="5303098"/>
          </a:xfrm>
          <a:prstGeom prst="rect"/>
          <a:noFill/>
        </p:spPr>
      </p:pic>
    </p:spTree>
  </p:cSld>
  <p:transition spd="med" advClick="1">
    <p:comb dir="horz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b="5795"/>
          <a:stretch>
            <a:fillRect/>
          </a:stretch>
        </p:blipFill>
        <p:spPr>
          <a:xfrm>
            <a:off x="609600" y="3962400"/>
            <a:ext cx="3733800" cy="2334584"/>
          </a:xfrm>
          <a:prstGeom prst="rect"/>
          <a:solidFill>
            <a:srgbClr val="CECECE">
              <a:shade val="85000"/>
            </a:srgbClr>
          </a:solidFill>
          <a:ln w="190500">
            <a:solidFill>
              <a:srgbClr val="FFFFFF"/>
            </a:solidFill>
          </a:ln>
          <a:effectLst>
            <a:outerShdw sx="100000" sy="100000" kx="180000" ky="120000" dir="12899965" dist="50796" blurRad="65000" algn="tl">
              <a:srgbClr val="000000">
                <a:alpha val="30000"/>
              </a:srgbClr>
            </a:outerShdw>
          </a:effectLst>
        </p:spPr>
      </p:pic>
      <p:sp>
        <p:nvSpPr>
          <p:cNvPr id="3" name=""/>
          <p:cNvSpPr txBox="1"/>
          <p:nvPr>
            <p:ph type="body" idx="1"/>
          </p:nvPr>
        </p:nvSpPr>
        <p:spPr>
          <a:xfrm>
            <a:off x="533400" y="990600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/>
              <a:t>دفتر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3</a:t>
            </a:r>
            <a:r>
              <a:rPr/>
              <a:t>XN Architecture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سال</a:t>
            </a:r>
            <a:r>
              <a:rPr lang="fa-IR"/>
              <a:t> 1986 </a:t>
            </a:r>
            <a:r>
              <a:rPr lang="fa-IR"/>
              <a:t>توسط</a:t>
            </a:r>
            <a:r>
              <a:rPr lang="fa-IR"/>
              <a:t> </a:t>
            </a:r>
            <a:r>
              <a:rPr lang="fa-IR"/>
              <a:t>هرفورت</a:t>
            </a:r>
            <a:r>
              <a:rPr lang="fa-IR"/>
              <a:t> </a:t>
            </a:r>
            <a:r>
              <a:rPr lang="fa-IR"/>
              <a:t>نیلسن</a:t>
            </a:r>
            <a:r>
              <a:rPr lang="fa-IR"/>
              <a:t> </a:t>
            </a:r>
            <a:r>
              <a:rPr lang="fa-IR"/>
              <a:t>تاسیس</a:t>
            </a:r>
            <a:r>
              <a:rPr lang="fa-IR"/>
              <a:t> </a:t>
            </a:r>
            <a:r>
              <a:rPr lang="fa-IR"/>
              <a:t>گردید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پس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ده</a:t>
            </a:r>
            <a:r>
              <a:rPr lang="fa-IR"/>
              <a:t> </a:t>
            </a:r>
            <a:r>
              <a:rPr lang="fa-IR"/>
              <a:t>سال</a:t>
            </a:r>
            <a:r>
              <a:rPr lang="fa-IR"/>
              <a:t> </a:t>
            </a:r>
            <a:r>
              <a:rPr lang="fa-IR"/>
              <a:t>فعالیت</a:t>
            </a:r>
            <a:r>
              <a:rPr lang="fa-IR"/>
              <a:t> </a:t>
            </a:r>
            <a:r>
              <a:rPr lang="fa-IR"/>
              <a:t>حرفه</a:t>
            </a:r>
            <a:r>
              <a:rPr lang="fa-IR"/>
              <a:t> </a:t>
            </a:r>
            <a:r>
              <a:rPr lang="fa-IR"/>
              <a:t>ای،</a:t>
            </a:r>
            <a:r>
              <a:rPr lang="fa-IR"/>
              <a:t> </a:t>
            </a:r>
            <a:r>
              <a:rPr lang="fa-IR"/>
              <a:t>سرانجام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سال</a:t>
            </a:r>
            <a:r>
              <a:rPr lang="fa-IR"/>
              <a:t> 1999 </a:t>
            </a:r>
            <a:r>
              <a:rPr lang="fa-IR"/>
              <a:t>ساختمان</a:t>
            </a:r>
            <a:r>
              <a:rPr lang="fa-IR"/>
              <a:t> </a:t>
            </a:r>
            <a:r>
              <a:rPr lang="fa-IR"/>
              <a:t>سفارت</a:t>
            </a:r>
            <a:r>
              <a:rPr lang="fa-IR"/>
              <a:t> </a:t>
            </a:r>
            <a:r>
              <a:rPr lang="fa-IR"/>
              <a:t>دانمارک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آلمان،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نخستین</a:t>
            </a:r>
            <a:r>
              <a:rPr lang="fa-IR"/>
              <a:t> </a:t>
            </a:r>
            <a:r>
              <a:rPr lang="fa-IR"/>
              <a:t>اثر</a:t>
            </a:r>
            <a:r>
              <a:rPr lang="fa-IR"/>
              <a:t> </a:t>
            </a:r>
            <a:r>
              <a:rPr lang="fa-IR"/>
              <a:t>شاخص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دفتر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سکویی</a:t>
            </a:r>
            <a:r>
              <a:rPr lang="fa-IR"/>
              <a:t> </a:t>
            </a:r>
            <a:r>
              <a:rPr lang="fa-IR"/>
              <a:t>برای</a:t>
            </a:r>
            <a:r>
              <a:rPr lang="fa-IR"/>
              <a:t> </a:t>
            </a:r>
            <a:r>
              <a:rPr lang="fa-IR"/>
              <a:t>حضور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عرصه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</a:t>
            </a:r>
            <a:r>
              <a:rPr lang="fa-IR"/>
              <a:t>اروپا</a:t>
            </a:r>
            <a:r>
              <a:rPr lang="fa-IR"/>
              <a:t> </a:t>
            </a:r>
            <a:r>
              <a:rPr lang="fa-IR"/>
              <a:t>تبدیل</a:t>
            </a:r>
            <a:r>
              <a:rPr lang="fa-IR"/>
              <a:t> </a:t>
            </a:r>
            <a:r>
              <a:rPr lang="fa-IR"/>
              <a:t>شد</a:t>
            </a:r>
            <a:r>
              <a:rPr lang="fa-IR"/>
              <a:t>.</a:t>
            </a:r>
          </a:p>
        </p:txBody>
      </p:sp>
    </p:spTree>
  </p:cSld>
  <p:transition spd="fast" advClick="1">
    <p:wipe dir="d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5285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noFill/>
        </p:spPr>
      </p:pic>
    </p:spTree>
  </p:cSld>
  <p:transition spd="slow" advClick="1">
    <p:newsflash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6814"/>
          <a:stretch>
            <a:fillRect/>
          </a:stretch>
        </p:blipFill>
        <p:spPr>
          <a:xfrm>
            <a:off x="533400" y="910768"/>
            <a:ext cx="8153400" cy="5565149"/>
          </a:xfrm>
          <a:prstGeom prst="rect"/>
          <a:noFill/>
        </p:spPr>
      </p:pic>
    </p:spTree>
  </p:cSld>
  <p:transition spd="fast" advClick="1">
    <p:wipe dir="d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5795"/>
          <a:stretch>
            <a:fillRect/>
          </a:stretch>
        </p:blipFill>
        <p:spPr>
          <a:xfrm>
            <a:off x="609600" y="1200592"/>
            <a:ext cx="8229600" cy="5174687"/>
          </a:xfrm>
          <a:prstGeom prst="rect"/>
          <a:noFill/>
        </p:spPr>
      </p:pic>
    </p:spTree>
  </p:cSld>
  <p:transition spd="slow" advClick="1">
    <p:wheel spokes="2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l="0" r="-757" b="5795"/>
          <a:stretch>
            <a:fillRect/>
          </a:stretch>
        </p:blipFill>
        <p:spPr>
          <a:xfrm>
            <a:off x="457199" y="1219200"/>
            <a:ext cx="8496717" cy="5224355"/>
          </a:xfrm>
          <a:prstGeom prst="rect"/>
          <a:noFill/>
        </p:spPr>
      </p:pic>
    </p:spTree>
  </p:cSld>
  <p:transition spd="fast" advClick="1">
    <p:wipe dir="l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4267"/>
          <a:stretch>
            <a:fillRect/>
          </a:stretch>
        </p:blipFill>
        <p:spPr>
          <a:xfrm>
            <a:off x="381000" y="1295400"/>
            <a:ext cx="8382000" cy="4850077"/>
          </a:xfrm>
          <a:prstGeom prst="rect"/>
          <a:noFill/>
        </p:spPr>
      </p:pic>
    </p:spTree>
  </p:cSld>
  <p:transition spd="fast" advClick="1">
    <p:wipe dir="l"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r="787" b="5285"/>
          <a:stretch>
            <a:fillRect/>
          </a:stretch>
        </p:blipFill>
        <p:spPr>
          <a:xfrm>
            <a:off x="1295400" y="533400"/>
            <a:ext cx="6477000" cy="6107724"/>
          </a:xfrm>
          <a:prstGeom prst="rect"/>
          <a:noFill/>
        </p:spPr>
      </p:pic>
    </p:spTree>
  </p:cSld>
  <p:transition spd="fast" advClick="1">
    <p:wheel spokes="1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3247"/>
          <a:stretch>
            <a:fillRect/>
          </a:stretch>
        </p:blipFill>
        <p:spPr>
          <a:xfrm>
            <a:off x="1143000" y="303141"/>
            <a:ext cx="6324600" cy="6370499"/>
          </a:xfrm>
          <a:prstGeom prst="rect"/>
          <a:noFill/>
        </p:spPr>
      </p:pic>
    </p:spTree>
  </p:cSld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2738"/>
          <a:stretch>
            <a:fillRect/>
          </a:stretch>
        </p:blipFill>
        <p:spPr>
          <a:xfrm>
            <a:off x="1600200" y="404403"/>
            <a:ext cx="6553200" cy="6430152"/>
          </a:xfrm>
          <a:prstGeom prst="rect"/>
          <a:noFill/>
        </p:spPr>
      </p:pic>
    </p:spTree>
  </p:cSld>
  <p:transition spd="fast" advClick="1">
    <p:cut thruBlk="1"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4267"/>
          <a:stretch>
            <a:fillRect/>
          </a:stretch>
        </p:blipFill>
        <p:spPr>
          <a:xfrm>
            <a:off x="1066800" y="304800"/>
            <a:ext cx="6934200" cy="6379912"/>
          </a:xfrm>
          <a:prstGeom prst="rect"/>
          <a:noFill/>
        </p:spPr>
      </p:pic>
    </p:spTree>
  </p:cSld>
  <p:transition spd="fast" advClick="1">
    <p:dissolv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l="0" r="1084" b="3756"/>
          <a:stretch>
            <a:fillRect/>
          </a:stretch>
        </p:blipFill>
        <p:spPr>
          <a:xfrm>
            <a:off x="609600" y="455796"/>
            <a:ext cx="8001000" cy="6037602"/>
          </a:xfrm>
          <a:prstGeom prst="rect"/>
          <a:noFill/>
        </p:spPr>
      </p:pic>
    </p:spTree>
  </p:cSld>
  <p:transition spd="fast" advClick="1">
    <p:wheel spokes="2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/>
              <a:t>ترکیب</a:t>
            </a:r>
            <a:r>
              <a:rPr lang="fa-IR"/>
              <a:t> </a:t>
            </a:r>
            <a:r>
              <a:rPr lang="fa-IR"/>
              <a:t>تکنولوژی</a:t>
            </a:r>
            <a:r>
              <a:rPr lang="fa-IR"/>
              <a:t> </a:t>
            </a:r>
            <a:r>
              <a:rPr lang="fa-IR"/>
              <a:t>مدرن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هنر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بناهایی</a:t>
            </a:r>
            <a:r>
              <a:rPr lang="fa-IR"/>
              <a:t> </a:t>
            </a:r>
            <a:r>
              <a:rPr lang="fa-IR"/>
              <a:t>زمینه</a:t>
            </a:r>
            <a:r>
              <a:rPr lang="fa-IR"/>
              <a:t> </a:t>
            </a:r>
            <a:r>
              <a:rPr lang="fa-IR"/>
              <a:t>گرا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سعی</a:t>
            </a:r>
            <a:r>
              <a:rPr lang="fa-IR"/>
              <a:t> </a:t>
            </a:r>
            <a:r>
              <a:rPr lang="fa-IR"/>
              <a:t>دارند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شناسه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نمادین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بستر</a:t>
            </a:r>
            <a:r>
              <a:rPr lang="fa-IR"/>
              <a:t> </a:t>
            </a:r>
            <a:r>
              <a:rPr lang="fa-IR"/>
              <a:t>قرارگیری</a:t>
            </a:r>
            <a:r>
              <a:rPr lang="fa-IR"/>
              <a:t> </a:t>
            </a:r>
            <a:r>
              <a:rPr lang="fa-IR"/>
              <a:t>خود</a:t>
            </a:r>
            <a:r>
              <a:rPr lang="fa-IR"/>
              <a:t> </a:t>
            </a:r>
            <a:r>
              <a:rPr lang="fa-IR"/>
              <a:t>تبدیل</a:t>
            </a:r>
            <a:r>
              <a:rPr lang="fa-IR"/>
              <a:t> </a:t>
            </a:r>
            <a:r>
              <a:rPr lang="fa-IR"/>
              <a:t>شوند</a:t>
            </a:r>
            <a:r>
              <a:rPr lang="fa-IR"/>
              <a:t> </a:t>
            </a:r>
            <a:r>
              <a:rPr lang="fa-IR"/>
              <a:t>رویکرد</a:t>
            </a:r>
            <a:r>
              <a:rPr lang="fa-IR"/>
              <a:t> </a:t>
            </a:r>
            <a:r>
              <a:rPr lang="fa-IR"/>
              <a:t>اصلی</a:t>
            </a:r>
            <a:r>
              <a:rPr lang="fa-IR"/>
              <a:t> </a:t>
            </a:r>
            <a:r>
              <a:rPr lang="fa-IR"/>
              <a:t>دفتر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3</a:t>
            </a:r>
            <a:r>
              <a:rPr/>
              <a:t>XN Architecture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باشد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امروزه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عنوان</a:t>
            </a:r>
            <a:r>
              <a:rPr lang="fa-IR"/>
              <a:t> </a:t>
            </a:r>
            <a:r>
              <a:rPr lang="fa-IR"/>
              <a:t>یکی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موفق</a:t>
            </a:r>
            <a:r>
              <a:rPr lang="fa-IR"/>
              <a:t> </a:t>
            </a:r>
            <a:r>
              <a:rPr lang="fa-IR"/>
              <a:t>ترین</a:t>
            </a:r>
            <a:r>
              <a:rPr lang="fa-IR"/>
              <a:t> </a:t>
            </a:r>
            <a:r>
              <a:rPr lang="fa-IR"/>
              <a:t>دفاتر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</a:t>
            </a:r>
            <a:r>
              <a:rPr lang="fa-IR"/>
              <a:t>اروپای</a:t>
            </a:r>
            <a:r>
              <a:rPr lang="fa-IR"/>
              <a:t> </a:t>
            </a:r>
            <a:r>
              <a:rPr lang="fa-IR"/>
              <a:t>شرقی</a:t>
            </a:r>
            <a:r>
              <a:rPr lang="fa-IR"/>
              <a:t> </a:t>
            </a:r>
            <a:r>
              <a:rPr lang="fa-IR"/>
              <a:t>شناخته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شود</a:t>
            </a:r>
            <a:r>
              <a:rPr lang="fa-IR"/>
              <a:t>.</a:t>
            </a:r>
          </a:p>
        </p:txBody>
      </p:sp>
    </p:spTree>
  </p:cSld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4267"/>
          <a:stretch>
            <a:fillRect/>
          </a:stretch>
        </p:blipFill>
        <p:spPr>
          <a:xfrm>
            <a:off x="685800" y="1524000"/>
            <a:ext cx="7933898" cy="4599231"/>
          </a:xfrm>
          <a:prstGeom prst="rect"/>
          <a:noFill/>
        </p:spPr>
      </p:pic>
    </p:spTree>
  </p:cSld>
  <p:transition spd="fast" advClick="1">
    <p:fade thruBlk="1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457201" y="685800"/>
            <a:ext cx="8229601" cy="46482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fa-IR"/>
              <a:t>کالج</a:t>
            </a:r>
            <a:r>
              <a:rPr lang="fa-IR"/>
              <a:t> </a:t>
            </a:r>
            <a:r>
              <a:rPr lang="fa-IR"/>
              <a:t>ارستاد</a:t>
            </a:r>
            <a:r>
              <a:rPr lang="fa-IR"/>
              <a:t> </a:t>
            </a:r>
            <a:r>
              <a:rPr lang="fa-IR"/>
              <a:t>کپنهاگ</a:t>
            </a:r>
            <a:r>
              <a:rPr lang="fa-IR"/>
              <a:t> (</a:t>
            </a:r>
            <a:r>
              <a:rPr/>
              <a:t>Copenhagen </a:t>
            </a:r>
            <a:r>
              <a:rPr/>
              <a:t>Orestad</a:t>
            </a:r>
            <a:r>
              <a:rPr/>
              <a:t> College)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شهر</a:t>
            </a:r>
            <a:r>
              <a:rPr lang="fa-IR"/>
              <a:t> </a:t>
            </a:r>
            <a:r>
              <a:rPr lang="fa-IR"/>
              <a:t>کپنهاگ</a:t>
            </a:r>
            <a:r>
              <a:rPr lang="fa-IR"/>
              <a:t> (</a:t>
            </a:r>
            <a:r>
              <a:rPr/>
              <a:t>Copenhagen) </a:t>
            </a:r>
            <a:r>
              <a:rPr lang="fa-IR"/>
              <a:t>کشور</a:t>
            </a:r>
            <a:r>
              <a:rPr lang="fa-IR"/>
              <a:t> </a:t>
            </a:r>
            <a:r>
              <a:rPr lang="fa-IR"/>
              <a:t>دانمارک،</a:t>
            </a:r>
            <a:r>
              <a:rPr lang="fa-IR"/>
              <a:t> </a:t>
            </a:r>
            <a:r>
              <a:rPr lang="fa-IR"/>
              <a:t>اثری</a:t>
            </a:r>
            <a:r>
              <a:rPr lang="fa-IR"/>
              <a:t> </a:t>
            </a:r>
            <a:r>
              <a:rPr lang="fa-IR"/>
              <a:t>تحسین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دفتر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فاصله</a:t>
            </a:r>
            <a:r>
              <a:rPr lang="fa-IR"/>
              <a:t> </a:t>
            </a:r>
            <a:r>
              <a:rPr lang="fa-IR"/>
              <a:t>سال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2005 </a:t>
            </a:r>
            <a:r>
              <a:rPr lang="fa-IR"/>
              <a:t>تا</a:t>
            </a:r>
            <a:r>
              <a:rPr lang="fa-IR"/>
              <a:t> 2007 </a:t>
            </a:r>
            <a:r>
              <a:rPr lang="fa-IR"/>
              <a:t>طراحی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اجرا</a:t>
            </a:r>
            <a:r>
              <a:rPr lang="fa-IR"/>
              <a:t> </a:t>
            </a:r>
            <a:r>
              <a:rPr lang="fa-IR"/>
              <a:t>گردید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توانست</a:t>
            </a:r>
            <a:r>
              <a:rPr lang="fa-IR"/>
              <a:t> </a:t>
            </a:r>
            <a:r>
              <a:rPr lang="fa-IR"/>
              <a:t>عنوان</a:t>
            </a:r>
            <a:r>
              <a:rPr lang="fa-IR"/>
              <a:t> </a:t>
            </a:r>
            <a:r>
              <a:rPr lang="fa-IR"/>
              <a:t>بهترین</a:t>
            </a:r>
            <a:r>
              <a:rPr lang="fa-IR"/>
              <a:t> </a:t>
            </a:r>
            <a:r>
              <a:rPr lang="fa-IR"/>
              <a:t>پروژه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میان</a:t>
            </a:r>
            <a:r>
              <a:rPr lang="fa-IR"/>
              <a:t> </a:t>
            </a:r>
            <a:r>
              <a:rPr lang="fa-IR"/>
              <a:t>کشورهای</a:t>
            </a:r>
            <a:r>
              <a:rPr lang="fa-IR"/>
              <a:t> </a:t>
            </a:r>
            <a:r>
              <a:rPr lang="fa-IR"/>
              <a:t>اسکاندیناوی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خود</a:t>
            </a:r>
            <a:r>
              <a:rPr lang="fa-IR"/>
              <a:t> </a:t>
            </a:r>
            <a:r>
              <a:rPr lang="fa-IR"/>
              <a:t>کند</a:t>
            </a:r>
            <a:r>
              <a:rPr lang="fa-IR"/>
              <a:t>. </a:t>
            </a:r>
            <a:r>
              <a:rPr lang="fa-IR"/>
              <a:t>نبوغ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نوآوری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معماران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ساختمان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ظاهری</a:t>
            </a:r>
            <a:r>
              <a:rPr lang="fa-IR"/>
              <a:t> </a:t>
            </a:r>
            <a:r>
              <a:rPr lang="fa-IR"/>
              <a:t>متعارف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معمولی</a:t>
            </a:r>
            <a:r>
              <a:rPr lang="fa-IR"/>
              <a:t> </a:t>
            </a:r>
            <a:r>
              <a:rPr lang="fa-IR"/>
              <a:t>دارد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داخلی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پنهان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باشد</a:t>
            </a:r>
            <a:r>
              <a:rPr lang="fa-IR"/>
              <a:t>.</a:t>
            </a:r>
          </a:p>
          <a:p>
            <a:pPr lvl="0" algn="r"/>
            <a:r>
              <a:rPr lang="fa-IR"/>
              <a:t> </a:t>
            </a:r>
            <a:r>
              <a:rPr lang="fa-IR"/>
              <a:t>ساختاری</a:t>
            </a:r>
            <a:r>
              <a:rPr lang="fa-IR"/>
              <a:t> 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نه</a:t>
            </a:r>
            <a:r>
              <a:rPr lang="fa-IR"/>
              <a:t> </a:t>
            </a:r>
            <a:r>
              <a:rPr lang="fa-IR"/>
              <a:t>تنها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ظهور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</a:t>
            </a:r>
            <a:r>
              <a:rPr lang="fa-IR"/>
              <a:t>متفاوتی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عرصه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انجامید،</a:t>
            </a:r>
            <a:r>
              <a:rPr lang="fa-IR"/>
              <a:t> </a:t>
            </a:r>
            <a:r>
              <a:rPr lang="fa-IR"/>
              <a:t>بلکه</a:t>
            </a:r>
            <a:r>
              <a:rPr lang="fa-IR"/>
              <a:t> </a:t>
            </a:r>
            <a:r>
              <a:rPr lang="fa-IR"/>
              <a:t>متناسب</a:t>
            </a:r>
            <a:r>
              <a:rPr lang="fa-IR"/>
              <a:t> </a:t>
            </a:r>
            <a:r>
              <a:rPr lang="fa-IR"/>
              <a:t>با</a:t>
            </a:r>
            <a:r>
              <a:rPr lang="fa-IR"/>
              <a:t> </a:t>
            </a:r>
            <a:r>
              <a:rPr lang="fa-IR"/>
              <a:t>رویکرد</a:t>
            </a:r>
            <a:r>
              <a:rPr lang="fa-IR"/>
              <a:t> </a:t>
            </a:r>
            <a:r>
              <a:rPr lang="fa-IR"/>
              <a:t>نوین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کالج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خصوص</a:t>
            </a:r>
            <a:r>
              <a:rPr lang="fa-IR"/>
              <a:t> </a:t>
            </a:r>
            <a:r>
              <a:rPr lang="fa-IR"/>
              <a:t>نحوه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نیز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باشد</a:t>
            </a:r>
            <a:r>
              <a:rPr lang="fa-IR"/>
              <a:t>.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 rot="21195819">
            <a:off x="708443" y="4892499"/>
            <a:ext cx="2438400" cy="1828800"/>
          </a:xfrm>
          <a:prstGeom prst="rect"/>
          <a:noFill/>
        </p:spPr>
      </p:pic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685800" y="914400"/>
            <a:ext cx="8229600" cy="4325112"/>
          </a:xfrm>
          <a:prstGeom prst="rect"/>
          <a:noFill/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algn="r">
              <a:lnSpc>
                <a:spcPct val="150000"/>
              </a:lnSpc>
            </a:pP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رویکرد،</a:t>
            </a:r>
            <a:r>
              <a:rPr lang="fa-IR"/>
              <a:t> "</a:t>
            </a:r>
            <a:r>
              <a:rPr lang="fa-IR"/>
              <a:t>کلاس</a:t>
            </a:r>
            <a:r>
              <a:rPr lang="fa-IR"/>
              <a:t> </a:t>
            </a:r>
            <a:r>
              <a:rPr lang="fa-IR"/>
              <a:t>درس</a:t>
            </a:r>
            <a:r>
              <a:rPr lang="fa-IR"/>
              <a:t>" -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عنوان</a:t>
            </a:r>
            <a:r>
              <a:rPr lang="fa-IR"/>
              <a:t> </a:t>
            </a:r>
            <a:r>
              <a:rPr lang="fa-IR"/>
              <a:t>ساختار</a:t>
            </a:r>
            <a:r>
              <a:rPr lang="fa-IR"/>
              <a:t> </a:t>
            </a:r>
            <a:r>
              <a:rPr lang="fa-IR"/>
              <a:t>فضایی</a:t>
            </a:r>
            <a:r>
              <a:rPr lang="fa-IR"/>
              <a:t> </a:t>
            </a:r>
            <a:r>
              <a:rPr lang="fa-IR"/>
              <a:t>بسته</a:t>
            </a:r>
            <a:r>
              <a:rPr lang="fa-IR"/>
              <a:t> </a:t>
            </a:r>
            <a:r>
              <a:rPr lang="fa-IR"/>
              <a:t>ای</a:t>
            </a:r>
            <a:r>
              <a:rPr lang="fa-IR"/>
              <a:t> </a:t>
            </a:r>
            <a:r>
              <a:rPr lang="fa-IR"/>
              <a:t>شناخته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عنصر</a:t>
            </a:r>
            <a:r>
              <a:rPr lang="fa-IR"/>
              <a:t> </a:t>
            </a:r>
            <a:r>
              <a:rPr lang="fa-IR"/>
              <a:t>اصلی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معماری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قلمداد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شود</a:t>
            </a:r>
            <a:r>
              <a:rPr lang="fa-IR"/>
              <a:t>- </a:t>
            </a:r>
            <a:r>
              <a:rPr lang="fa-IR"/>
              <a:t>حذف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مرز</a:t>
            </a:r>
            <a:r>
              <a:rPr lang="fa-IR"/>
              <a:t> </a:t>
            </a:r>
            <a:r>
              <a:rPr lang="fa-IR"/>
              <a:t>میان</a:t>
            </a:r>
            <a:r>
              <a:rPr lang="fa-IR"/>
              <a:t> </a:t>
            </a:r>
            <a:r>
              <a:rPr lang="fa-IR"/>
              <a:t>کلاس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سایر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محیط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بین</a:t>
            </a:r>
            <a:r>
              <a:rPr lang="fa-IR"/>
              <a:t> </a:t>
            </a:r>
            <a:r>
              <a:rPr lang="fa-IR"/>
              <a:t>رفته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بدین</a:t>
            </a:r>
            <a:r>
              <a:rPr lang="fa-IR"/>
              <a:t> </a:t>
            </a:r>
            <a:r>
              <a:rPr lang="fa-IR"/>
              <a:t>ترتیب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هر</a:t>
            </a:r>
            <a:r>
              <a:rPr lang="fa-IR"/>
              <a:t> </a:t>
            </a:r>
            <a:r>
              <a:rPr lang="fa-IR"/>
              <a:t>یک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چهار</a:t>
            </a:r>
            <a:r>
              <a:rPr lang="fa-IR"/>
              <a:t> </a:t>
            </a:r>
            <a:r>
              <a:rPr lang="fa-IR"/>
              <a:t>گرایش</a:t>
            </a:r>
            <a:r>
              <a:rPr lang="fa-IR"/>
              <a:t> </a:t>
            </a:r>
            <a:r>
              <a:rPr lang="fa-IR"/>
              <a:t>مستقل</a:t>
            </a:r>
            <a:r>
              <a:rPr lang="fa-IR"/>
              <a:t> </a:t>
            </a:r>
            <a:r>
              <a:rPr lang="fa-IR"/>
              <a:t>کالج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یکی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بنای</a:t>
            </a:r>
            <a:r>
              <a:rPr lang="fa-IR"/>
              <a:t> </a:t>
            </a:r>
            <a:r>
              <a:rPr lang="fa-IR"/>
              <a:t>چهار</a:t>
            </a:r>
            <a:r>
              <a:rPr lang="fa-IR"/>
              <a:t> </a:t>
            </a:r>
            <a:r>
              <a:rPr lang="fa-IR"/>
              <a:t>طبقه</a:t>
            </a:r>
            <a:r>
              <a:rPr lang="fa-IR"/>
              <a:t> </a:t>
            </a:r>
            <a:r>
              <a:rPr lang="fa-IR"/>
              <a:t>قرار</a:t>
            </a:r>
            <a:r>
              <a:rPr lang="fa-IR"/>
              <a:t> </a:t>
            </a:r>
            <a:r>
              <a:rPr lang="fa-IR"/>
              <a:t>گرفته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واسطه</a:t>
            </a:r>
            <a:r>
              <a:rPr lang="fa-IR"/>
              <a:t> </a:t>
            </a:r>
            <a:r>
              <a:rPr lang="fa-IR"/>
              <a:t>اختلاف</a:t>
            </a:r>
            <a:r>
              <a:rPr lang="fa-IR"/>
              <a:t> </a:t>
            </a:r>
            <a:r>
              <a:rPr lang="fa-IR"/>
              <a:t>سطح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سایرین</a:t>
            </a:r>
            <a:r>
              <a:rPr lang="fa-IR"/>
              <a:t> </a:t>
            </a:r>
            <a:r>
              <a:rPr lang="fa-IR"/>
              <a:t>تفکیک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</a:t>
            </a:r>
          </a:p>
        </p:txBody>
      </p:sp>
    </p:spTree>
  </p:cSld>
  <p:transition spd="med" advClick="1">
    <p:dissolv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838200"/>
            <a:ext cx="8229600" cy="1066800"/>
          </a:xfrm>
          <a:prstGeom prst="rect"/>
          <a:gradFill rotWithShape="1">
            <a:gsLst>
              <a:gs pos="0">
                <a:schemeClr val="accent2">
                  <a:tint val="1000"/>
                  <a:satMod val="255000"/>
                </a:schemeClr>
              </a:gs>
              <a:gs pos="5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circle">
              <a:fillToRect t="-90000" l="-40000" r="140000" b="190000"/>
            </a:path>
          </a:gradFill>
          <a:ln w="9525">
            <a:solidFill>
              <a:schemeClr val="accent2"/>
            </a:solidFill>
          </a:ln>
        </p:spPr>
        <p:txBody>
          <a:bodyPr/>
          <a:lstStyle>
            <a:lvl1pPr lvl="0">
              <a:defRPr/>
            </a:lvl1pPr>
          </a:lstStyle>
          <a:p>
            <a:pPr lvl="0" algn="ctr"/>
            <a:r>
              <a:rPr lang="fa-IR"/>
              <a:t>فضای</a:t>
            </a:r>
            <a:r>
              <a:rPr lang="fa-IR"/>
              <a:t> </a:t>
            </a:r>
            <a:r>
              <a:rPr lang="fa-IR"/>
              <a:t>مطالعه</a:t>
            </a:r>
            <a:r>
              <a:rPr lang="fa-IR"/>
              <a:t> </a:t>
            </a:r>
            <a:r>
              <a:rPr lang="fa-IR"/>
              <a:t>آزاد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 b="4267"/>
          <a:stretch>
            <a:fillRect/>
          </a:stretch>
        </p:blipFill>
        <p:spPr>
          <a:xfrm>
            <a:off x="1752600" y="2438400"/>
            <a:ext cx="5715000" cy="3980099"/>
          </a:xfrm>
          <a:prstGeom prst="rect"/>
          <a:noFill/>
          <a:ln>
            <a:noFill/>
          </a:ln>
          <a:effectLst>
            <a:outerShdw sx="100000" sy="100000" dir="2700000" dist="139696" blurRad="292100" algn="tl">
              <a:srgbClr val="333333">
                <a:alpha val="65000"/>
              </a:srgbClr>
            </a:outerShdw>
          </a:effectLst>
        </p:spPr>
      </p:pic>
    </p:spTree>
  </p:cSld>
  <p:transition spd="med" advClick="1">
    <p:checker dir="horz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 idx="1"/>
          </p:nvPr>
        </p:nvSpPr>
        <p:spPr>
          <a:xfrm>
            <a:off x="872067" y="1828800"/>
            <a:ext cx="7408333" cy="4297363"/>
          </a:xfrm>
          <a:prstGeom prst="rect"/>
          <a:noFill/>
        </p:spPr>
        <p:txBody>
          <a:bodyPr>
            <a:normAutofit fontScale="92000" lnSpcReduction="20000"/>
          </a:bodyPr>
          <a:lstStyle>
            <a:lvl1pPr lvl="0">
              <a:defRPr/>
            </a:lvl1pPr>
          </a:lstStyle>
          <a:p>
            <a:pPr lvl="0" algn="r"/>
            <a:r>
              <a:rPr lang="fa-IR"/>
              <a:t>در</a:t>
            </a:r>
            <a:r>
              <a:rPr lang="fa-IR"/>
              <a:t> </a:t>
            </a:r>
            <a:r>
              <a:rPr lang="fa-IR"/>
              <a:t>هر</a:t>
            </a:r>
            <a:r>
              <a:rPr lang="fa-IR"/>
              <a:t> </a:t>
            </a:r>
            <a:r>
              <a:rPr lang="fa-IR"/>
              <a:t>یک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نیز</a:t>
            </a:r>
            <a:r>
              <a:rPr lang="fa-IR"/>
              <a:t> </a:t>
            </a:r>
            <a:r>
              <a:rPr lang="fa-IR"/>
              <a:t>فضای</a:t>
            </a:r>
            <a:r>
              <a:rPr lang="fa-IR"/>
              <a:t> </a:t>
            </a:r>
            <a:r>
              <a:rPr lang="fa-IR"/>
              <a:t>مطالعه</a:t>
            </a:r>
            <a:r>
              <a:rPr lang="fa-IR"/>
              <a:t> </a:t>
            </a:r>
            <a:r>
              <a:rPr lang="fa-IR"/>
              <a:t>آزاد،</a:t>
            </a:r>
            <a:r>
              <a:rPr lang="fa-IR"/>
              <a:t> </a:t>
            </a:r>
            <a:r>
              <a:rPr lang="fa-IR"/>
              <a:t>سالن</a:t>
            </a:r>
            <a:r>
              <a:rPr lang="fa-IR"/>
              <a:t> </a:t>
            </a:r>
            <a:r>
              <a:rPr lang="fa-IR"/>
              <a:t>درس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استراحت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واسطه</a:t>
            </a:r>
            <a:r>
              <a:rPr lang="fa-IR"/>
              <a:t> </a:t>
            </a:r>
            <a:r>
              <a:rPr lang="fa-IR"/>
              <a:t>اختلاف</a:t>
            </a:r>
            <a:r>
              <a:rPr lang="fa-IR"/>
              <a:t> </a:t>
            </a:r>
            <a:r>
              <a:rPr lang="fa-IR"/>
              <a:t>سطح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یکدیگر</a:t>
            </a:r>
            <a:r>
              <a:rPr lang="fa-IR"/>
              <a:t> </a:t>
            </a:r>
            <a:r>
              <a:rPr lang="fa-IR"/>
              <a:t>مجزا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اند</a:t>
            </a:r>
            <a:r>
              <a:rPr lang="fa-IR"/>
              <a:t>. </a:t>
            </a:r>
            <a:r>
              <a:rPr lang="fa-IR"/>
              <a:t>سالن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نیمه</a:t>
            </a:r>
            <a:r>
              <a:rPr lang="fa-IR"/>
              <a:t> </a:t>
            </a:r>
            <a:r>
              <a:rPr lang="fa-IR"/>
              <a:t>بسته</a:t>
            </a:r>
            <a:r>
              <a:rPr lang="fa-IR"/>
              <a:t> </a:t>
            </a:r>
            <a:r>
              <a:rPr lang="fa-IR"/>
              <a:t>با</a:t>
            </a:r>
            <a:r>
              <a:rPr lang="fa-IR"/>
              <a:t> </a:t>
            </a:r>
            <a:r>
              <a:rPr lang="fa-IR"/>
              <a:t>پلانی</a:t>
            </a:r>
            <a:r>
              <a:rPr lang="fa-IR"/>
              <a:t> </a:t>
            </a:r>
            <a:r>
              <a:rPr lang="fa-IR"/>
              <a:t>دایره</a:t>
            </a:r>
            <a:r>
              <a:rPr lang="fa-IR"/>
              <a:t> </a:t>
            </a:r>
            <a:r>
              <a:rPr lang="fa-IR"/>
              <a:t>ای</a:t>
            </a:r>
            <a:r>
              <a:rPr lang="fa-IR"/>
              <a:t> </a:t>
            </a:r>
            <a:r>
              <a:rPr lang="fa-IR"/>
              <a:t>شکل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کلاس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درس</a:t>
            </a:r>
            <a:r>
              <a:rPr lang="fa-IR"/>
              <a:t> </a:t>
            </a:r>
            <a:r>
              <a:rPr lang="fa-IR"/>
              <a:t>اختصاص</a:t>
            </a:r>
            <a:r>
              <a:rPr lang="fa-IR"/>
              <a:t> </a:t>
            </a:r>
            <a:r>
              <a:rPr lang="fa-IR"/>
              <a:t>یافته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سطح</a:t>
            </a:r>
            <a:r>
              <a:rPr lang="fa-IR"/>
              <a:t> </a:t>
            </a:r>
            <a:r>
              <a:rPr lang="fa-IR"/>
              <a:t>بام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ها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عنوان</a:t>
            </a:r>
            <a:r>
              <a:rPr lang="fa-IR"/>
              <a:t> </a:t>
            </a:r>
            <a:r>
              <a:rPr lang="fa-IR"/>
              <a:t>فضای</a:t>
            </a:r>
            <a:r>
              <a:rPr lang="fa-IR"/>
              <a:t> </a:t>
            </a:r>
            <a:r>
              <a:rPr lang="fa-IR"/>
              <a:t>استراحت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مطالعه</a:t>
            </a:r>
            <a:r>
              <a:rPr lang="fa-IR"/>
              <a:t> </a:t>
            </a:r>
            <a:r>
              <a:rPr lang="fa-IR"/>
              <a:t>آزاد</a:t>
            </a:r>
            <a:r>
              <a:rPr lang="fa-IR"/>
              <a:t> </a:t>
            </a:r>
            <a:r>
              <a:rPr lang="fa-IR"/>
              <a:t>استفاده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جداره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سالن</a:t>
            </a:r>
            <a:r>
              <a:rPr lang="fa-IR"/>
              <a:t> </a:t>
            </a:r>
            <a:r>
              <a:rPr lang="fa-IR"/>
              <a:t>ها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با</a:t>
            </a:r>
            <a:r>
              <a:rPr lang="fa-IR"/>
              <a:t> </a:t>
            </a:r>
            <a:r>
              <a:rPr lang="fa-IR"/>
              <a:t>دیواره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کوتاه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سفید</a:t>
            </a:r>
            <a:r>
              <a:rPr lang="fa-IR"/>
              <a:t> </a:t>
            </a:r>
            <a:r>
              <a:rPr lang="fa-IR"/>
              <a:t>رنگ</a:t>
            </a:r>
            <a:r>
              <a:rPr lang="fa-IR"/>
              <a:t> </a:t>
            </a:r>
            <a:r>
              <a:rPr lang="fa-IR"/>
              <a:t>همچون</a:t>
            </a:r>
            <a:r>
              <a:rPr lang="fa-IR"/>
              <a:t> </a:t>
            </a:r>
            <a:r>
              <a:rPr lang="fa-IR"/>
              <a:t>جزایری</a:t>
            </a:r>
            <a:r>
              <a:rPr lang="fa-IR"/>
              <a:t> </a:t>
            </a:r>
            <a:r>
              <a:rPr lang="fa-IR"/>
              <a:t>معلق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فضای</a:t>
            </a:r>
            <a:r>
              <a:rPr lang="fa-IR"/>
              <a:t> </a:t>
            </a:r>
            <a:r>
              <a:rPr lang="fa-IR"/>
              <a:t>وسیع</a:t>
            </a:r>
            <a:r>
              <a:rPr lang="fa-IR"/>
              <a:t> </a:t>
            </a:r>
            <a:r>
              <a:rPr lang="fa-IR"/>
              <a:t>پیرامون</a:t>
            </a:r>
            <a:r>
              <a:rPr lang="fa-IR"/>
              <a:t> </a:t>
            </a:r>
            <a:r>
              <a:rPr lang="fa-IR"/>
              <a:t>خود</a:t>
            </a:r>
            <a:r>
              <a:rPr lang="fa-IR"/>
              <a:t> </a:t>
            </a:r>
            <a:r>
              <a:rPr lang="fa-IR"/>
              <a:t>جدا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اند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واسطه</a:t>
            </a:r>
            <a:r>
              <a:rPr lang="fa-IR"/>
              <a:t> </a:t>
            </a:r>
            <a:r>
              <a:rPr lang="fa-IR"/>
              <a:t>دیواره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چوبی</a:t>
            </a:r>
            <a:r>
              <a:rPr lang="fa-IR"/>
              <a:t> </a:t>
            </a:r>
            <a:r>
              <a:rPr lang="fa-IR"/>
              <a:t>تعریف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سطح</a:t>
            </a:r>
            <a:r>
              <a:rPr lang="fa-IR"/>
              <a:t> </a:t>
            </a:r>
            <a:r>
              <a:rPr lang="fa-IR"/>
              <a:t>بام</a:t>
            </a:r>
            <a:r>
              <a:rPr lang="fa-IR"/>
              <a:t> </a:t>
            </a:r>
            <a:r>
              <a:rPr lang="fa-IR"/>
              <a:t>آن</a:t>
            </a:r>
            <a:r>
              <a:rPr lang="fa-IR"/>
              <a:t> </a:t>
            </a:r>
            <a:r>
              <a:rPr lang="fa-IR"/>
              <a:t>ها</a:t>
            </a:r>
            <a:r>
              <a:rPr lang="fa-IR"/>
              <a:t> </a:t>
            </a:r>
            <a:r>
              <a:rPr lang="fa-IR"/>
              <a:t>بالشتک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برای</a:t>
            </a:r>
            <a:r>
              <a:rPr lang="fa-IR"/>
              <a:t> </a:t>
            </a:r>
            <a:r>
              <a:rPr lang="fa-IR"/>
              <a:t>استراحت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چراغ</a:t>
            </a:r>
            <a:r>
              <a:rPr lang="fa-IR"/>
              <a:t> </a:t>
            </a:r>
            <a:r>
              <a:rPr lang="fa-IR"/>
              <a:t>هایی</a:t>
            </a:r>
            <a:r>
              <a:rPr lang="fa-IR"/>
              <a:t> </a:t>
            </a:r>
            <a:r>
              <a:rPr lang="fa-IR"/>
              <a:t>برای</a:t>
            </a:r>
            <a:r>
              <a:rPr lang="fa-IR"/>
              <a:t> </a:t>
            </a:r>
            <a:r>
              <a:rPr lang="fa-IR"/>
              <a:t>مطالعه</a:t>
            </a:r>
            <a:r>
              <a:rPr lang="fa-IR"/>
              <a:t> </a:t>
            </a:r>
            <a:r>
              <a:rPr lang="fa-IR"/>
              <a:t>دانش</a:t>
            </a:r>
            <a:r>
              <a:rPr lang="fa-IR"/>
              <a:t> </a:t>
            </a:r>
            <a:r>
              <a:rPr lang="fa-IR"/>
              <a:t>آموزان</a:t>
            </a:r>
            <a:r>
              <a:rPr lang="fa-IR"/>
              <a:t> </a:t>
            </a:r>
            <a:r>
              <a:rPr lang="fa-IR"/>
              <a:t>تعبیه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است</a:t>
            </a:r>
            <a:r>
              <a:rPr lang="fa-IR"/>
              <a:t>. </a:t>
            </a:r>
            <a:r>
              <a:rPr lang="fa-IR"/>
              <a:t>این</a:t>
            </a:r>
            <a:r>
              <a:rPr lang="fa-IR"/>
              <a:t> </a:t>
            </a:r>
            <a:r>
              <a:rPr lang="fa-IR"/>
              <a:t>ترکیب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چیدمان</a:t>
            </a:r>
            <a:r>
              <a:rPr lang="fa-IR"/>
              <a:t> </a:t>
            </a:r>
            <a:r>
              <a:rPr lang="fa-IR"/>
              <a:t>خلاقانه</a:t>
            </a:r>
            <a:r>
              <a:rPr lang="fa-IR"/>
              <a:t> </a:t>
            </a:r>
            <a:r>
              <a:rPr lang="fa-IR"/>
              <a:t>کلاس</a:t>
            </a:r>
            <a:r>
              <a:rPr lang="fa-IR"/>
              <a:t> </a:t>
            </a:r>
            <a:r>
              <a:rPr lang="fa-IR"/>
              <a:t>درس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فضای</a:t>
            </a:r>
            <a:r>
              <a:rPr lang="fa-IR"/>
              <a:t> </a:t>
            </a:r>
            <a:r>
              <a:rPr lang="fa-IR"/>
              <a:t>استراحت،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عنوان</a:t>
            </a:r>
            <a:r>
              <a:rPr lang="fa-IR"/>
              <a:t> </a:t>
            </a:r>
            <a:r>
              <a:rPr lang="fa-IR"/>
              <a:t>نهایت</a:t>
            </a:r>
            <a:r>
              <a:rPr lang="fa-IR"/>
              <a:t> </a:t>
            </a:r>
            <a:r>
              <a:rPr lang="fa-IR"/>
              <a:t>هماهنگی</a:t>
            </a:r>
            <a:r>
              <a:rPr lang="fa-IR"/>
              <a:t> </a:t>
            </a:r>
            <a:r>
              <a:rPr lang="fa-IR"/>
              <a:t>فرم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عملکرد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آموزشی</a:t>
            </a:r>
            <a:r>
              <a:rPr lang="fa-IR"/>
              <a:t> </a:t>
            </a:r>
            <a:r>
              <a:rPr lang="fa-IR"/>
              <a:t>شناخته</a:t>
            </a:r>
            <a:r>
              <a:rPr lang="fa-IR"/>
              <a:t> </a:t>
            </a:r>
            <a:r>
              <a:rPr lang="fa-IR"/>
              <a:t>شده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مورد</a:t>
            </a:r>
            <a:r>
              <a:rPr lang="fa-IR"/>
              <a:t> </a:t>
            </a:r>
            <a:r>
              <a:rPr lang="fa-IR"/>
              <a:t>تحسین</a:t>
            </a:r>
            <a:r>
              <a:rPr lang="fa-IR"/>
              <a:t> </a:t>
            </a:r>
            <a:r>
              <a:rPr lang="fa-IR"/>
              <a:t>منتقدین</a:t>
            </a:r>
            <a:r>
              <a:rPr lang="fa-IR"/>
              <a:t> </a:t>
            </a:r>
            <a:r>
              <a:rPr lang="fa-IR"/>
              <a:t>قرار</a:t>
            </a:r>
            <a:r>
              <a:rPr lang="fa-IR"/>
              <a:t> </a:t>
            </a:r>
            <a:r>
              <a:rPr lang="fa-IR"/>
              <a:t>گرفت</a:t>
            </a:r>
            <a:r>
              <a:rPr lang="fa-IR"/>
              <a:t>.</a:t>
            </a:r>
          </a:p>
        </p:txBody>
      </p:sp>
    </p:spTree>
  </p:cSld>
  <p:transition spd="slow" advClick="1">
    <p:wedg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>
            <a:off x="0" y="1"/>
            <a:ext cx="9144000" cy="6858000"/>
          </a:xfrm>
          <a:prstGeom prst="rect"/>
          <a:noFill/>
        </p:spPr>
      </p:pic>
    </p:spTree>
  </p:cSld>
  <p:transition spd="slow" advClick="1">
    <p:split orient="horz" dir="out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 b="3756"/>
          <a:stretch>
            <a:fillRect/>
          </a:stretch>
        </p:blipFill>
        <p:spPr>
          <a:xfrm rot="21203863">
            <a:off x="602827" y="3688904"/>
            <a:ext cx="3352800" cy="2726556"/>
          </a:xfrm>
          <a:prstGeom prst="rect"/>
          <a:solidFill>
            <a:srgbClr val="CECECE">
              <a:shade val="85000"/>
            </a:srgbClr>
          </a:solidFill>
          <a:ln>
            <a:noFill/>
          </a:ln>
        </p:spPr>
      </p:pic>
      <p:sp>
        <p:nvSpPr>
          <p:cNvPr id="3" name=""/>
          <p:cNvSpPr txBox="1"/>
          <p:nvPr>
            <p:ph type="body" idx="1"/>
          </p:nvPr>
        </p:nvSpPr>
        <p:spPr>
          <a:xfrm>
            <a:off x="609600" y="914400"/>
            <a:ext cx="8229600" cy="4325112"/>
          </a:xfrm>
          <a:prstGeom prst="rect"/>
          <a:noFill/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fa-IR"/>
              <a:t>در</a:t>
            </a:r>
            <a:r>
              <a:rPr lang="fa-IR"/>
              <a:t> </a:t>
            </a:r>
            <a:r>
              <a:rPr lang="fa-IR"/>
              <a:t>مرکز</a:t>
            </a:r>
            <a:r>
              <a:rPr lang="fa-IR"/>
              <a:t> </a:t>
            </a:r>
            <a:r>
              <a:rPr lang="fa-IR"/>
              <a:t>پلان</a:t>
            </a:r>
            <a:r>
              <a:rPr lang="fa-IR"/>
              <a:t> </a:t>
            </a:r>
            <a:r>
              <a:rPr lang="fa-IR"/>
              <a:t>پلکانی</a:t>
            </a:r>
            <a:r>
              <a:rPr lang="fa-IR"/>
              <a:t> </a:t>
            </a:r>
            <a:r>
              <a:rPr lang="fa-IR"/>
              <a:t>مارپیچی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عریض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یکدیگر</a:t>
            </a:r>
            <a:r>
              <a:rPr lang="fa-IR"/>
              <a:t> </a:t>
            </a:r>
            <a:r>
              <a:rPr lang="fa-IR"/>
              <a:t>متصل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سازد</a:t>
            </a:r>
            <a:r>
              <a:rPr lang="fa-IR"/>
              <a:t>. </a:t>
            </a:r>
            <a:r>
              <a:rPr lang="fa-IR"/>
              <a:t>نحوه</a:t>
            </a:r>
            <a:r>
              <a:rPr lang="fa-IR"/>
              <a:t> </a:t>
            </a:r>
            <a:r>
              <a:rPr lang="fa-IR"/>
              <a:t>قرارگیری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اتصال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پلکان</a:t>
            </a:r>
            <a:r>
              <a:rPr lang="fa-IR"/>
              <a:t> </a:t>
            </a:r>
            <a:r>
              <a:rPr lang="fa-IR"/>
              <a:t>شبیه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ساختار</a:t>
            </a:r>
            <a:r>
              <a:rPr lang="fa-IR"/>
              <a:t> </a:t>
            </a:r>
            <a:r>
              <a:rPr lang="fa-IR"/>
              <a:t>شاتر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دوربین</a:t>
            </a:r>
            <a:r>
              <a:rPr lang="fa-IR"/>
              <a:t> </a:t>
            </a:r>
            <a:r>
              <a:rPr lang="fa-IR"/>
              <a:t>های</a:t>
            </a:r>
            <a:r>
              <a:rPr lang="fa-IR"/>
              <a:t> </a:t>
            </a:r>
            <a:r>
              <a:rPr lang="fa-IR"/>
              <a:t>عکاسی</a:t>
            </a:r>
            <a:r>
              <a:rPr lang="fa-IR"/>
              <a:t> </a:t>
            </a:r>
            <a:r>
              <a:rPr lang="fa-IR"/>
              <a:t>آنالوگ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باشد،</a:t>
            </a:r>
            <a:r>
              <a:rPr lang="fa-IR"/>
              <a:t> </a:t>
            </a:r>
            <a:r>
              <a:rPr lang="fa-IR"/>
              <a:t>ساختاری</a:t>
            </a:r>
            <a:r>
              <a:rPr lang="fa-IR"/>
              <a:t> </a:t>
            </a:r>
            <a:r>
              <a:rPr lang="fa-IR"/>
              <a:t>که</a:t>
            </a:r>
            <a:r>
              <a:rPr lang="fa-IR"/>
              <a:t> </a:t>
            </a:r>
            <a:r>
              <a:rPr lang="fa-IR"/>
              <a:t>لزوم</a:t>
            </a:r>
            <a:r>
              <a:rPr lang="fa-IR"/>
              <a:t> </a:t>
            </a:r>
            <a:r>
              <a:rPr lang="fa-IR"/>
              <a:t>استفاده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دیوار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در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داخلی</a:t>
            </a:r>
            <a:r>
              <a:rPr lang="fa-IR"/>
              <a:t> </a:t>
            </a:r>
            <a:r>
              <a:rPr lang="fa-IR"/>
              <a:t>مرتفع</a:t>
            </a:r>
            <a:r>
              <a:rPr lang="fa-IR"/>
              <a:t> </a:t>
            </a:r>
            <a:r>
              <a:rPr lang="fa-IR"/>
              <a:t>ساخته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ضمن</a:t>
            </a:r>
            <a:r>
              <a:rPr lang="fa-IR"/>
              <a:t> </a:t>
            </a:r>
            <a:r>
              <a:rPr lang="fa-IR"/>
              <a:t>سیالیت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پویایی</a:t>
            </a:r>
            <a:r>
              <a:rPr lang="fa-IR"/>
              <a:t> </a:t>
            </a:r>
            <a:r>
              <a:rPr lang="fa-IR"/>
              <a:t>فضاهای</a:t>
            </a:r>
            <a:r>
              <a:rPr lang="fa-IR"/>
              <a:t> </a:t>
            </a:r>
            <a:r>
              <a:rPr lang="fa-IR"/>
              <a:t>داخلی،</a:t>
            </a:r>
            <a:r>
              <a:rPr lang="fa-IR"/>
              <a:t> </a:t>
            </a:r>
            <a:r>
              <a:rPr lang="fa-IR"/>
              <a:t>انتقال</a:t>
            </a:r>
            <a:r>
              <a:rPr lang="fa-IR"/>
              <a:t> </a:t>
            </a:r>
            <a:r>
              <a:rPr lang="fa-IR"/>
              <a:t>نور</a:t>
            </a:r>
            <a:r>
              <a:rPr lang="fa-IR"/>
              <a:t> </a:t>
            </a:r>
            <a:r>
              <a:rPr lang="fa-IR"/>
              <a:t>طبیعی</a:t>
            </a:r>
            <a:r>
              <a:rPr lang="fa-IR"/>
              <a:t> </a:t>
            </a:r>
            <a:r>
              <a:rPr lang="fa-IR"/>
              <a:t>از</a:t>
            </a:r>
            <a:r>
              <a:rPr lang="fa-IR"/>
              <a:t> </a:t>
            </a:r>
            <a:r>
              <a:rPr lang="fa-IR"/>
              <a:t>نورگیرهای</a:t>
            </a:r>
            <a:r>
              <a:rPr lang="fa-IR"/>
              <a:t> </a:t>
            </a:r>
            <a:r>
              <a:rPr lang="fa-IR"/>
              <a:t>سقفی</a:t>
            </a:r>
            <a:r>
              <a:rPr lang="fa-IR"/>
              <a:t> </a:t>
            </a:r>
            <a:r>
              <a:rPr lang="fa-IR"/>
              <a:t>به</a:t>
            </a:r>
            <a:r>
              <a:rPr lang="fa-IR"/>
              <a:t> </a:t>
            </a:r>
            <a:r>
              <a:rPr lang="fa-IR"/>
              <a:t>تمامی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ممکن</a:t>
            </a:r>
            <a:r>
              <a:rPr lang="fa-IR"/>
              <a:t> </a:t>
            </a:r>
            <a:r>
              <a:rPr lang="fa-IR"/>
              <a:t>ساخته</a:t>
            </a:r>
            <a:r>
              <a:rPr lang="fa-IR"/>
              <a:t> </a:t>
            </a:r>
            <a:r>
              <a:rPr lang="fa-IR"/>
              <a:t>و</a:t>
            </a:r>
            <a:r>
              <a:rPr lang="fa-IR"/>
              <a:t> </a:t>
            </a:r>
            <a:r>
              <a:rPr lang="fa-IR"/>
              <a:t>ارتباط</a:t>
            </a:r>
            <a:r>
              <a:rPr lang="fa-IR"/>
              <a:t> </a:t>
            </a:r>
            <a:r>
              <a:rPr lang="fa-IR"/>
              <a:t>بصری</a:t>
            </a:r>
            <a:r>
              <a:rPr lang="fa-IR"/>
              <a:t> </a:t>
            </a:r>
            <a:r>
              <a:rPr lang="fa-IR"/>
              <a:t>کاملی</a:t>
            </a:r>
            <a:r>
              <a:rPr lang="fa-IR"/>
              <a:t> </a:t>
            </a:r>
            <a:r>
              <a:rPr lang="fa-IR"/>
              <a:t>را</a:t>
            </a:r>
            <a:r>
              <a:rPr lang="fa-IR"/>
              <a:t> </a:t>
            </a:r>
            <a:r>
              <a:rPr lang="fa-IR"/>
              <a:t>میان</a:t>
            </a:r>
            <a:r>
              <a:rPr lang="fa-IR"/>
              <a:t> </a:t>
            </a:r>
            <a:r>
              <a:rPr lang="fa-IR"/>
              <a:t>طبقات</a:t>
            </a:r>
            <a:r>
              <a:rPr lang="fa-IR"/>
              <a:t> </a:t>
            </a:r>
            <a:r>
              <a:rPr lang="fa-IR"/>
              <a:t>ایجاد</a:t>
            </a:r>
            <a:r>
              <a:rPr lang="fa-IR"/>
              <a:t> </a:t>
            </a:r>
            <a:r>
              <a:rPr lang="fa-IR"/>
              <a:t>می</a:t>
            </a:r>
            <a:r>
              <a:rPr lang="fa-IR"/>
              <a:t> </a:t>
            </a:r>
            <a:r>
              <a:rPr lang="fa-IR"/>
              <a:t>نماید</a:t>
            </a:r>
            <a:r>
              <a:rPr lang="fa-IR"/>
              <a:t>.</a:t>
            </a:r>
          </a:p>
        </p:txBody>
      </p:sp>
    </p:spTree>
  </p:cSld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