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1"/>
  </p:sldMasterIdLst>
  <p:notesMasterIdLst>
    <p:notesMasterId r:id="rId26"/>
  </p:notesMasterIdLst>
  <p:sldIdLst>
    <p:sldId id="256" r:id="rId2"/>
    <p:sldId id="258" r:id="rId3"/>
    <p:sldId id="307" r:id="rId4"/>
    <p:sldId id="309" r:id="rId5"/>
    <p:sldId id="310" r:id="rId6"/>
    <p:sldId id="274" r:id="rId7"/>
    <p:sldId id="263" r:id="rId8"/>
    <p:sldId id="270" r:id="rId9"/>
    <p:sldId id="278" r:id="rId10"/>
    <p:sldId id="264" r:id="rId11"/>
    <p:sldId id="276" r:id="rId12"/>
    <p:sldId id="265" r:id="rId13"/>
    <p:sldId id="266" r:id="rId14"/>
    <p:sldId id="285" r:id="rId15"/>
    <p:sldId id="286" r:id="rId16"/>
    <p:sldId id="275" r:id="rId17"/>
    <p:sldId id="268" r:id="rId18"/>
    <p:sldId id="271" r:id="rId19"/>
    <p:sldId id="288" r:id="rId20"/>
    <p:sldId id="303" r:id="rId21"/>
    <p:sldId id="304" r:id="rId22"/>
    <p:sldId id="305" r:id="rId23"/>
    <p:sldId id="302" r:id="rId24"/>
    <p:sldId id="28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57" autoAdjust="0"/>
  </p:normalViewPr>
  <p:slideViewPr>
    <p:cSldViewPr>
      <p:cViewPr varScale="1">
        <p:scale>
          <a:sx n="38" d="100"/>
          <a:sy n="38" d="100"/>
        </p:scale>
        <p:origin x="6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F5666F-4839-4473-9337-6230D252847B}" type="doc">
      <dgm:prSet loTypeId="urn:microsoft.com/office/officeart/2005/8/layout/orgChart1" loCatId="hierarchy" qsTypeId="urn:microsoft.com/office/officeart/2005/8/quickstyle/3d2#12" qsCatId="3D" csTypeId="urn:microsoft.com/office/officeart/2005/8/colors/colorful4" csCatId="colorful" phldr="1"/>
      <dgm:spPr/>
      <dgm:t>
        <a:bodyPr/>
        <a:lstStyle/>
        <a:p>
          <a:endParaRPr lang="en-US"/>
        </a:p>
      </dgm:t>
    </dgm:pt>
    <dgm:pt modelId="{AE6AEFE9-DFBD-4CD3-B4F6-EB44AFF71DAA}">
      <dgm:prSet phldrT="[Text]"/>
      <dgm:spPr/>
      <dgm:t>
        <a:bodyPr/>
        <a:lstStyle/>
        <a:p>
          <a:pPr algn="ctr" rtl="1"/>
          <a:r>
            <a:rPr lang="fa-IR" dirty="0" smtClean="0"/>
            <a:t>استفاده از مدير بدون دانش </a:t>
          </a:r>
          <a:r>
            <a:rPr lang="en-US" dirty="0" smtClean="0"/>
            <a:t>BI</a:t>
          </a:r>
          <a:endParaRPr lang="en-US" dirty="0"/>
        </a:p>
      </dgm:t>
    </dgm:pt>
    <dgm:pt modelId="{4F90C541-B8A9-4C42-A946-41838552CDD9}" type="parTrans" cxnId="{E2A26F91-8D89-4D5B-AC62-D0223FE2C96A}">
      <dgm:prSet/>
      <dgm:spPr/>
      <dgm:t>
        <a:bodyPr/>
        <a:lstStyle/>
        <a:p>
          <a:pPr algn="ctr" rtl="1"/>
          <a:endParaRPr lang="en-US"/>
        </a:p>
      </dgm:t>
    </dgm:pt>
    <dgm:pt modelId="{15EAD75D-4630-4DC0-A92A-DB1867147526}" type="sibTrans" cxnId="{E2A26F91-8D89-4D5B-AC62-D0223FE2C96A}">
      <dgm:prSet/>
      <dgm:spPr/>
      <dgm:t>
        <a:bodyPr/>
        <a:lstStyle/>
        <a:p>
          <a:pPr algn="ctr" rtl="1"/>
          <a:endParaRPr lang="en-US"/>
        </a:p>
      </dgm:t>
    </dgm:pt>
    <dgm:pt modelId="{43F34132-7D4F-471B-B9ED-7F6DBE808544}">
      <dgm:prSet phldrT="[Text]"/>
      <dgm:spPr/>
      <dgm:t>
        <a:bodyPr/>
        <a:lstStyle/>
        <a:p>
          <a:pPr algn="ctr" rtl="1"/>
          <a:r>
            <a:rPr lang="fa-IR" dirty="0" smtClean="0"/>
            <a:t>قدرت و اختيارات نا كافي</a:t>
          </a:r>
          <a:endParaRPr lang="en-US" dirty="0"/>
        </a:p>
      </dgm:t>
    </dgm:pt>
    <dgm:pt modelId="{2910D8B7-F45E-48B5-B839-87F1D7B117F0}" type="parTrans" cxnId="{68D82890-770D-4693-8EEF-2D19D77B85CD}">
      <dgm:prSet/>
      <dgm:spPr/>
      <dgm:t>
        <a:bodyPr/>
        <a:lstStyle/>
        <a:p>
          <a:pPr algn="ctr" rtl="1"/>
          <a:endParaRPr lang="en-US"/>
        </a:p>
      </dgm:t>
    </dgm:pt>
    <dgm:pt modelId="{A128B7CA-94A9-4D39-839A-00FDCF917B5D}" type="sibTrans" cxnId="{68D82890-770D-4693-8EEF-2D19D77B85CD}">
      <dgm:prSet/>
      <dgm:spPr/>
      <dgm:t>
        <a:bodyPr/>
        <a:lstStyle/>
        <a:p>
          <a:pPr algn="ctr" rtl="1"/>
          <a:endParaRPr lang="en-US"/>
        </a:p>
      </dgm:t>
    </dgm:pt>
    <dgm:pt modelId="{B14AA8A4-2BA0-4796-9FF3-7861B684AFD2}">
      <dgm:prSet phldrT="[Text]"/>
      <dgm:spPr/>
      <dgm:t>
        <a:bodyPr/>
        <a:lstStyle/>
        <a:p>
          <a:pPr algn="ctr" rtl="1"/>
          <a:r>
            <a:rPr lang="fa-IR" dirty="0" smtClean="0"/>
            <a:t>رويكرد</a:t>
          </a:r>
          <a:endParaRPr lang="en-US" dirty="0"/>
        </a:p>
      </dgm:t>
    </dgm:pt>
    <dgm:pt modelId="{B0525F5C-8C9D-46F5-B7F8-FC83539A6626}" type="parTrans" cxnId="{D22E3627-5FFB-4A53-AF15-838391002CB9}">
      <dgm:prSet/>
      <dgm:spPr/>
      <dgm:t>
        <a:bodyPr/>
        <a:lstStyle/>
        <a:p>
          <a:pPr algn="ctr" rtl="1"/>
          <a:endParaRPr lang="en-US"/>
        </a:p>
      </dgm:t>
    </dgm:pt>
    <dgm:pt modelId="{0461DD68-4B92-4C95-AB04-5A22004DE104}" type="sibTrans" cxnId="{D22E3627-5FFB-4A53-AF15-838391002CB9}">
      <dgm:prSet/>
      <dgm:spPr/>
      <dgm:t>
        <a:bodyPr/>
        <a:lstStyle/>
        <a:p>
          <a:pPr algn="ctr" rtl="1"/>
          <a:endParaRPr lang="en-US"/>
        </a:p>
      </dgm:t>
    </dgm:pt>
    <dgm:pt modelId="{32A365F7-1083-4AB8-B81C-D1241DA1347E}">
      <dgm:prSet phldrT="[Text]"/>
      <dgm:spPr/>
      <dgm:t>
        <a:bodyPr/>
        <a:lstStyle/>
        <a:p>
          <a:pPr algn="ctr" rtl="1"/>
          <a:r>
            <a:rPr lang="fa-IR" dirty="0" smtClean="0"/>
            <a:t>عدم استفاده از مهندسي مجدد</a:t>
          </a:r>
          <a:endParaRPr lang="en-US" dirty="0"/>
        </a:p>
      </dgm:t>
    </dgm:pt>
    <dgm:pt modelId="{AAE900DC-68E4-4B0E-8756-C253586C07DC}" type="parTrans" cxnId="{9CDD7B59-33C1-425E-A258-CFF5B5B9A04B}">
      <dgm:prSet/>
      <dgm:spPr/>
      <dgm:t>
        <a:bodyPr/>
        <a:lstStyle/>
        <a:p>
          <a:pPr algn="ctr" rtl="1"/>
          <a:endParaRPr lang="en-US"/>
        </a:p>
      </dgm:t>
    </dgm:pt>
    <dgm:pt modelId="{05683A49-9E71-41B5-BDFB-058DABCB084E}" type="sibTrans" cxnId="{9CDD7B59-33C1-425E-A258-CFF5B5B9A04B}">
      <dgm:prSet/>
      <dgm:spPr/>
      <dgm:t>
        <a:bodyPr/>
        <a:lstStyle/>
        <a:p>
          <a:pPr algn="ctr" rtl="1"/>
          <a:endParaRPr lang="en-US"/>
        </a:p>
      </dgm:t>
    </dgm:pt>
    <dgm:pt modelId="{04DAB447-9CC9-4BAE-9C72-72E0B0C5A6D6}">
      <dgm:prSet phldrT="[Text]"/>
      <dgm:spPr/>
      <dgm:t>
        <a:bodyPr/>
        <a:lstStyle/>
        <a:p>
          <a:pPr algn="ctr" rtl="1"/>
          <a:r>
            <a:rPr lang="fa-IR" dirty="0" smtClean="0"/>
            <a:t>عدم استفاده از </a:t>
          </a:r>
          <a:r>
            <a:rPr lang="en-US" dirty="0" smtClean="0"/>
            <a:t>IT</a:t>
          </a:r>
          <a:endParaRPr lang="en-US" dirty="0"/>
        </a:p>
      </dgm:t>
    </dgm:pt>
    <dgm:pt modelId="{DA6DCCC0-E7BF-4FC1-BD72-6896101FD36B}" type="parTrans" cxnId="{C2376729-2853-47CB-8564-06B89FA133FD}">
      <dgm:prSet/>
      <dgm:spPr/>
      <dgm:t>
        <a:bodyPr/>
        <a:lstStyle/>
        <a:p>
          <a:pPr algn="ctr" rtl="1"/>
          <a:endParaRPr lang="en-US"/>
        </a:p>
      </dgm:t>
    </dgm:pt>
    <dgm:pt modelId="{3E20DFDC-2065-40C1-BDFE-8BA39EF20A3E}" type="sibTrans" cxnId="{C2376729-2853-47CB-8564-06B89FA133FD}">
      <dgm:prSet/>
      <dgm:spPr/>
      <dgm:t>
        <a:bodyPr/>
        <a:lstStyle/>
        <a:p>
          <a:pPr algn="ctr" rtl="1"/>
          <a:endParaRPr lang="en-US"/>
        </a:p>
      </dgm:t>
    </dgm:pt>
    <dgm:pt modelId="{1A4155B9-5477-46D3-A7CF-107DAC8D034A}">
      <dgm:prSet phldrT="[Text]"/>
      <dgm:spPr/>
      <dgm:t>
        <a:bodyPr/>
        <a:lstStyle/>
        <a:p>
          <a:pPr algn="ctr" rtl="1"/>
          <a:r>
            <a:rPr lang="fa-IR" dirty="0" smtClean="0"/>
            <a:t>كاربر</a:t>
          </a:r>
          <a:endParaRPr lang="en-US" dirty="0"/>
        </a:p>
      </dgm:t>
    </dgm:pt>
    <dgm:pt modelId="{31241096-7C7A-4FCD-BF91-680A64CFF2F1}" type="parTrans" cxnId="{A791D9B4-5949-406A-AB6E-A4FF938AF763}">
      <dgm:prSet/>
      <dgm:spPr/>
      <dgm:t>
        <a:bodyPr/>
        <a:lstStyle/>
        <a:p>
          <a:pPr algn="ctr" rtl="1"/>
          <a:endParaRPr lang="en-US"/>
        </a:p>
      </dgm:t>
    </dgm:pt>
    <dgm:pt modelId="{6D5545B0-7E5C-4B53-9C09-32F6D8D234D0}" type="sibTrans" cxnId="{A791D9B4-5949-406A-AB6E-A4FF938AF763}">
      <dgm:prSet/>
      <dgm:spPr/>
      <dgm:t>
        <a:bodyPr/>
        <a:lstStyle/>
        <a:p>
          <a:pPr algn="ctr" rtl="1"/>
          <a:endParaRPr lang="en-US"/>
        </a:p>
      </dgm:t>
    </dgm:pt>
    <dgm:pt modelId="{0F089C14-A924-4393-8061-DD200D5CBAA0}">
      <dgm:prSet phldrT="[Text]"/>
      <dgm:spPr/>
      <dgm:t>
        <a:bodyPr/>
        <a:lstStyle/>
        <a:p>
          <a:pPr algn="ctr" rtl="1"/>
          <a:r>
            <a:rPr lang="fa-IR" dirty="0" smtClean="0"/>
            <a:t>آموزش ناكافي</a:t>
          </a:r>
          <a:endParaRPr lang="en-US" dirty="0"/>
        </a:p>
      </dgm:t>
    </dgm:pt>
    <dgm:pt modelId="{46C9234C-8E1F-4278-9025-811D1BD59A25}" type="parTrans" cxnId="{525E7CE6-6BE2-46B9-9EF7-B5F7338890E0}">
      <dgm:prSet/>
      <dgm:spPr/>
      <dgm:t>
        <a:bodyPr/>
        <a:lstStyle/>
        <a:p>
          <a:pPr algn="ctr" rtl="1"/>
          <a:endParaRPr lang="en-US"/>
        </a:p>
      </dgm:t>
    </dgm:pt>
    <dgm:pt modelId="{E035D4F4-F21F-4161-ACFB-BAC5CF593F22}" type="sibTrans" cxnId="{525E7CE6-6BE2-46B9-9EF7-B5F7338890E0}">
      <dgm:prSet/>
      <dgm:spPr/>
      <dgm:t>
        <a:bodyPr/>
        <a:lstStyle/>
        <a:p>
          <a:pPr algn="ctr" rtl="1"/>
          <a:endParaRPr lang="en-US"/>
        </a:p>
      </dgm:t>
    </dgm:pt>
    <dgm:pt modelId="{85987BFC-95F9-4DD4-BF16-C186311FE5D6}">
      <dgm:prSet phldrT="[Text]"/>
      <dgm:spPr/>
      <dgm:t>
        <a:bodyPr/>
        <a:lstStyle/>
        <a:p>
          <a:pPr algn="ctr" rtl="1"/>
          <a:r>
            <a:rPr lang="fa-IR" dirty="0" smtClean="0"/>
            <a:t>بي ميل بودن به تغيرات</a:t>
          </a:r>
          <a:endParaRPr lang="en-US" dirty="0"/>
        </a:p>
      </dgm:t>
    </dgm:pt>
    <dgm:pt modelId="{3183D7EF-B2DB-447F-AE41-BDE2B906D066}" type="parTrans" cxnId="{75EA1010-DEF9-4796-AF06-54602D39E438}">
      <dgm:prSet/>
      <dgm:spPr/>
      <dgm:t>
        <a:bodyPr/>
        <a:lstStyle/>
        <a:p>
          <a:pPr algn="ctr" rtl="1"/>
          <a:endParaRPr lang="en-US"/>
        </a:p>
      </dgm:t>
    </dgm:pt>
    <dgm:pt modelId="{6C210FBD-0A57-4340-8923-2661382E3B15}" type="sibTrans" cxnId="{75EA1010-DEF9-4796-AF06-54602D39E438}">
      <dgm:prSet/>
      <dgm:spPr/>
      <dgm:t>
        <a:bodyPr/>
        <a:lstStyle/>
        <a:p>
          <a:pPr algn="ctr" rtl="1"/>
          <a:endParaRPr lang="en-US"/>
        </a:p>
      </dgm:t>
    </dgm:pt>
    <dgm:pt modelId="{680F131F-71DA-4942-85BA-0086EEDB9A74}">
      <dgm:prSet phldrT="[Text]"/>
      <dgm:spPr/>
      <dgm:t>
        <a:bodyPr/>
        <a:lstStyle/>
        <a:p>
          <a:pPr algn="ctr" rtl="1"/>
          <a:r>
            <a:rPr lang="fa-IR" dirty="0" smtClean="0"/>
            <a:t>استاندارد ها</a:t>
          </a:r>
          <a:endParaRPr lang="en-US" dirty="0"/>
        </a:p>
      </dgm:t>
    </dgm:pt>
    <dgm:pt modelId="{58415952-17B1-4557-AF8D-DDA0A7213C8E}" type="parTrans" cxnId="{9AD2467D-09D2-440F-BF44-F9F0F26D123F}">
      <dgm:prSet/>
      <dgm:spPr/>
      <dgm:t>
        <a:bodyPr/>
        <a:lstStyle/>
        <a:p>
          <a:pPr algn="ctr" rtl="1"/>
          <a:endParaRPr lang="en-US"/>
        </a:p>
      </dgm:t>
    </dgm:pt>
    <dgm:pt modelId="{153F2D1C-6054-4A4F-9D69-596E0C09E1EF}" type="sibTrans" cxnId="{9AD2467D-09D2-440F-BF44-F9F0F26D123F}">
      <dgm:prSet/>
      <dgm:spPr/>
      <dgm:t>
        <a:bodyPr/>
        <a:lstStyle/>
        <a:p>
          <a:pPr algn="ctr" rtl="1"/>
          <a:endParaRPr lang="en-US"/>
        </a:p>
      </dgm:t>
    </dgm:pt>
    <dgm:pt modelId="{23A3B5E9-D765-490B-9217-B0FA455D803B}">
      <dgm:prSet phldrT="[Text]"/>
      <dgm:spPr/>
      <dgm:t>
        <a:bodyPr/>
        <a:lstStyle/>
        <a:p>
          <a:pPr algn="ctr" rtl="1"/>
          <a:r>
            <a:rPr lang="fa-IR" dirty="0" smtClean="0"/>
            <a:t>كمبود استاندارد ها</a:t>
          </a:r>
          <a:endParaRPr lang="en-US" dirty="0"/>
        </a:p>
      </dgm:t>
    </dgm:pt>
    <dgm:pt modelId="{C2B5384E-2777-4D60-8EE5-6C89BC03F8F2}" type="parTrans" cxnId="{B5738BE4-EB0E-4A54-9DAF-1A0B525761B1}">
      <dgm:prSet/>
      <dgm:spPr/>
      <dgm:t>
        <a:bodyPr/>
        <a:lstStyle/>
        <a:p>
          <a:pPr algn="ctr" rtl="1"/>
          <a:endParaRPr lang="en-US"/>
        </a:p>
      </dgm:t>
    </dgm:pt>
    <dgm:pt modelId="{129C1047-F2D6-4141-B9A1-B76510276A4A}" type="sibTrans" cxnId="{B5738BE4-EB0E-4A54-9DAF-1A0B525761B1}">
      <dgm:prSet/>
      <dgm:spPr/>
      <dgm:t>
        <a:bodyPr/>
        <a:lstStyle/>
        <a:p>
          <a:pPr algn="ctr" rtl="1"/>
          <a:endParaRPr lang="en-US"/>
        </a:p>
      </dgm:t>
    </dgm:pt>
    <dgm:pt modelId="{FE5086BA-4464-49A2-A8FB-B531A66DD35E}">
      <dgm:prSet phldrT="[Text]"/>
      <dgm:spPr/>
      <dgm:t>
        <a:bodyPr/>
        <a:lstStyle/>
        <a:p>
          <a:pPr algn="ctr" rtl="1"/>
          <a:r>
            <a:rPr lang="fa-IR" dirty="0" smtClean="0"/>
            <a:t>عدم استفاده از استاندارد مناسب</a:t>
          </a:r>
          <a:endParaRPr lang="en-US" dirty="0"/>
        </a:p>
      </dgm:t>
    </dgm:pt>
    <dgm:pt modelId="{3F40DD6D-9072-4A46-8764-2D51FA4EA3B5}" type="parTrans" cxnId="{5DB4D3DC-3A2C-481C-8C07-D80CE4369FC0}">
      <dgm:prSet/>
      <dgm:spPr/>
      <dgm:t>
        <a:bodyPr/>
        <a:lstStyle/>
        <a:p>
          <a:pPr algn="ctr" rtl="1"/>
          <a:endParaRPr lang="en-US"/>
        </a:p>
      </dgm:t>
    </dgm:pt>
    <dgm:pt modelId="{1622315D-7C42-4BE0-B86C-21C066524EA7}" type="sibTrans" cxnId="{5DB4D3DC-3A2C-481C-8C07-D80CE4369FC0}">
      <dgm:prSet/>
      <dgm:spPr/>
      <dgm:t>
        <a:bodyPr/>
        <a:lstStyle/>
        <a:p>
          <a:pPr algn="ctr" rtl="1"/>
          <a:endParaRPr lang="en-US"/>
        </a:p>
      </dgm:t>
    </dgm:pt>
    <dgm:pt modelId="{68AF6D50-737B-4D30-985B-CFB0F0026264}">
      <dgm:prSet phldrT="[Text]"/>
      <dgm:spPr/>
      <dgm:t>
        <a:bodyPr/>
        <a:lstStyle/>
        <a:p>
          <a:pPr algn="ctr" rtl="1"/>
          <a:r>
            <a:rPr lang="fa-IR" dirty="0" smtClean="0"/>
            <a:t>مشاركت نا مناسب</a:t>
          </a:r>
          <a:endParaRPr lang="en-US" dirty="0"/>
        </a:p>
      </dgm:t>
    </dgm:pt>
    <dgm:pt modelId="{C5DB9C66-7D13-48A5-8ED1-812916CC99D7}" type="parTrans" cxnId="{D4B29BFD-46BA-421A-BBEE-70575190ABD8}">
      <dgm:prSet/>
      <dgm:spPr/>
      <dgm:t>
        <a:bodyPr/>
        <a:lstStyle/>
        <a:p>
          <a:pPr algn="ctr" rtl="1"/>
          <a:endParaRPr lang="en-US"/>
        </a:p>
      </dgm:t>
    </dgm:pt>
    <dgm:pt modelId="{59DAB8B5-D9CB-42A2-BAC7-8AF59D7E3C68}" type="sibTrans" cxnId="{D4B29BFD-46BA-421A-BBEE-70575190ABD8}">
      <dgm:prSet/>
      <dgm:spPr/>
      <dgm:t>
        <a:bodyPr/>
        <a:lstStyle/>
        <a:p>
          <a:pPr algn="ctr" rtl="1"/>
          <a:endParaRPr lang="en-US"/>
        </a:p>
      </dgm:t>
    </dgm:pt>
    <dgm:pt modelId="{FB9A2C46-C218-469E-BDED-B12431421D5D}">
      <dgm:prSet phldrT="[Text]"/>
      <dgm:spPr/>
      <dgm:t>
        <a:bodyPr/>
        <a:lstStyle/>
        <a:p>
          <a:pPr algn="ctr" rtl="1"/>
          <a:r>
            <a:rPr lang="fa-IR" dirty="0" smtClean="0"/>
            <a:t>علل شکست </a:t>
          </a:r>
          <a:endParaRPr lang="en-US" dirty="0"/>
        </a:p>
      </dgm:t>
    </dgm:pt>
    <dgm:pt modelId="{97E45C17-830A-404E-8F9F-02A77FA5FE85}" type="parTrans" cxnId="{8F55D0A5-E1DD-4510-9CA3-CF30565EB069}">
      <dgm:prSet/>
      <dgm:spPr/>
      <dgm:t>
        <a:bodyPr/>
        <a:lstStyle/>
        <a:p>
          <a:pPr algn="ctr"/>
          <a:endParaRPr lang="en-US"/>
        </a:p>
      </dgm:t>
    </dgm:pt>
    <dgm:pt modelId="{6720EE00-0304-4DDD-9E22-8FB8E715BB0C}" type="sibTrans" cxnId="{8F55D0A5-E1DD-4510-9CA3-CF30565EB069}">
      <dgm:prSet/>
      <dgm:spPr/>
      <dgm:t>
        <a:bodyPr/>
        <a:lstStyle/>
        <a:p>
          <a:pPr algn="ctr"/>
          <a:endParaRPr lang="en-US"/>
        </a:p>
      </dgm:t>
    </dgm:pt>
    <dgm:pt modelId="{8ABB5985-6DA7-4A58-A1ED-15797F8DCC18}">
      <dgm:prSet phldrT="[Text]"/>
      <dgm:spPr/>
      <dgm:t>
        <a:bodyPr/>
        <a:lstStyle/>
        <a:p>
          <a:pPr algn="ctr" rtl="1"/>
          <a:r>
            <a:rPr lang="fa-IR" dirty="0" smtClean="0"/>
            <a:t>مديريت</a:t>
          </a:r>
          <a:endParaRPr lang="en-US" dirty="0"/>
        </a:p>
      </dgm:t>
    </dgm:pt>
    <dgm:pt modelId="{D86F0ED9-CCF0-4751-B89B-93B90FCFB42C}" type="sibTrans" cxnId="{A1903C53-5FA9-4316-AC2C-E6279C9E8BEA}">
      <dgm:prSet/>
      <dgm:spPr/>
      <dgm:t>
        <a:bodyPr/>
        <a:lstStyle/>
        <a:p>
          <a:pPr algn="ctr" rtl="1"/>
          <a:endParaRPr lang="en-US"/>
        </a:p>
      </dgm:t>
    </dgm:pt>
    <dgm:pt modelId="{5D1592A8-A2D2-4839-BC0F-193A0242A67F}" type="parTrans" cxnId="{A1903C53-5FA9-4316-AC2C-E6279C9E8BEA}">
      <dgm:prSet/>
      <dgm:spPr/>
      <dgm:t>
        <a:bodyPr/>
        <a:lstStyle/>
        <a:p>
          <a:pPr algn="ctr" rtl="1"/>
          <a:endParaRPr lang="en-US"/>
        </a:p>
      </dgm:t>
    </dgm:pt>
    <dgm:pt modelId="{3A7150A3-9E75-4BF3-967F-220A6493BEBB}">
      <dgm:prSet phldrT="[Text]"/>
      <dgm:spPr/>
      <dgm:t>
        <a:bodyPr/>
        <a:lstStyle/>
        <a:p>
          <a:pPr algn="ctr" rtl="1"/>
          <a:r>
            <a:rPr lang="fa-IR" dirty="0" smtClean="0"/>
            <a:t>قوانين و برنامه ها</a:t>
          </a:r>
          <a:endParaRPr lang="en-US" dirty="0"/>
        </a:p>
      </dgm:t>
    </dgm:pt>
    <dgm:pt modelId="{FF7139D9-1E4A-4EEC-AC4E-2EF0819F632D}" type="parTrans" cxnId="{B6A095F4-7D7E-4C6A-B931-781134F28C4E}">
      <dgm:prSet/>
      <dgm:spPr/>
      <dgm:t>
        <a:bodyPr/>
        <a:lstStyle/>
        <a:p>
          <a:endParaRPr lang="en-US"/>
        </a:p>
      </dgm:t>
    </dgm:pt>
    <dgm:pt modelId="{DFB17505-A2C4-4A2D-99EA-95AAAA58A474}" type="sibTrans" cxnId="{B6A095F4-7D7E-4C6A-B931-781134F28C4E}">
      <dgm:prSet/>
      <dgm:spPr/>
      <dgm:t>
        <a:bodyPr/>
        <a:lstStyle/>
        <a:p>
          <a:endParaRPr lang="en-US"/>
        </a:p>
      </dgm:t>
    </dgm:pt>
    <dgm:pt modelId="{C7EEFE04-2851-4903-A551-74DB9769A477}">
      <dgm:prSet phldrT="[Text]"/>
      <dgm:spPr/>
      <dgm:t>
        <a:bodyPr/>
        <a:lstStyle/>
        <a:p>
          <a:pPr algn="ctr" rtl="1"/>
          <a:r>
            <a:rPr lang="fa-IR" dirty="0" smtClean="0"/>
            <a:t>عدم تايين دقيق محدوده پروژه</a:t>
          </a:r>
          <a:endParaRPr lang="en-US" dirty="0"/>
        </a:p>
      </dgm:t>
    </dgm:pt>
    <dgm:pt modelId="{353602D0-C42C-4D88-BCF1-BC5CF549CF7C}" type="parTrans" cxnId="{1E67659E-5BD1-42FF-8F5B-05DA802FE702}">
      <dgm:prSet/>
      <dgm:spPr/>
      <dgm:t>
        <a:bodyPr/>
        <a:lstStyle/>
        <a:p>
          <a:endParaRPr lang="en-US"/>
        </a:p>
      </dgm:t>
    </dgm:pt>
    <dgm:pt modelId="{EA1A348E-C27F-443C-8906-2CEA05B0A786}" type="sibTrans" cxnId="{1E67659E-5BD1-42FF-8F5B-05DA802FE702}">
      <dgm:prSet/>
      <dgm:spPr/>
      <dgm:t>
        <a:bodyPr/>
        <a:lstStyle/>
        <a:p>
          <a:endParaRPr lang="en-US"/>
        </a:p>
      </dgm:t>
    </dgm:pt>
    <dgm:pt modelId="{5DAC5468-5EB9-47B0-9B4E-67D4B4DBBCF5}">
      <dgm:prSet phldrT="[Text]"/>
      <dgm:spPr/>
      <dgm:t>
        <a:bodyPr/>
        <a:lstStyle/>
        <a:p>
          <a:pPr algn="ctr" rtl="1"/>
          <a:r>
            <a:rPr lang="fa-IR" dirty="0" smtClean="0"/>
            <a:t>فقدان برنامه ريزي</a:t>
          </a:r>
          <a:endParaRPr lang="en-US" dirty="0"/>
        </a:p>
      </dgm:t>
    </dgm:pt>
    <dgm:pt modelId="{7136B85F-3F0A-4BE7-98E8-73A6A2BF0D58}" type="parTrans" cxnId="{B814A1D2-541F-4314-A225-338906303F66}">
      <dgm:prSet/>
      <dgm:spPr/>
      <dgm:t>
        <a:bodyPr/>
        <a:lstStyle/>
        <a:p>
          <a:endParaRPr lang="en-US"/>
        </a:p>
      </dgm:t>
    </dgm:pt>
    <dgm:pt modelId="{B1278F3B-4040-4357-B6EC-7A1FD0E5E2A8}" type="sibTrans" cxnId="{B814A1D2-541F-4314-A225-338906303F66}">
      <dgm:prSet/>
      <dgm:spPr/>
      <dgm:t>
        <a:bodyPr/>
        <a:lstStyle/>
        <a:p>
          <a:endParaRPr lang="en-US"/>
        </a:p>
      </dgm:t>
    </dgm:pt>
    <dgm:pt modelId="{91D8CFED-9124-4C2A-BF12-CFF240536830}">
      <dgm:prSet phldrT="[Text]"/>
      <dgm:spPr/>
      <dgm:t>
        <a:bodyPr/>
        <a:lstStyle/>
        <a:p>
          <a:pPr algn="ctr" rtl="1"/>
          <a:r>
            <a:rPr lang="fa-IR" dirty="0" smtClean="0"/>
            <a:t>عدم تطابق استراتژي سازمان با هوش تجاري</a:t>
          </a:r>
          <a:endParaRPr lang="en-US" dirty="0"/>
        </a:p>
      </dgm:t>
    </dgm:pt>
    <dgm:pt modelId="{B4C60BB7-7053-4253-8EE9-8AD43F3B3E90}" type="parTrans" cxnId="{A68ED6EA-5172-41AB-9C6A-587D5F36FDE4}">
      <dgm:prSet/>
      <dgm:spPr/>
      <dgm:t>
        <a:bodyPr/>
        <a:lstStyle/>
        <a:p>
          <a:endParaRPr lang="en-US"/>
        </a:p>
      </dgm:t>
    </dgm:pt>
    <dgm:pt modelId="{C5D258FF-C39C-4EC2-92A3-9338871A1BF6}" type="sibTrans" cxnId="{A68ED6EA-5172-41AB-9C6A-587D5F36FDE4}">
      <dgm:prSet/>
      <dgm:spPr/>
      <dgm:t>
        <a:bodyPr/>
        <a:lstStyle/>
        <a:p>
          <a:endParaRPr lang="en-US"/>
        </a:p>
      </dgm:t>
    </dgm:pt>
    <dgm:pt modelId="{997631CC-A320-4684-A800-0CEF446EF21F}">
      <dgm:prSet phldrT="[Text]"/>
      <dgm:spPr/>
      <dgm:t>
        <a:bodyPr/>
        <a:lstStyle/>
        <a:p>
          <a:pPr algn="ctr" rtl="1"/>
          <a:r>
            <a:rPr lang="fa-IR" dirty="0" smtClean="0"/>
            <a:t>ابزار</a:t>
          </a:r>
          <a:endParaRPr lang="en-US" dirty="0"/>
        </a:p>
      </dgm:t>
    </dgm:pt>
    <dgm:pt modelId="{0C1A2B23-5D82-48DC-AEA0-F2111B404195}" type="parTrans" cxnId="{C9C778F5-1A36-437F-BBB0-BED0DE1CB0D2}">
      <dgm:prSet/>
      <dgm:spPr/>
      <dgm:t>
        <a:bodyPr/>
        <a:lstStyle/>
        <a:p>
          <a:endParaRPr lang="en-US"/>
        </a:p>
      </dgm:t>
    </dgm:pt>
    <dgm:pt modelId="{3D943E1C-4DEB-4D31-A571-2A1D54A4D419}" type="sibTrans" cxnId="{C9C778F5-1A36-437F-BBB0-BED0DE1CB0D2}">
      <dgm:prSet/>
      <dgm:spPr/>
      <dgm:t>
        <a:bodyPr/>
        <a:lstStyle/>
        <a:p>
          <a:endParaRPr lang="en-US"/>
        </a:p>
      </dgm:t>
    </dgm:pt>
    <dgm:pt modelId="{0754F3F8-524B-414F-A7EA-AA47839EAC80}">
      <dgm:prSet phldrT="[Text]"/>
      <dgm:spPr/>
      <dgm:t>
        <a:bodyPr/>
        <a:lstStyle/>
        <a:p>
          <a:pPr algn="ctr" rtl="1"/>
          <a:r>
            <a:rPr lang="fa-IR" dirty="0" smtClean="0"/>
            <a:t>استفاده از يك ابزار خاص براي تمام مشتريان</a:t>
          </a:r>
          <a:endParaRPr lang="en-US" dirty="0"/>
        </a:p>
      </dgm:t>
    </dgm:pt>
    <dgm:pt modelId="{DF4B4DC8-7687-41C8-A26C-F7543AAECA03}" type="parTrans" cxnId="{CC81C314-3638-4185-96E8-8F1702E6C99E}">
      <dgm:prSet/>
      <dgm:spPr/>
      <dgm:t>
        <a:bodyPr/>
        <a:lstStyle/>
        <a:p>
          <a:endParaRPr lang="en-US"/>
        </a:p>
      </dgm:t>
    </dgm:pt>
    <dgm:pt modelId="{83B06E2C-8EAA-4E49-B85F-012FEA8AFBF9}" type="sibTrans" cxnId="{CC81C314-3638-4185-96E8-8F1702E6C99E}">
      <dgm:prSet/>
      <dgm:spPr/>
      <dgm:t>
        <a:bodyPr/>
        <a:lstStyle/>
        <a:p>
          <a:endParaRPr lang="en-US"/>
        </a:p>
      </dgm:t>
    </dgm:pt>
    <dgm:pt modelId="{AAD6C4D1-53B8-4383-907B-1D30F5DB4230}">
      <dgm:prSet phldrT="[Text]"/>
      <dgm:spPr/>
      <dgm:t>
        <a:bodyPr/>
        <a:lstStyle/>
        <a:p>
          <a:pPr algn="ctr" rtl="1"/>
          <a:r>
            <a:rPr lang="fa-IR" dirty="0" smtClean="0"/>
            <a:t>انتخاب يك ابزار </a:t>
          </a:r>
          <a:r>
            <a:rPr lang="en-US" dirty="0" smtClean="0"/>
            <a:t>BI</a:t>
          </a:r>
          <a:r>
            <a:rPr lang="fa-IR" dirty="0" smtClean="0"/>
            <a:t> بدون نياز تجاري</a:t>
          </a:r>
          <a:endParaRPr lang="en-US" dirty="0"/>
        </a:p>
      </dgm:t>
    </dgm:pt>
    <dgm:pt modelId="{E9315157-C459-461D-97EA-E397E14EB7E4}" type="parTrans" cxnId="{8EA11F13-EC02-415F-AAFE-639DCFD13773}">
      <dgm:prSet/>
      <dgm:spPr/>
      <dgm:t>
        <a:bodyPr/>
        <a:lstStyle/>
        <a:p>
          <a:endParaRPr lang="en-US"/>
        </a:p>
      </dgm:t>
    </dgm:pt>
    <dgm:pt modelId="{CF924570-A89F-4F10-988E-0B582C316DA7}" type="sibTrans" cxnId="{8EA11F13-EC02-415F-AAFE-639DCFD13773}">
      <dgm:prSet/>
      <dgm:spPr/>
      <dgm:t>
        <a:bodyPr/>
        <a:lstStyle/>
        <a:p>
          <a:endParaRPr lang="en-US"/>
        </a:p>
      </dgm:t>
    </dgm:pt>
    <dgm:pt modelId="{FE2A4D3D-7DAF-44F1-8760-4D70058DDBF5}" type="pres">
      <dgm:prSet presAssocID="{79F5666F-4839-4473-9337-6230D252847B}" presName="hierChild1" presStyleCnt="0">
        <dgm:presLayoutVars>
          <dgm:orgChart val="1"/>
          <dgm:chPref val="1"/>
          <dgm:dir/>
          <dgm:animOne val="branch"/>
          <dgm:animLvl val="lvl"/>
          <dgm:resizeHandles/>
        </dgm:presLayoutVars>
      </dgm:prSet>
      <dgm:spPr/>
      <dgm:t>
        <a:bodyPr/>
        <a:lstStyle/>
        <a:p>
          <a:endParaRPr lang="en-US"/>
        </a:p>
      </dgm:t>
    </dgm:pt>
    <dgm:pt modelId="{555C13A5-7A9C-45BA-AB21-C1564FA70701}" type="pres">
      <dgm:prSet presAssocID="{FB9A2C46-C218-469E-BDED-B12431421D5D}" presName="hierRoot1" presStyleCnt="0">
        <dgm:presLayoutVars>
          <dgm:hierBranch val="init"/>
        </dgm:presLayoutVars>
      </dgm:prSet>
      <dgm:spPr/>
    </dgm:pt>
    <dgm:pt modelId="{F5F50985-4793-415B-805E-85A4109DA2FC}" type="pres">
      <dgm:prSet presAssocID="{FB9A2C46-C218-469E-BDED-B12431421D5D}" presName="rootComposite1" presStyleCnt="0"/>
      <dgm:spPr/>
    </dgm:pt>
    <dgm:pt modelId="{8D4BAD00-1B60-429B-BE34-C2700D41D158}" type="pres">
      <dgm:prSet presAssocID="{FB9A2C46-C218-469E-BDED-B12431421D5D}" presName="rootText1" presStyleLbl="node0" presStyleIdx="0" presStyleCnt="1">
        <dgm:presLayoutVars>
          <dgm:chPref val="3"/>
        </dgm:presLayoutVars>
      </dgm:prSet>
      <dgm:spPr/>
      <dgm:t>
        <a:bodyPr/>
        <a:lstStyle/>
        <a:p>
          <a:endParaRPr lang="en-US"/>
        </a:p>
      </dgm:t>
    </dgm:pt>
    <dgm:pt modelId="{07A99400-B5CC-4BD8-9E45-DA560D844390}" type="pres">
      <dgm:prSet presAssocID="{FB9A2C46-C218-469E-BDED-B12431421D5D}" presName="rootConnector1" presStyleLbl="node1" presStyleIdx="0" presStyleCnt="0"/>
      <dgm:spPr/>
      <dgm:t>
        <a:bodyPr/>
        <a:lstStyle/>
        <a:p>
          <a:endParaRPr lang="en-US"/>
        </a:p>
      </dgm:t>
    </dgm:pt>
    <dgm:pt modelId="{EFAAE462-6B1D-44FD-8CFA-0BCD75BD081A}" type="pres">
      <dgm:prSet presAssocID="{FB9A2C46-C218-469E-BDED-B12431421D5D}" presName="hierChild2" presStyleCnt="0"/>
      <dgm:spPr/>
    </dgm:pt>
    <dgm:pt modelId="{F30AAD9A-E9E1-4EFD-B63A-6FA9156C9D88}" type="pres">
      <dgm:prSet presAssocID="{5D1592A8-A2D2-4839-BC0F-193A0242A67F}" presName="Name37" presStyleLbl="parChTrans1D2" presStyleIdx="0" presStyleCnt="6"/>
      <dgm:spPr/>
      <dgm:t>
        <a:bodyPr/>
        <a:lstStyle/>
        <a:p>
          <a:endParaRPr lang="en-US"/>
        </a:p>
      </dgm:t>
    </dgm:pt>
    <dgm:pt modelId="{B7F3373B-8D96-45EC-BEEB-BF55F8CF3C38}" type="pres">
      <dgm:prSet presAssocID="{8ABB5985-6DA7-4A58-A1ED-15797F8DCC18}" presName="hierRoot2" presStyleCnt="0">
        <dgm:presLayoutVars>
          <dgm:hierBranch val="init"/>
        </dgm:presLayoutVars>
      </dgm:prSet>
      <dgm:spPr/>
    </dgm:pt>
    <dgm:pt modelId="{40B3D403-97CB-40B4-AFF9-5541E2B7424D}" type="pres">
      <dgm:prSet presAssocID="{8ABB5985-6DA7-4A58-A1ED-15797F8DCC18}" presName="rootComposite" presStyleCnt="0"/>
      <dgm:spPr/>
    </dgm:pt>
    <dgm:pt modelId="{ADAD55F3-AE85-489F-A650-A29A4D975173}" type="pres">
      <dgm:prSet presAssocID="{8ABB5985-6DA7-4A58-A1ED-15797F8DCC18}" presName="rootText" presStyleLbl="node2" presStyleIdx="0" presStyleCnt="6">
        <dgm:presLayoutVars>
          <dgm:chPref val="3"/>
        </dgm:presLayoutVars>
      </dgm:prSet>
      <dgm:spPr/>
      <dgm:t>
        <a:bodyPr/>
        <a:lstStyle/>
        <a:p>
          <a:endParaRPr lang="en-US"/>
        </a:p>
      </dgm:t>
    </dgm:pt>
    <dgm:pt modelId="{B444EAE7-E51B-439C-88AE-57AE07D9C5B8}" type="pres">
      <dgm:prSet presAssocID="{8ABB5985-6DA7-4A58-A1ED-15797F8DCC18}" presName="rootConnector" presStyleLbl="node2" presStyleIdx="0" presStyleCnt="6"/>
      <dgm:spPr/>
      <dgm:t>
        <a:bodyPr/>
        <a:lstStyle/>
        <a:p>
          <a:endParaRPr lang="en-US"/>
        </a:p>
      </dgm:t>
    </dgm:pt>
    <dgm:pt modelId="{32C6041E-3D48-4DFF-BF56-452A502F7E82}" type="pres">
      <dgm:prSet presAssocID="{8ABB5985-6DA7-4A58-A1ED-15797F8DCC18}" presName="hierChild4" presStyleCnt="0"/>
      <dgm:spPr/>
    </dgm:pt>
    <dgm:pt modelId="{7E3C4073-9767-43CA-BC7D-68BE04CA3F01}" type="pres">
      <dgm:prSet presAssocID="{4F90C541-B8A9-4C42-A946-41838552CDD9}" presName="Name37" presStyleLbl="parChTrans1D3" presStyleIdx="0" presStyleCnt="14"/>
      <dgm:spPr/>
      <dgm:t>
        <a:bodyPr/>
        <a:lstStyle/>
        <a:p>
          <a:endParaRPr lang="en-US"/>
        </a:p>
      </dgm:t>
    </dgm:pt>
    <dgm:pt modelId="{AD9B6D26-3CE6-4E58-BBEC-CD1087993519}" type="pres">
      <dgm:prSet presAssocID="{AE6AEFE9-DFBD-4CD3-B4F6-EB44AFF71DAA}" presName="hierRoot2" presStyleCnt="0">
        <dgm:presLayoutVars>
          <dgm:hierBranch val="init"/>
        </dgm:presLayoutVars>
      </dgm:prSet>
      <dgm:spPr/>
    </dgm:pt>
    <dgm:pt modelId="{BC150CAA-1CF8-46D2-B3A0-0B69110AF67B}" type="pres">
      <dgm:prSet presAssocID="{AE6AEFE9-DFBD-4CD3-B4F6-EB44AFF71DAA}" presName="rootComposite" presStyleCnt="0"/>
      <dgm:spPr/>
    </dgm:pt>
    <dgm:pt modelId="{0308CBBE-DC17-45BF-83C1-145158BF63DE}" type="pres">
      <dgm:prSet presAssocID="{AE6AEFE9-DFBD-4CD3-B4F6-EB44AFF71DAA}" presName="rootText" presStyleLbl="node3" presStyleIdx="0" presStyleCnt="14">
        <dgm:presLayoutVars>
          <dgm:chPref val="3"/>
        </dgm:presLayoutVars>
      </dgm:prSet>
      <dgm:spPr/>
      <dgm:t>
        <a:bodyPr/>
        <a:lstStyle/>
        <a:p>
          <a:endParaRPr lang="en-US"/>
        </a:p>
      </dgm:t>
    </dgm:pt>
    <dgm:pt modelId="{242835F5-0557-478E-916C-947C528BD9C8}" type="pres">
      <dgm:prSet presAssocID="{AE6AEFE9-DFBD-4CD3-B4F6-EB44AFF71DAA}" presName="rootConnector" presStyleLbl="node3" presStyleIdx="0" presStyleCnt="14"/>
      <dgm:spPr/>
      <dgm:t>
        <a:bodyPr/>
        <a:lstStyle/>
        <a:p>
          <a:endParaRPr lang="en-US"/>
        </a:p>
      </dgm:t>
    </dgm:pt>
    <dgm:pt modelId="{BD10E1A9-1A21-4497-8A0E-7E9B97BBF803}" type="pres">
      <dgm:prSet presAssocID="{AE6AEFE9-DFBD-4CD3-B4F6-EB44AFF71DAA}" presName="hierChild4" presStyleCnt="0"/>
      <dgm:spPr/>
    </dgm:pt>
    <dgm:pt modelId="{CA8E7941-A580-43D1-AD80-9D110DFF84C0}" type="pres">
      <dgm:prSet presAssocID="{AE6AEFE9-DFBD-4CD3-B4F6-EB44AFF71DAA}" presName="hierChild5" presStyleCnt="0"/>
      <dgm:spPr/>
    </dgm:pt>
    <dgm:pt modelId="{FA47DB0C-92AE-4D61-8E36-5BFD236DD0B3}" type="pres">
      <dgm:prSet presAssocID="{2910D8B7-F45E-48B5-B839-87F1D7B117F0}" presName="Name37" presStyleLbl="parChTrans1D3" presStyleIdx="1" presStyleCnt="14"/>
      <dgm:spPr/>
      <dgm:t>
        <a:bodyPr/>
        <a:lstStyle/>
        <a:p>
          <a:endParaRPr lang="en-US"/>
        </a:p>
      </dgm:t>
    </dgm:pt>
    <dgm:pt modelId="{27C14893-2FA5-410B-98DD-5FC32EC04914}" type="pres">
      <dgm:prSet presAssocID="{43F34132-7D4F-471B-B9ED-7F6DBE808544}" presName="hierRoot2" presStyleCnt="0">
        <dgm:presLayoutVars>
          <dgm:hierBranch val="init"/>
        </dgm:presLayoutVars>
      </dgm:prSet>
      <dgm:spPr/>
    </dgm:pt>
    <dgm:pt modelId="{6703C5D3-413E-422B-B982-9A18B89FC1FE}" type="pres">
      <dgm:prSet presAssocID="{43F34132-7D4F-471B-B9ED-7F6DBE808544}" presName="rootComposite" presStyleCnt="0"/>
      <dgm:spPr/>
    </dgm:pt>
    <dgm:pt modelId="{57D2D5F3-B54C-44B7-BE01-9E40C0C854BF}" type="pres">
      <dgm:prSet presAssocID="{43F34132-7D4F-471B-B9ED-7F6DBE808544}" presName="rootText" presStyleLbl="node3" presStyleIdx="1" presStyleCnt="14">
        <dgm:presLayoutVars>
          <dgm:chPref val="3"/>
        </dgm:presLayoutVars>
      </dgm:prSet>
      <dgm:spPr/>
      <dgm:t>
        <a:bodyPr/>
        <a:lstStyle/>
        <a:p>
          <a:endParaRPr lang="en-US"/>
        </a:p>
      </dgm:t>
    </dgm:pt>
    <dgm:pt modelId="{B537C397-0919-4988-BB07-3586B14402E8}" type="pres">
      <dgm:prSet presAssocID="{43F34132-7D4F-471B-B9ED-7F6DBE808544}" presName="rootConnector" presStyleLbl="node3" presStyleIdx="1" presStyleCnt="14"/>
      <dgm:spPr/>
      <dgm:t>
        <a:bodyPr/>
        <a:lstStyle/>
        <a:p>
          <a:endParaRPr lang="en-US"/>
        </a:p>
      </dgm:t>
    </dgm:pt>
    <dgm:pt modelId="{9D8D8AA2-82BA-49BE-972D-B04B0AEAB822}" type="pres">
      <dgm:prSet presAssocID="{43F34132-7D4F-471B-B9ED-7F6DBE808544}" presName="hierChild4" presStyleCnt="0"/>
      <dgm:spPr/>
    </dgm:pt>
    <dgm:pt modelId="{47B59C68-C2EC-417E-936C-BB3025D34D60}" type="pres">
      <dgm:prSet presAssocID="{43F34132-7D4F-471B-B9ED-7F6DBE808544}" presName="hierChild5" presStyleCnt="0"/>
      <dgm:spPr/>
    </dgm:pt>
    <dgm:pt modelId="{73187C77-ED87-4A15-B352-5FE362E8C499}" type="pres">
      <dgm:prSet presAssocID="{3183D7EF-B2DB-447F-AE41-BDE2B906D066}" presName="Name37" presStyleLbl="parChTrans1D3" presStyleIdx="2" presStyleCnt="14"/>
      <dgm:spPr/>
      <dgm:t>
        <a:bodyPr/>
        <a:lstStyle/>
        <a:p>
          <a:endParaRPr lang="en-US"/>
        </a:p>
      </dgm:t>
    </dgm:pt>
    <dgm:pt modelId="{E0A08269-B6B4-4ED7-BDA9-DE5CBAC8F954}" type="pres">
      <dgm:prSet presAssocID="{85987BFC-95F9-4DD4-BF16-C186311FE5D6}" presName="hierRoot2" presStyleCnt="0">
        <dgm:presLayoutVars>
          <dgm:hierBranch val="init"/>
        </dgm:presLayoutVars>
      </dgm:prSet>
      <dgm:spPr/>
    </dgm:pt>
    <dgm:pt modelId="{DBEB586F-F459-4917-8F90-E873501CB05A}" type="pres">
      <dgm:prSet presAssocID="{85987BFC-95F9-4DD4-BF16-C186311FE5D6}" presName="rootComposite" presStyleCnt="0"/>
      <dgm:spPr/>
    </dgm:pt>
    <dgm:pt modelId="{4BFE0EA8-C861-4360-A2F9-112619D879BC}" type="pres">
      <dgm:prSet presAssocID="{85987BFC-95F9-4DD4-BF16-C186311FE5D6}" presName="rootText" presStyleLbl="node3" presStyleIdx="2" presStyleCnt="14">
        <dgm:presLayoutVars>
          <dgm:chPref val="3"/>
        </dgm:presLayoutVars>
      </dgm:prSet>
      <dgm:spPr/>
      <dgm:t>
        <a:bodyPr/>
        <a:lstStyle/>
        <a:p>
          <a:endParaRPr lang="en-US"/>
        </a:p>
      </dgm:t>
    </dgm:pt>
    <dgm:pt modelId="{AE76676B-D7FC-4444-985D-4C50181B2DBA}" type="pres">
      <dgm:prSet presAssocID="{85987BFC-95F9-4DD4-BF16-C186311FE5D6}" presName="rootConnector" presStyleLbl="node3" presStyleIdx="2" presStyleCnt="14"/>
      <dgm:spPr/>
      <dgm:t>
        <a:bodyPr/>
        <a:lstStyle/>
        <a:p>
          <a:endParaRPr lang="en-US"/>
        </a:p>
      </dgm:t>
    </dgm:pt>
    <dgm:pt modelId="{F0035C97-04F6-4982-BF23-4217E35A2467}" type="pres">
      <dgm:prSet presAssocID="{85987BFC-95F9-4DD4-BF16-C186311FE5D6}" presName="hierChild4" presStyleCnt="0"/>
      <dgm:spPr/>
    </dgm:pt>
    <dgm:pt modelId="{DFAF0A5D-A674-451F-AB7A-23980BB222C3}" type="pres">
      <dgm:prSet presAssocID="{85987BFC-95F9-4DD4-BF16-C186311FE5D6}" presName="hierChild5" presStyleCnt="0"/>
      <dgm:spPr/>
    </dgm:pt>
    <dgm:pt modelId="{50DAA5E4-9BC8-4983-8D03-BB17CAE655D2}" type="pres">
      <dgm:prSet presAssocID="{8ABB5985-6DA7-4A58-A1ED-15797F8DCC18}" presName="hierChild5" presStyleCnt="0"/>
      <dgm:spPr/>
    </dgm:pt>
    <dgm:pt modelId="{2B4C82B4-5C22-4669-8CEA-A8389FD59543}" type="pres">
      <dgm:prSet presAssocID="{B0525F5C-8C9D-46F5-B7F8-FC83539A6626}" presName="Name37" presStyleLbl="parChTrans1D2" presStyleIdx="1" presStyleCnt="6"/>
      <dgm:spPr/>
      <dgm:t>
        <a:bodyPr/>
        <a:lstStyle/>
        <a:p>
          <a:endParaRPr lang="en-US"/>
        </a:p>
      </dgm:t>
    </dgm:pt>
    <dgm:pt modelId="{7F5B2307-3F3F-45A3-B167-E8F504F627F8}" type="pres">
      <dgm:prSet presAssocID="{B14AA8A4-2BA0-4796-9FF3-7861B684AFD2}" presName="hierRoot2" presStyleCnt="0">
        <dgm:presLayoutVars>
          <dgm:hierBranch val="init"/>
        </dgm:presLayoutVars>
      </dgm:prSet>
      <dgm:spPr/>
    </dgm:pt>
    <dgm:pt modelId="{84485004-4058-43BE-9682-BBD56814001D}" type="pres">
      <dgm:prSet presAssocID="{B14AA8A4-2BA0-4796-9FF3-7861B684AFD2}" presName="rootComposite" presStyleCnt="0"/>
      <dgm:spPr/>
    </dgm:pt>
    <dgm:pt modelId="{393BD7D2-2BCE-4D2D-9DC8-0706DDF85E05}" type="pres">
      <dgm:prSet presAssocID="{B14AA8A4-2BA0-4796-9FF3-7861B684AFD2}" presName="rootText" presStyleLbl="node2" presStyleIdx="1" presStyleCnt="6">
        <dgm:presLayoutVars>
          <dgm:chPref val="3"/>
        </dgm:presLayoutVars>
      </dgm:prSet>
      <dgm:spPr/>
      <dgm:t>
        <a:bodyPr/>
        <a:lstStyle/>
        <a:p>
          <a:endParaRPr lang="en-US"/>
        </a:p>
      </dgm:t>
    </dgm:pt>
    <dgm:pt modelId="{33FEA1D7-B795-48A6-A7B1-93359E6DA425}" type="pres">
      <dgm:prSet presAssocID="{B14AA8A4-2BA0-4796-9FF3-7861B684AFD2}" presName="rootConnector" presStyleLbl="node2" presStyleIdx="1" presStyleCnt="6"/>
      <dgm:spPr/>
      <dgm:t>
        <a:bodyPr/>
        <a:lstStyle/>
        <a:p>
          <a:endParaRPr lang="en-US"/>
        </a:p>
      </dgm:t>
    </dgm:pt>
    <dgm:pt modelId="{8983F210-563A-47A8-AB75-EEC0FE8C5EEB}" type="pres">
      <dgm:prSet presAssocID="{B14AA8A4-2BA0-4796-9FF3-7861B684AFD2}" presName="hierChild4" presStyleCnt="0"/>
      <dgm:spPr/>
    </dgm:pt>
    <dgm:pt modelId="{CDE6B660-FAD2-46FC-94A9-CE9ACCA61336}" type="pres">
      <dgm:prSet presAssocID="{AAE900DC-68E4-4B0E-8756-C253586C07DC}" presName="Name37" presStyleLbl="parChTrans1D3" presStyleIdx="3" presStyleCnt="14"/>
      <dgm:spPr/>
      <dgm:t>
        <a:bodyPr/>
        <a:lstStyle/>
        <a:p>
          <a:endParaRPr lang="en-US"/>
        </a:p>
      </dgm:t>
    </dgm:pt>
    <dgm:pt modelId="{04E0CD1C-20DF-4DEA-8CBF-9AE5D214665C}" type="pres">
      <dgm:prSet presAssocID="{32A365F7-1083-4AB8-B81C-D1241DA1347E}" presName="hierRoot2" presStyleCnt="0">
        <dgm:presLayoutVars>
          <dgm:hierBranch val="init"/>
        </dgm:presLayoutVars>
      </dgm:prSet>
      <dgm:spPr/>
    </dgm:pt>
    <dgm:pt modelId="{DA7AD191-9834-46A8-9F0B-9A0F3C5EDBF0}" type="pres">
      <dgm:prSet presAssocID="{32A365F7-1083-4AB8-B81C-D1241DA1347E}" presName="rootComposite" presStyleCnt="0"/>
      <dgm:spPr/>
    </dgm:pt>
    <dgm:pt modelId="{81322FB5-E2A9-4440-9DC0-E7EF78D44D20}" type="pres">
      <dgm:prSet presAssocID="{32A365F7-1083-4AB8-B81C-D1241DA1347E}" presName="rootText" presStyleLbl="node3" presStyleIdx="3" presStyleCnt="14">
        <dgm:presLayoutVars>
          <dgm:chPref val="3"/>
        </dgm:presLayoutVars>
      </dgm:prSet>
      <dgm:spPr/>
      <dgm:t>
        <a:bodyPr/>
        <a:lstStyle/>
        <a:p>
          <a:endParaRPr lang="en-US"/>
        </a:p>
      </dgm:t>
    </dgm:pt>
    <dgm:pt modelId="{59B8CB39-A9C5-4079-B403-92CD2D141A96}" type="pres">
      <dgm:prSet presAssocID="{32A365F7-1083-4AB8-B81C-D1241DA1347E}" presName="rootConnector" presStyleLbl="node3" presStyleIdx="3" presStyleCnt="14"/>
      <dgm:spPr/>
      <dgm:t>
        <a:bodyPr/>
        <a:lstStyle/>
        <a:p>
          <a:endParaRPr lang="en-US"/>
        </a:p>
      </dgm:t>
    </dgm:pt>
    <dgm:pt modelId="{73E3E30A-10A5-4341-8293-0F5911C60EB5}" type="pres">
      <dgm:prSet presAssocID="{32A365F7-1083-4AB8-B81C-D1241DA1347E}" presName="hierChild4" presStyleCnt="0"/>
      <dgm:spPr/>
    </dgm:pt>
    <dgm:pt modelId="{090DE032-9549-445C-B170-913C50314396}" type="pres">
      <dgm:prSet presAssocID="{32A365F7-1083-4AB8-B81C-D1241DA1347E}" presName="hierChild5" presStyleCnt="0"/>
      <dgm:spPr/>
    </dgm:pt>
    <dgm:pt modelId="{E24734BC-8511-4C87-B20B-5533BEBD4052}" type="pres">
      <dgm:prSet presAssocID="{DA6DCCC0-E7BF-4FC1-BD72-6896101FD36B}" presName="Name37" presStyleLbl="parChTrans1D3" presStyleIdx="4" presStyleCnt="14"/>
      <dgm:spPr/>
      <dgm:t>
        <a:bodyPr/>
        <a:lstStyle/>
        <a:p>
          <a:endParaRPr lang="en-US"/>
        </a:p>
      </dgm:t>
    </dgm:pt>
    <dgm:pt modelId="{D3FAF517-73D4-4595-A30F-CD4B32DD1D52}" type="pres">
      <dgm:prSet presAssocID="{04DAB447-9CC9-4BAE-9C72-72E0B0C5A6D6}" presName="hierRoot2" presStyleCnt="0">
        <dgm:presLayoutVars>
          <dgm:hierBranch val="init"/>
        </dgm:presLayoutVars>
      </dgm:prSet>
      <dgm:spPr/>
    </dgm:pt>
    <dgm:pt modelId="{1C1BE97F-484D-43D3-8226-3940874AFFE2}" type="pres">
      <dgm:prSet presAssocID="{04DAB447-9CC9-4BAE-9C72-72E0B0C5A6D6}" presName="rootComposite" presStyleCnt="0"/>
      <dgm:spPr/>
    </dgm:pt>
    <dgm:pt modelId="{AF166B1A-9015-4C26-8B87-221A9A8970A1}" type="pres">
      <dgm:prSet presAssocID="{04DAB447-9CC9-4BAE-9C72-72E0B0C5A6D6}" presName="rootText" presStyleLbl="node3" presStyleIdx="4" presStyleCnt="14">
        <dgm:presLayoutVars>
          <dgm:chPref val="3"/>
        </dgm:presLayoutVars>
      </dgm:prSet>
      <dgm:spPr/>
      <dgm:t>
        <a:bodyPr/>
        <a:lstStyle/>
        <a:p>
          <a:endParaRPr lang="en-US"/>
        </a:p>
      </dgm:t>
    </dgm:pt>
    <dgm:pt modelId="{EB411681-9752-4EC8-85CF-6315D871D6CB}" type="pres">
      <dgm:prSet presAssocID="{04DAB447-9CC9-4BAE-9C72-72E0B0C5A6D6}" presName="rootConnector" presStyleLbl="node3" presStyleIdx="4" presStyleCnt="14"/>
      <dgm:spPr/>
      <dgm:t>
        <a:bodyPr/>
        <a:lstStyle/>
        <a:p>
          <a:endParaRPr lang="en-US"/>
        </a:p>
      </dgm:t>
    </dgm:pt>
    <dgm:pt modelId="{E5C7827F-CAD5-41F9-8D54-FC8EB249D6F5}" type="pres">
      <dgm:prSet presAssocID="{04DAB447-9CC9-4BAE-9C72-72E0B0C5A6D6}" presName="hierChild4" presStyleCnt="0"/>
      <dgm:spPr/>
    </dgm:pt>
    <dgm:pt modelId="{AD1A9415-65F4-487F-B13D-F125358DA784}" type="pres">
      <dgm:prSet presAssocID="{04DAB447-9CC9-4BAE-9C72-72E0B0C5A6D6}" presName="hierChild5" presStyleCnt="0"/>
      <dgm:spPr/>
    </dgm:pt>
    <dgm:pt modelId="{5B7AA073-ECB9-493A-9762-10FFD48183D0}" type="pres">
      <dgm:prSet presAssocID="{B14AA8A4-2BA0-4796-9FF3-7861B684AFD2}" presName="hierChild5" presStyleCnt="0"/>
      <dgm:spPr/>
    </dgm:pt>
    <dgm:pt modelId="{80A7E148-BE53-4FF2-B8C7-EE50106802AB}" type="pres">
      <dgm:prSet presAssocID="{58415952-17B1-4557-AF8D-DDA0A7213C8E}" presName="Name37" presStyleLbl="parChTrans1D2" presStyleIdx="2" presStyleCnt="6"/>
      <dgm:spPr/>
      <dgm:t>
        <a:bodyPr/>
        <a:lstStyle/>
        <a:p>
          <a:endParaRPr lang="en-US"/>
        </a:p>
      </dgm:t>
    </dgm:pt>
    <dgm:pt modelId="{D6FF3AA5-37C1-4997-BC69-33BEBAE0FCA7}" type="pres">
      <dgm:prSet presAssocID="{680F131F-71DA-4942-85BA-0086EEDB9A74}" presName="hierRoot2" presStyleCnt="0">
        <dgm:presLayoutVars>
          <dgm:hierBranch val="init"/>
        </dgm:presLayoutVars>
      </dgm:prSet>
      <dgm:spPr/>
    </dgm:pt>
    <dgm:pt modelId="{7371205B-62CF-4AA7-9B69-9D5BD54CF371}" type="pres">
      <dgm:prSet presAssocID="{680F131F-71DA-4942-85BA-0086EEDB9A74}" presName="rootComposite" presStyleCnt="0"/>
      <dgm:spPr/>
    </dgm:pt>
    <dgm:pt modelId="{D5C77EB5-BE73-4E73-8F0E-628EC818ED2C}" type="pres">
      <dgm:prSet presAssocID="{680F131F-71DA-4942-85BA-0086EEDB9A74}" presName="rootText" presStyleLbl="node2" presStyleIdx="2" presStyleCnt="6">
        <dgm:presLayoutVars>
          <dgm:chPref val="3"/>
        </dgm:presLayoutVars>
      </dgm:prSet>
      <dgm:spPr/>
      <dgm:t>
        <a:bodyPr/>
        <a:lstStyle/>
        <a:p>
          <a:endParaRPr lang="en-US"/>
        </a:p>
      </dgm:t>
    </dgm:pt>
    <dgm:pt modelId="{76C15F19-1F85-4B5C-8B0F-9116227859CD}" type="pres">
      <dgm:prSet presAssocID="{680F131F-71DA-4942-85BA-0086EEDB9A74}" presName="rootConnector" presStyleLbl="node2" presStyleIdx="2" presStyleCnt="6"/>
      <dgm:spPr/>
      <dgm:t>
        <a:bodyPr/>
        <a:lstStyle/>
        <a:p>
          <a:endParaRPr lang="en-US"/>
        </a:p>
      </dgm:t>
    </dgm:pt>
    <dgm:pt modelId="{84FA42A3-D174-4E51-A29E-40BFADE57E80}" type="pres">
      <dgm:prSet presAssocID="{680F131F-71DA-4942-85BA-0086EEDB9A74}" presName="hierChild4" presStyleCnt="0"/>
      <dgm:spPr/>
    </dgm:pt>
    <dgm:pt modelId="{8E6491C9-64B2-424E-9A12-DE4FF5440F00}" type="pres">
      <dgm:prSet presAssocID="{C2B5384E-2777-4D60-8EE5-6C89BC03F8F2}" presName="Name37" presStyleLbl="parChTrans1D3" presStyleIdx="5" presStyleCnt="14"/>
      <dgm:spPr/>
      <dgm:t>
        <a:bodyPr/>
        <a:lstStyle/>
        <a:p>
          <a:endParaRPr lang="en-US"/>
        </a:p>
      </dgm:t>
    </dgm:pt>
    <dgm:pt modelId="{C9133E28-CE25-475F-A8E5-2EDAFB19899D}" type="pres">
      <dgm:prSet presAssocID="{23A3B5E9-D765-490B-9217-B0FA455D803B}" presName="hierRoot2" presStyleCnt="0">
        <dgm:presLayoutVars>
          <dgm:hierBranch val="init"/>
        </dgm:presLayoutVars>
      </dgm:prSet>
      <dgm:spPr/>
    </dgm:pt>
    <dgm:pt modelId="{F57B6981-F577-478C-B069-6A7328DA0F04}" type="pres">
      <dgm:prSet presAssocID="{23A3B5E9-D765-490B-9217-B0FA455D803B}" presName="rootComposite" presStyleCnt="0"/>
      <dgm:spPr/>
    </dgm:pt>
    <dgm:pt modelId="{79DBE194-01F2-4585-8A13-572156E170FE}" type="pres">
      <dgm:prSet presAssocID="{23A3B5E9-D765-490B-9217-B0FA455D803B}" presName="rootText" presStyleLbl="node3" presStyleIdx="5" presStyleCnt="14">
        <dgm:presLayoutVars>
          <dgm:chPref val="3"/>
        </dgm:presLayoutVars>
      </dgm:prSet>
      <dgm:spPr/>
      <dgm:t>
        <a:bodyPr/>
        <a:lstStyle/>
        <a:p>
          <a:endParaRPr lang="en-US"/>
        </a:p>
      </dgm:t>
    </dgm:pt>
    <dgm:pt modelId="{8B9F866A-B3E7-4503-9643-B6F499C6D03C}" type="pres">
      <dgm:prSet presAssocID="{23A3B5E9-D765-490B-9217-B0FA455D803B}" presName="rootConnector" presStyleLbl="node3" presStyleIdx="5" presStyleCnt="14"/>
      <dgm:spPr/>
      <dgm:t>
        <a:bodyPr/>
        <a:lstStyle/>
        <a:p>
          <a:endParaRPr lang="en-US"/>
        </a:p>
      </dgm:t>
    </dgm:pt>
    <dgm:pt modelId="{01E78CD5-6BF0-432B-91D3-599CB474C011}" type="pres">
      <dgm:prSet presAssocID="{23A3B5E9-D765-490B-9217-B0FA455D803B}" presName="hierChild4" presStyleCnt="0"/>
      <dgm:spPr/>
    </dgm:pt>
    <dgm:pt modelId="{CFEF7B12-1B35-4CD8-ABAB-C248434FA0BC}" type="pres">
      <dgm:prSet presAssocID="{23A3B5E9-D765-490B-9217-B0FA455D803B}" presName="hierChild5" presStyleCnt="0"/>
      <dgm:spPr/>
    </dgm:pt>
    <dgm:pt modelId="{57000B81-C350-4754-A65C-E403037E5B51}" type="pres">
      <dgm:prSet presAssocID="{3F40DD6D-9072-4A46-8764-2D51FA4EA3B5}" presName="Name37" presStyleLbl="parChTrans1D3" presStyleIdx="6" presStyleCnt="14"/>
      <dgm:spPr/>
      <dgm:t>
        <a:bodyPr/>
        <a:lstStyle/>
        <a:p>
          <a:endParaRPr lang="en-US"/>
        </a:p>
      </dgm:t>
    </dgm:pt>
    <dgm:pt modelId="{4B47A4A8-64E4-4D07-A4EE-A777FC3E99CD}" type="pres">
      <dgm:prSet presAssocID="{FE5086BA-4464-49A2-A8FB-B531A66DD35E}" presName="hierRoot2" presStyleCnt="0">
        <dgm:presLayoutVars>
          <dgm:hierBranch val="init"/>
        </dgm:presLayoutVars>
      </dgm:prSet>
      <dgm:spPr/>
    </dgm:pt>
    <dgm:pt modelId="{4B7655E8-4CDF-4109-97E4-1F18701B1B01}" type="pres">
      <dgm:prSet presAssocID="{FE5086BA-4464-49A2-A8FB-B531A66DD35E}" presName="rootComposite" presStyleCnt="0"/>
      <dgm:spPr/>
    </dgm:pt>
    <dgm:pt modelId="{0D8DD549-28CF-4413-85C8-E40747CCDC0D}" type="pres">
      <dgm:prSet presAssocID="{FE5086BA-4464-49A2-A8FB-B531A66DD35E}" presName="rootText" presStyleLbl="node3" presStyleIdx="6" presStyleCnt="14">
        <dgm:presLayoutVars>
          <dgm:chPref val="3"/>
        </dgm:presLayoutVars>
      </dgm:prSet>
      <dgm:spPr/>
      <dgm:t>
        <a:bodyPr/>
        <a:lstStyle/>
        <a:p>
          <a:endParaRPr lang="en-US"/>
        </a:p>
      </dgm:t>
    </dgm:pt>
    <dgm:pt modelId="{9A66B20E-0B13-430C-8275-868A02497C01}" type="pres">
      <dgm:prSet presAssocID="{FE5086BA-4464-49A2-A8FB-B531A66DD35E}" presName="rootConnector" presStyleLbl="node3" presStyleIdx="6" presStyleCnt="14"/>
      <dgm:spPr/>
      <dgm:t>
        <a:bodyPr/>
        <a:lstStyle/>
        <a:p>
          <a:endParaRPr lang="en-US"/>
        </a:p>
      </dgm:t>
    </dgm:pt>
    <dgm:pt modelId="{1FAA9EAF-BA6E-422E-BF84-5BF42B322F02}" type="pres">
      <dgm:prSet presAssocID="{FE5086BA-4464-49A2-A8FB-B531A66DD35E}" presName="hierChild4" presStyleCnt="0"/>
      <dgm:spPr/>
    </dgm:pt>
    <dgm:pt modelId="{8E5AD3B6-7782-45AC-97EE-EB716CD57FAD}" type="pres">
      <dgm:prSet presAssocID="{FE5086BA-4464-49A2-A8FB-B531A66DD35E}" presName="hierChild5" presStyleCnt="0"/>
      <dgm:spPr/>
    </dgm:pt>
    <dgm:pt modelId="{458C3DCA-BE86-4595-923C-7FFB143CB87D}" type="pres">
      <dgm:prSet presAssocID="{680F131F-71DA-4942-85BA-0086EEDB9A74}" presName="hierChild5" presStyleCnt="0"/>
      <dgm:spPr/>
    </dgm:pt>
    <dgm:pt modelId="{A2607886-6818-4322-BD51-7E9B4B87EBFE}" type="pres">
      <dgm:prSet presAssocID="{31241096-7C7A-4FCD-BF91-680A64CFF2F1}" presName="Name37" presStyleLbl="parChTrans1D2" presStyleIdx="3" presStyleCnt="6"/>
      <dgm:spPr/>
      <dgm:t>
        <a:bodyPr/>
        <a:lstStyle/>
        <a:p>
          <a:endParaRPr lang="en-US"/>
        </a:p>
      </dgm:t>
    </dgm:pt>
    <dgm:pt modelId="{12EA4F91-E4F0-45F5-A0D2-DD30B70C14B3}" type="pres">
      <dgm:prSet presAssocID="{1A4155B9-5477-46D3-A7CF-107DAC8D034A}" presName="hierRoot2" presStyleCnt="0">
        <dgm:presLayoutVars>
          <dgm:hierBranch val="init"/>
        </dgm:presLayoutVars>
      </dgm:prSet>
      <dgm:spPr/>
    </dgm:pt>
    <dgm:pt modelId="{8852568B-A225-4199-9785-4F21AFBF1557}" type="pres">
      <dgm:prSet presAssocID="{1A4155B9-5477-46D3-A7CF-107DAC8D034A}" presName="rootComposite" presStyleCnt="0"/>
      <dgm:spPr/>
    </dgm:pt>
    <dgm:pt modelId="{F6C554FB-8A89-40FD-AD60-E6F1B9CF06C1}" type="pres">
      <dgm:prSet presAssocID="{1A4155B9-5477-46D3-A7CF-107DAC8D034A}" presName="rootText" presStyleLbl="node2" presStyleIdx="3" presStyleCnt="6">
        <dgm:presLayoutVars>
          <dgm:chPref val="3"/>
        </dgm:presLayoutVars>
      </dgm:prSet>
      <dgm:spPr/>
      <dgm:t>
        <a:bodyPr/>
        <a:lstStyle/>
        <a:p>
          <a:endParaRPr lang="en-US"/>
        </a:p>
      </dgm:t>
    </dgm:pt>
    <dgm:pt modelId="{47C2B5BB-4A05-4D45-A1B7-556FFA1ED2BB}" type="pres">
      <dgm:prSet presAssocID="{1A4155B9-5477-46D3-A7CF-107DAC8D034A}" presName="rootConnector" presStyleLbl="node2" presStyleIdx="3" presStyleCnt="6"/>
      <dgm:spPr/>
      <dgm:t>
        <a:bodyPr/>
        <a:lstStyle/>
        <a:p>
          <a:endParaRPr lang="en-US"/>
        </a:p>
      </dgm:t>
    </dgm:pt>
    <dgm:pt modelId="{8268EE49-165B-44A7-B17B-43B04A671717}" type="pres">
      <dgm:prSet presAssocID="{1A4155B9-5477-46D3-A7CF-107DAC8D034A}" presName="hierChild4" presStyleCnt="0"/>
      <dgm:spPr/>
    </dgm:pt>
    <dgm:pt modelId="{7F509E41-B9BC-47F2-8454-40FBCC343245}" type="pres">
      <dgm:prSet presAssocID="{46C9234C-8E1F-4278-9025-811D1BD59A25}" presName="Name37" presStyleLbl="parChTrans1D3" presStyleIdx="7" presStyleCnt="14"/>
      <dgm:spPr/>
      <dgm:t>
        <a:bodyPr/>
        <a:lstStyle/>
        <a:p>
          <a:endParaRPr lang="en-US"/>
        </a:p>
      </dgm:t>
    </dgm:pt>
    <dgm:pt modelId="{6E6ACE39-E3D4-4EDD-AE73-F92D84008969}" type="pres">
      <dgm:prSet presAssocID="{0F089C14-A924-4393-8061-DD200D5CBAA0}" presName="hierRoot2" presStyleCnt="0">
        <dgm:presLayoutVars>
          <dgm:hierBranch val="init"/>
        </dgm:presLayoutVars>
      </dgm:prSet>
      <dgm:spPr/>
    </dgm:pt>
    <dgm:pt modelId="{09222806-BB59-4F38-BCF1-7692373FF100}" type="pres">
      <dgm:prSet presAssocID="{0F089C14-A924-4393-8061-DD200D5CBAA0}" presName="rootComposite" presStyleCnt="0"/>
      <dgm:spPr/>
    </dgm:pt>
    <dgm:pt modelId="{012E182B-0799-41C4-9C2F-96A221EB5FAB}" type="pres">
      <dgm:prSet presAssocID="{0F089C14-A924-4393-8061-DD200D5CBAA0}" presName="rootText" presStyleLbl="node3" presStyleIdx="7" presStyleCnt="14">
        <dgm:presLayoutVars>
          <dgm:chPref val="3"/>
        </dgm:presLayoutVars>
      </dgm:prSet>
      <dgm:spPr/>
      <dgm:t>
        <a:bodyPr/>
        <a:lstStyle/>
        <a:p>
          <a:endParaRPr lang="en-US"/>
        </a:p>
      </dgm:t>
    </dgm:pt>
    <dgm:pt modelId="{2AD2AFF0-7C11-4CB4-A550-07DDFACDB520}" type="pres">
      <dgm:prSet presAssocID="{0F089C14-A924-4393-8061-DD200D5CBAA0}" presName="rootConnector" presStyleLbl="node3" presStyleIdx="7" presStyleCnt="14"/>
      <dgm:spPr/>
      <dgm:t>
        <a:bodyPr/>
        <a:lstStyle/>
        <a:p>
          <a:endParaRPr lang="en-US"/>
        </a:p>
      </dgm:t>
    </dgm:pt>
    <dgm:pt modelId="{3AEA70DE-E95E-4437-B4E2-AADE9918C93A}" type="pres">
      <dgm:prSet presAssocID="{0F089C14-A924-4393-8061-DD200D5CBAA0}" presName="hierChild4" presStyleCnt="0"/>
      <dgm:spPr/>
    </dgm:pt>
    <dgm:pt modelId="{E9010409-695A-4B21-8E29-A91E34AEF880}" type="pres">
      <dgm:prSet presAssocID="{0F089C14-A924-4393-8061-DD200D5CBAA0}" presName="hierChild5" presStyleCnt="0"/>
      <dgm:spPr/>
    </dgm:pt>
    <dgm:pt modelId="{BF5D525E-5435-45F3-AB9B-DBD649F06761}" type="pres">
      <dgm:prSet presAssocID="{C5DB9C66-7D13-48A5-8ED1-812916CC99D7}" presName="Name37" presStyleLbl="parChTrans1D3" presStyleIdx="8" presStyleCnt="14"/>
      <dgm:spPr/>
      <dgm:t>
        <a:bodyPr/>
        <a:lstStyle/>
        <a:p>
          <a:endParaRPr lang="en-US"/>
        </a:p>
      </dgm:t>
    </dgm:pt>
    <dgm:pt modelId="{70CF63A5-6F92-4882-AB67-3D0491F2ECDE}" type="pres">
      <dgm:prSet presAssocID="{68AF6D50-737B-4D30-985B-CFB0F0026264}" presName="hierRoot2" presStyleCnt="0">
        <dgm:presLayoutVars>
          <dgm:hierBranch val="init"/>
        </dgm:presLayoutVars>
      </dgm:prSet>
      <dgm:spPr/>
    </dgm:pt>
    <dgm:pt modelId="{00032922-3F46-4943-9184-5E32F32EBDAF}" type="pres">
      <dgm:prSet presAssocID="{68AF6D50-737B-4D30-985B-CFB0F0026264}" presName="rootComposite" presStyleCnt="0"/>
      <dgm:spPr/>
    </dgm:pt>
    <dgm:pt modelId="{A0170C7D-B46C-437B-ABD0-271B37292B0D}" type="pres">
      <dgm:prSet presAssocID="{68AF6D50-737B-4D30-985B-CFB0F0026264}" presName="rootText" presStyleLbl="node3" presStyleIdx="8" presStyleCnt="14">
        <dgm:presLayoutVars>
          <dgm:chPref val="3"/>
        </dgm:presLayoutVars>
      </dgm:prSet>
      <dgm:spPr/>
      <dgm:t>
        <a:bodyPr/>
        <a:lstStyle/>
        <a:p>
          <a:endParaRPr lang="en-US"/>
        </a:p>
      </dgm:t>
    </dgm:pt>
    <dgm:pt modelId="{179021BD-7A8B-47E0-BEDF-FE61163E1873}" type="pres">
      <dgm:prSet presAssocID="{68AF6D50-737B-4D30-985B-CFB0F0026264}" presName="rootConnector" presStyleLbl="node3" presStyleIdx="8" presStyleCnt="14"/>
      <dgm:spPr/>
      <dgm:t>
        <a:bodyPr/>
        <a:lstStyle/>
        <a:p>
          <a:endParaRPr lang="en-US"/>
        </a:p>
      </dgm:t>
    </dgm:pt>
    <dgm:pt modelId="{3249DF97-3F10-4AF3-805E-ED14156843FE}" type="pres">
      <dgm:prSet presAssocID="{68AF6D50-737B-4D30-985B-CFB0F0026264}" presName="hierChild4" presStyleCnt="0"/>
      <dgm:spPr/>
    </dgm:pt>
    <dgm:pt modelId="{4A7D0AAC-8651-49B6-8CE4-A12D8EDB1D92}" type="pres">
      <dgm:prSet presAssocID="{68AF6D50-737B-4D30-985B-CFB0F0026264}" presName="hierChild5" presStyleCnt="0"/>
      <dgm:spPr/>
    </dgm:pt>
    <dgm:pt modelId="{A6F6E433-EE55-4D25-B506-872396D15B53}" type="pres">
      <dgm:prSet presAssocID="{1A4155B9-5477-46D3-A7CF-107DAC8D034A}" presName="hierChild5" presStyleCnt="0"/>
      <dgm:spPr/>
    </dgm:pt>
    <dgm:pt modelId="{E283AEE5-F759-4F97-AF8E-C34111A8E325}" type="pres">
      <dgm:prSet presAssocID="{FF7139D9-1E4A-4EEC-AC4E-2EF0819F632D}" presName="Name37" presStyleLbl="parChTrans1D2" presStyleIdx="4" presStyleCnt="6"/>
      <dgm:spPr/>
      <dgm:t>
        <a:bodyPr/>
        <a:lstStyle/>
        <a:p>
          <a:endParaRPr lang="en-US"/>
        </a:p>
      </dgm:t>
    </dgm:pt>
    <dgm:pt modelId="{BB7807E0-4533-4D65-B0E2-0396BA41E57A}" type="pres">
      <dgm:prSet presAssocID="{3A7150A3-9E75-4BF3-967F-220A6493BEBB}" presName="hierRoot2" presStyleCnt="0">
        <dgm:presLayoutVars>
          <dgm:hierBranch val="init"/>
        </dgm:presLayoutVars>
      </dgm:prSet>
      <dgm:spPr/>
    </dgm:pt>
    <dgm:pt modelId="{B818F38D-68A0-4E79-A6CC-6559A8CD9FA9}" type="pres">
      <dgm:prSet presAssocID="{3A7150A3-9E75-4BF3-967F-220A6493BEBB}" presName="rootComposite" presStyleCnt="0"/>
      <dgm:spPr/>
    </dgm:pt>
    <dgm:pt modelId="{E4ADCCF3-8F9D-4C14-A485-96412ECB5254}" type="pres">
      <dgm:prSet presAssocID="{3A7150A3-9E75-4BF3-967F-220A6493BEBB}" presName="rootText" presStyleLbl="node2" presStyleIdx="4" presStyleCnt="6">
        <dgm:presLayoutVars>
          <dgm:chPref val="3"/>
        </dgm:presLayoutVars>
      </dgm:prSet>
      <dgm:spPr/>
      <dgm:t>
        <a:bodyPr/>
        <a:lstStyle/>
        <a:p>
          <a:endParaRPr lang="en-US"/>
        </a:p>
      </dgm:t>
    </dgm:pt>
    <dgm:pt modelId="{7A1DF7B6-2963-4D40-93B5-A166415B505B}" type="pres">
      <dgm:prSet presAssocID="{3A7150A3-9E75-4BF3-967F-220A6493BEBB}" presName="rootConnector" presStyleLbl="node2" presStyleIdx="4" presStyleCnt="6"/>
      <dgm:spPr/>
      <dgm:t>
        <a:bodyPr/>
        <a:lstStyle/>
        <a:p>
          <a:endParaRPr lang="en-US"/>
        </a:p>
      </dgm:t>
    </dgm:pt>
    <dgm:pt modelId="{B08D678D-8234-483E-91D3-400AE7DF68AE}" type="pres">
      <dgm:prSet presAssocID="{3A7150A3-9E75-4BF3-967F-220A6493BEBB}" presName="hierChild4" presStyleCnt="0"/>
      <dgm:spPr/>
    </dgm:pt>
    <dgm:pt modelId="{5027E356-52A9-4D45-B8D1-449990773ED1}" type="pres">
      <dgm:prSet presAssocID="{353602D0-C42C-4D88-BCF1-BC5CF549CF7C}" presName="Name37" presStyleLbl="parChTrans1D3" presStyleIdx="9" presStyleCnt="14"/>
      <dgm:spPr/>
      <dgm:t>
        <a:bodyPr/>
        <a:lstStyle/>
        <a:p>
          <a:endParaRPr lang="en-US"/>
        </a:p>
      </dgm:t>
    </dgm:pt>
    <dgm:pt modelId="{FF92228E-F65D-45F6-B88B-48A34877E38A}" type="pres">
      <dgm:prSet presAssocID="{C7EEFE04-2851-4903-A551-74DB9769A477}" presName="hierRoot2" presStyleCnt="0">
        <dgm:presLayoutVars>
          <dgm:hierBranch val="init"/>
        </dgm:presLayoutVars>
      </dgm:prSet>
      <dgm:spPr/>
    </dgm:pt>
    <dgm:pt modelId="{2CD512F6-E33F-4545-A72F-7A7B5FF6DFD0}" type="pres">
      <dgm:prSet presAssocID="{C7EEFE04-2851-4903-A551-74DB9769A477}" presName="rootComposite" presStyleCnt="0"/>
      <dgm:spPr/>
    </dgm:pt>
    <dgm:pt modelId="{DB950A73-C45D-488E-B592-60F7F097C653}" type="pres">
      <dgm:prSet presAssocID="{C7EEFE04-2851-4903-A551-74DB9769A477}" presName="rootText" presStyleLbl="node3" presStyleIdx="9" presStyleCnt="14">
        <dgm:presLayoutVars>
          <dgm:chPref val="3"/>
        </dgm:presLayoutVars>
      </dgm:prSet>
      <dgm:spPr/>
      <dgm:t>
        <a:bodyPr/>
        <a:lstStyle/>
        <a:p>
          <a:endParaRPr lang="en-US"/>
        </a:p>
      </dgm:t>
    </dgm:pt>
    <dgm:pt modelId="{7D15F228-51AB-4C36-82B7-55E2D208D833}" type="pres">
      <dgm:prSet presAssocID="{C7EEFE04-2851-4903-A551-74DB9769A477}" presName="rootConnector" presStyleLbl="node3" presStyleIdx="9" presStyleCnt="14"/>
      <dgm:spPr/>
      <dgm:t>
        <a:bodyPr/>
        <a:lstStyle/>
        <a:p>
          <a:endParaRPr lang="en-US"/>
        </a:p>
      </dgm:t>
    </dgm:pt>
    <dgm:pt modelId="{5AD0290F-9F85-4264-BBCB-2CD06552400B}" type="pres">
      <dgm:prSet presAssocID="{C7EEFE04-2851-4903-A551-74DB9769A477}" presName="hierChild4" presStyleCnt="0"/>
      <dgm:spPr/>
    </dgm:pt>
    <dgm:pt modelId="{BD4CB9D7-46B9-4FB6-B73C-137840392260}" type="pres">
      <dgm:prSet presAssocID="{C7EEFE04-2851-4903-A551-74DB9769A477}" presName="hierChild5" presStyleCnt="0"/>
      <dgm:spPr/>
    </dgm:pt>
    <dgm:pt modelId="{ACBBF8AE-2C68-40F1-9E08-C1F62D30FE3B}" type="pres">
      <dgm:prSet presAssocID="{7136B85F-3F0A-4BE7-98E8-73A6A2BF0D58}" presName="Name37" presStyleLbl="parChTrans1D3" presStyleIdx="10" presStyleCnt="14"/>
      <dgm:spPr/>
      <dgm:t>
        <a:bodyPr/>
        <a:lstStyle/>
        <a:p>
          <a:endParaRPr lang="en-US"/>
        </a:p>
      </dgm:t>
    </dgm:pt>
    <dgm:pt modelId="{96DC3EC8-F957-4CC7-A6BD-AF84C15DB33D}" type="pres">
      <dgm:prSet presAssocID="{5DAC5468-5EB9-47B0-9B4E-67D4B4DBBCF5}" presName="hierRoot2" presStyleCnt="0">
        <dgm:presLayoutVars>
          <dgm:hierBranch val="init"/>
        </dgm:presLayoutVars>
      </dgm:prSet>
      <dgm:spPr/>
    </dgm:pt>
    <dgm:pt modelId="{DA577AEE-0F94-4781-AE69-79B86DD3BE1C}" type="pres">
      <dgm:prSet presAssocID="{5DAC5468-5EB9-47B0-9B4E-67D4B4DBBCF5}" presName="rootComposite" presStyleCnt="0"/>
      <dgm:spPr/>
    </dgm:pt>
    <dgm:pt modelId="{2696EE80-76B5-48EE-A000-A3700E380405}" type="pres">
      <dgm:prSet presAssocID="{5DAC5468-5EB9-47B0-9B4E-67D4B4DBBCF5}" presName="rootText" presStyleLbl="node3" presStyleIdx="10" presStyleCnt="14">
        <dgm:presLayoutVars>
          <dgm:chPref val="3"/>
        </dgm:presLayoutVars>
      </dgm:prSet>
      <dgm:spPr/>
      <dgm:t>
        <a:bodyPr/>
        <a:lstStyle/>
        <a:p>
          <a:endParaRPr lang="en-US"/>
        </a:p>
      </dgm:t>
    </dgm:pt>
    <dgm:pt modelId="{31D66179-EAF9-4394-9E60-AF72E8D8AA9A}" type="pres">
      <dgm:prSet presAssocID="{5DAC5468-5EB9-47B0-9B4E-67D4B4DBBCF5}" presName="rootConnector" presStyleLbl="node3" presStyleIdx="10" presStyleCnt="14"/>
      <dgm:spPr/>
      <dgm:t>
        <a:bodyPr/>
        <a:lstStyle/>
        <a:p>
          <a:endParaRPr lang="en-US"/>
        </a:p>
      </dgm:t>
    </dgm:pt>
    <dgm:pt modelId="{E24099F1-8812-4AC0-A436-6517587C1E05}" type="pres">
      <dgm:prSet presAssocID="{5DAC5468-5EB9-47B0-9B4E-67D4B4DBBCF5}" presName="hierChild4" presStyleCnt="0"/>
      <dgm:spPr/>
    </dgm:pt>
    <dgm:pt modelId="{09FDEBAE-4E77-4C8A-A345-3FF942A9DB99}" type="pres">
      <dgm:prSet presAssocID="{5DAC5468-5EB9-47B0-9B4E-67D4B4DBBCF5}" presName="hierChild5" presStyleCnt="0"/>
      <dgm:spPr/>
    </dgm:pt>
    <dgm:pt modelId="{32AF9AD9-B09F-4007-8C89-23B79E7A2085}" type="pres">
      <dgm:prSet presAssocID="{B4C60BB7-7053-4253-8EE9-8AD43F3B3E90}" presName="Name37" presStyleLbl="parChTrans1D3" presStyleIdx="11" presStyleCnt="14"/>
      <dgm:spPr/>
      <dgm:t>
        <a:bodyPr/>
        <a:lstStyle/>
        <a:p>
          <a:endParaRPr lang="en-US"/>
        </a:p>
      </dgm:t>
    </dgm:pt>
    <dgm:pt modelId="{9C964149-FC33-4C56-B462-5B9724F7A051}" type="pres">
      <dgm:prSet presAssocID="{91D8CFED-9124-4C2A-BF12-CFF240536830}" presName="hierRoot2" presStyleCnt="0">
        <dgm:presLayoutVars>
          <dgm:hierBranch val="init"/>
        </dgm:presLayoutVars>
      </dgm:prSet>
      <dgm:spPr/>
    </dgm:pt>
    <dgm:pt modelId="{EE501C55-FF9B-4A6C-A7D4-E2DE1CC73E43}" type="pres">
      <dgm:prSet presAssocID="{91D8CFED-9124-4C2A-BF12-CFF240536830}" presName="rootComposite" presStyleCnt="0"/>
      <dgm:spPr/>
    </dgm:pt>
    <dgm:pt modelId="{95D6580E-6C22-4A53-A670-460C4A6D2E7B}" type="pres">
      <dgm:prSet presAssocID="{91D8CFED-9124-4C2A-BF12-CFF240536830}" presName="rootText" presStyleLbl="node3" presStyleIdx="11" presStyleCnt="14">
        <dgm:presLayoutVars>
          <dgm:chPref val="3"/>
        </dgm:presLayoutVars>
      </dgm:prSet>
      <dgm:spPr/>
      <dgm:t>
        <a:bodyPr/>
        <a:lstStyle/>
        <a:p>
          <a:endParaRPr lang="en-US"/>
        </a:p>
      </dgm:t>
    </dgm:pt>
    <dgm:pt modelId="{6ECE17AF-5659-4BEA-8994-D6941919C405}" type="pres">
      <dgm:prSet presAssocID="{91D8CFED-9124-4C2A-BF12-CFF240536830}" presName="rootConnector" presStyleLbl="node3" presStyleIdx="11" presStyleCnt="14"/>
      <dgm:spPr/>
      <dgm:t>
        <a:bodyPr/>
        <a:lstStyle/>
        <a:p>
          <a:endParaRPr lang="en-US"/>
        </a:p>
      </dgm:t>
    </dgm:pt>
    <dgm:pt modelId="{08382DEB-09B9-48A5-A7F7-ED1574CB40D5}" type="pres">
      <dgm:prSet presAssocID="{91D8CFED-9124-4C2A-BF12-CFF240536830}" presName="hierChild4" presStyleCnt="0"/>
      <dgm:spPr/>
    </dgm:pt>
    <dgm:pt modelId="{D6D8E731-06BD-4D19-8C44-C3DD86F1E2EE}" type="pres">
      <dgm:prSet presAssocID="{91D8CFED-9124-4C2A-BF12-CFF240536830}" presName="hierChild5" presStyleCnt="0"/>
      <dgm:spPr/>
    </dgm:pt>
    <dgm:pt modelId="{5CE7964A-CD17-4BAA-8CC5-4B0A25F1ABC4}" type="pres">
      <dgm:prSet presAssocID="{3A7150A3-9E75-4BF3-967F-220A6493BEBB}" presName="hierChild5" presStyleCnt="0"/>
      <dgm:spPr/>
    </dgm:pt>
    <dgm:pt modelId="{44A2D389-CED2-4999-9487-455E7B908403}" type="pres">
      <dgm:prSet presAssocID="{0C1A2B23-5D82-48DC-AEA0-F2111B404195}" presName="Name37" presStyleLbl="parChTrans1D2" presStyleIdx="5" presStyleCnt="6"/>
      <dgm:spPr/>
      <dgm:t>
        <a:bodyPr/>
        <a:lstStyle/>
        <a:p>
          <a:endParaRPr lang="en-US"/>
        </a:p>
      </dgm:t>
    </dgm:pt>
    <dgm:pt modelId="{94DBC7F4-7245-46B7-BD97-A93317760E9C}" type="pres">
      <dgm:prSet presAssocID="{997631CC-A320-4684-A800-0CEF446EF21F}" presName="hierRoot2" presStyleCnt="0">
        <dgm:presLayoutVars>
          <dgm:hierBranch val="init"/>
        </dgm:presLayoutVars>
      </dgm:prSet>
      <dgm:spPr/>
    </dgm:pt>
    <dgm:pt modelId="{A4DF87A5-8C23-4430-931E-FA279C1894AA}" type="pres">
      <dgm:prSet presAssocID="{997631CC-A320-4684-A800-0CEF446EF21F}" presName="rootComposite" presStyleCnt="0"/>
      <dgm:spPr/>
    </dgm:pt>
    <dgm:pt modelId="{0BF5B711-8355-45E9-8139-5D81B580929C}" type="pres">
      <dgm:prSet presAssocID="{997631CC-A320-4684-A800-0CEF446EF21F}" presName="rootText" presStyleLbl="node2" presStyleIdx="5" presStyleCnt="6">
        <dgm:presLayoutVars>
          <dgm:chPref val="3"/>
        </dgm:presLayoutVars>
      </dgm:prSet>
      <dgm:spPr/>
      <dgm:t>
        <a:bodyPr/>
        <a:lstStyle/>
        <a:p>
          <a:endParaRPr lang="en-US"/>
        </a:p>
      </dgm:t>
    </dgm:pt>
    <dgm:pt modelId="{1BE3F040-FF63-4BA8-8019-3F3109705769}" type="pres">
      <dgm:prSet presAssocID="{997631CC-A320-4684-A800-0CEF446EF21F}" presName="rootConnector" presStyleLbl="node2" presStyleIdx="5" presStyleCnt="6"/>
      <dgm:spPr/>
      <dgm:t>
        <a:bodyPr/>
        <a:lstStyle/>
        <a:p>
          <a:endParaRPr lang="en-US"/>
        </a:p>
      </dgm:t>
    </dgm:pt>
    <dgm:pt modelId="{73CBF196-76E2-4397-AB9F-146681B04C3B}" type="pres">
      <dgm:prSet presAssocID="{997631CC-A320-4684-A800-0CEF446EF21F}" presName="hierChild4" presStyleCnt="0"/>
      <dgm:spPr/>
    </dgm:pt>
    <dgm:pt modelId="{1DE0EC27-7516-4C8D-939B-B16C8ABF9740}" type="pres">
      <dgm:prSet presAssocID="{DF4B4DC8-7687-41C8-A26C-F7543AAECA03}" presName="Name37" presStyleLbl="parChTrans1D3" presStyleIdx="12" presStyleCnt="14"/>
      <dgm:spPr/>
      <dgm:t>
        <a:bodyPr/>
        <a:lstStyle/>
        <a:p>
          <a:endParaRPr lang="en-US"/>
        </a:p>
      </dgm:t>
    </dgm:pt>
    <dgm:pt modelId="{E0E5E9D3-00AE-46BA-A1D6-C05E641ADB1E}" type="pres">
      <dgm:prSet presAssocID="{0754F3F8-524B-414F-A7EA-AA47839EAC80}" presName="hierRoot2" presStyleCnt="0">
        <dgm:presLayoutVars>
          <dgm:hierBranch val="init"/>
        </dgm:presLayoutVars>
      </dgm:prSet>
      <dgm:spPr/>
    </dgm:pt>
    <dgm:pt modelId="{26FD5E50-9834-4243-8DCF-6E2C9288BF19}" type="pres">
      <dgm:prSet presAssocID="{0754F3F8-524B-414F-A7EA-AA47839EAC80}" presName="rootComposite" presStyleCnt="0"/>
      <dgm:spPr/>
    </dgm:pt>
    <dgm:pt modelId="{25D43F73-3E7A-4407-A6D4-C8C028C92144}" type="pres">
      <dgm:prSet presAssocID="{0754F3F8-524B-414F-A7EA-AA47839EAC80}" presName="rootText" presStyleLbl="node3" presStyleIdx="12" presStyleCnt="14">
        <dgm:presLayoutVars>
          <dgm:chPref val="3"/>
        </dgm:presLayoutVars>
      </dgm:prSet>
      <dgm:spPr/>
      <dgm:t>
        <a:bodyPr/>
        <a:lstStyle/>
        <a:p>
          <a:endParaRPr lang="en-US"/>
        </a:p>
      </dgm:t>
    </dgm:pt>
    <dgm:pt modelId="{C8598C83-1239-448B-A269-18165BA86496}" type="pres">
      <dgm:prSet presAssocID="{0754F3F8-524B-414F-A7EA-AA47839EAC80}" presName="rootConnector" presStyleLbl="node3" presStyleIdx="12" presStyleCnt="14"/>
      <dgm:spPr/>
      <dgm:t>
        <a:bodyPr/>
        <a:lstStyle/>
        <a:p>
          <a:endParaRPr lang="en-US"/>
        </a:p>
      </dgm:t>
    </dgm:pt>
    <dgm:pt modelId="{797425C1-C6AD-41FB-97EB-F8833DADCED0}" type="pres">
      <dgm:prSet presAssocID="{0754F3F8-524B-414F-A7EA-AA47839EAC80}" presName="hierChild4" presStyleCnt="0"/>
      <dgm:spPr/>
    </dgm:pt>
    <dgm:pt modelId="{2A261744-139D-44D0-B720-F6177CE71CCF}" type="pres">
      <dgm:prSet presAssocID="{0754F3F8-524B-414F-A7EA-AA47839EAC80}" presName="hierChild5" presStyleCnt="0"/>
      <dgm:spPr/>
    </dgm:pt>
    <dgm:pt modelId="{DFF82941-3F73-45DB-9B77-F0A889FA05A8}" type="pres">
      <dgm:prSet presAssocID="{E9315157-C459-461D-97EA-E397E14EB7E4}" presName="Name37" presStyleLbl="parChTrans1D3" presStyleIdx="13" presStyleCnt="14"/>
      <dgm:spPr/>
      <dgm:t>
        <a:bodyPr/>
        <a:lstStyle/>
        <a:p>
          <a:endParaRPr lang="en-US"/>
        </a:p>
      </dgm:t>
    </dgm:pt>
    <dgm:pt modelId="{432EBBD7-F106-491A-A46A-DA56233CBA11}" type="pres">
      <dgm:prSet presAssocID="{AAD6C4D1-53B8-4383-907B-1D30F5DB4230}" presName="hierRoot2" presStyleCnt="0">
        <dgm:presLayoutVars>
          <dgm:hierBranch val="init"/>
        </dgm:presLayoutVars>
      </dgm:prSet>
      <dgm:spPr/>
    </dgm:pt>
    <dgm:pt modelId="{63A1C45D-C8C3-4AF4-B97A-3B85FC620436}" type="pres">
      <dgm:prSet presAssocID="{AAD6C4D1-53B8-4383-907B-1D30F5DB4230}" presName="rootComposite" presStyleCnt="0"/>
      <dgm:spPr/>
    </dgm:pt>
    <dgm:pt modelId="{89CF363C-5632-4068-A220-F580B56A1184}" type="pres">
      <dgm:prSet presAssocID="{AAD6C4D1-53B8-4383-907B-1D30F5DB4230}" presName="rootText" presStyleLbl="node3" presStyleIdx="13" presStyleCnt="14">
        <dgm:presLayoutVars>
          <dgm:chPref val="3"/>
        </dgm:presLayoutVars>
      </dgm:prSet>
      <dgm:spPr/>
      <dgm:t>
        <a:bodyPr/>
        <a:lstStyle/>
        <a:p>
          <a:endParaRPr lang="en-US"/>
        </a:p>
      </dgm:t>
    </dgm:pt>
    <dgm:pt modelId="{2C3D5ADF-FDAF-47C3-ABBB-BEED20124E53}" type="pres">
      <dgm:prSet presAssocID="{AAD6C4D1-53B8-4383-907B-1D30F5DB4230}" presName="rootConnector" presStyleLbl="node3" presStyleIdx="13" presStyleCnt="14"/>
      <dgm:spPr/>
      <dgm:t>
        <a:bodyPr/>
        <a:lstStyle/>
        <a:p>
          <a:endParaRPr lang="en-US"/>
        </a:p>
      </dgm:t>
    </dgm:pt>
    <dgm:pt modelId="{0D094482-3EBA-41C9-BB76-459732CEC5C6}" type="pres">
      <dgm:prSet presAssocID="{AAD6C4D1-53B8-4383-907B-1D30F5DB4230}" presName="hierChild4" presStyleCnt="0"/>
      <dgm:spPr/>
    </dgm:pt>
    <dgm:pt modelId="{18E10A19-41A1-4303-9F1E-43E0199DF459}" type="pres">
      <dgm:prSet presAssocID="{AAD6C4D1-53B8-4383-907B-1D30F5DB4230}" presName="hierChild5" presStyleCnt="0"/>
      <dgm:spPr/>
    </dgm:pt>
    <dgm:pt modelId="{70F458EE-35F6-4CB1-B8A8-59A00CFDCC51}" type="pres">
      <dgm:prSet presAssocID="{997631CC-A320-4684-A800-0CEF446EF21F}" presName="hierChild5" presStyleCnt="0"/>
      <dgm:spPr/>
    </dgm:pt>
    <dgm:pt modelId="{62841AC3-70FE-4138-A57C-4155A837075F}" type="pres">
      <dgm:prSet presAssocID="{FB9A2C46-C218-469E-BDED-B12431421D5D}" presName="hierChild3" presStyleCnt="0"/>
      <dgm:spPr/>
    </dgm:pt>
  </dgm:ptLst>
  <dgm:cxnLst>
    <dgm:cxn modelId="{E4DAB08A-4A90-411C-B2CB-F7DA42C8685F}" type="presOf" srcId="{E9315157-C459-461D-97EA-E397E14EB7E4}" destId="{DFF82941-3F73-45DB-9B77-F0A889FA05A8}" srcOrd="0" destOrd="0" presId="urn:microsoft.com/office/officeart/2005/8/layout/orgChart1"/>
    <dgm:cxn modelId="{81BAD6B3-0854-4789-B95F-73CC773920A2}" type="presOf" srcId="{5D1592A8-A2D2-4839-BC0F-193A0242A67F}" destId="{F30AAD9A-E9E1-4EFD-B63A-6FA9156C9D88}" srcOrd="0" destOrd="0" presId="urn:microsoft.com/office/officeart/2005/8/layout/orgChart1"/>
    <dgm:cxn modelId="{9E2D7389-CF44-4DF6-9883-D2AB5DDFA83E}" type="presOf" srcId="{85987BFC-95F9-4DD4-BF16-C186311FE5D6}" destId="{AE76676B-D7FC-4444-985D-4C50181B2DBA}" srcOrd="1" destOrd="0" presId="urn:microsoft.com/office/officeart/2005/8/layout/orgChart1"/>
    <dgm:cxn modelId="{B6A095F4-7D7E-4C6A-B931-781134F28C4E}" srcId="{FB9A2C46-C218-469E-BDED-B12431421D5D}" destId="{3A7150A3-9E75-4BF3-967F-220A6493BEBB}" srcOrd="4" destOrd="0" parTransId="{FF7139D9-1E4A-4EEC-AC4E-2EF0819F632D}" sibTransId="{DFB17505-A2C4-4A2D-99EA-95AAAA58A474}"/>
    <dgm:cxn modelId="{3A44E5B0-D97B-475C-8F5A-97B60FF1869E}" type="presOf" srcId="{04DAB447-9CC9-4BAE-9C72-72E0B0C5A6D6}" destId="{AF166B1A-9015-4C26-8B87-221A9A8970A1}" srcOrd="0" destOrd="0" presId="urn:microsoft.com/office/officeart/2005/8/layout/orgChart1"/>
    <dgm:cxn modelId="{D3687FE1-D4E2-422F-9701-0C9AF7672333}" type="presOf" srcId="{91D8CFED-9124-4C2A-BF12-CFF240536830}" destId="{6ECE17AF-5659-4BEA-8994-D6941919C405}" srcOrd="1" destOrd="0" presId="urn:microsoft.com/office/officeart/2005/8/layout/orgChart1"/>
    <dgm:cxn modelId="{63C47994-9612-45E6-A241-F272640D4902}" type="presOf" srcId="{B14AA8A4-2BA0-4796-9FF3-7861B684AFD2}" destId="{393BD7D2-2BCE-4D2D-9DC8-0706DDF85E05}" srcOrd="0" destOrd="0" presId="urn:microsoft.com/office/officeart/2005/8/layout/orgChart1"/>
    <dgm:cxn modelId="{ACB52813-56A8-4A27-A793-438523E63D11}" type="presOf" srcId="{1A4155B9-5477-46D3-A7CF-107DAC8D034A}" destId="{F6C554FB-8A89-40FD-AD60-E6F1B9CF06C1}" srcOrd="0" destOrd="0" presId="urn:microsoft.com/office/officeart/2005/8/layout/orgChart1"/>
    <dgm:cxn modelId="{20FE6136-8D5F-463F-8982-287BC6745CE9}" type="presOf" srcId="{5DAC5468-5EB9-47B0-9B4E-67D4B4DBBCF5}" destId="{31D66179-EAF9-4394-9E60-AF72E8D8AA9A}" srcOrd="1" destOrd="0" presId="urn:microsoft.com/office/officeart/2005/8/layout/orgChart1"/>
    <dgm:cxn modelId="{A791D9B4-5949-406A-AB6E-A4FF938AF763}" srcId="{FB9A2C46-C218-469E-BDED-B12431421D5D}" destId="{1A4155B9-5477-46D3-A7CF-107DAC8D034A}" srcOrd="3" destOrd="0" parTransId="{31241096-7C7A-4FCD-BF91-680A64CFF2F1}" sibTransId="{6D5545B0-7E5C-4B53-9C09-32F6D8D234D0}"/>
    <dgm:cxn modelId="{25F85454-85C3-4E03-BFB3-16101053D710}" type="presOf" srcId="{85987BFC-95F9-4DD4-BF16-C186311FE5D6}" destId="{4BFE0EA8-C861-4360-A2F9-112619D879BC}" srcOrd="0" destOrd="0" presId="urn:microsoft.com/office/officeart/2005/8/layout/orgChart1"/>
    <dgm:cxn modelId="{B51208A7-B3F9-48B4-AF57-2134F00B5A73}" type="presOf" srcId="{2910D8B7-F45E-48B5-B839-87F1D7B117F0}" destId="{FA47DB0C-92AE-4D61-8E36-5BFD236DD0B3}" srcOrd="0" destOrd="0" presId="urn:microsoft.com/office/officeart/2005/8/layout/orgChart1"/>
    <dgm:cxn modelId="{22836255-0C7B-48EF-9C00-B2CCE6F3AF72}" type="presOf" srcId="{5DAC5468-5EB9-47B0-9B4E-67D4B4DBBCF5}" destId="{2696EE80-76B5-48EE-A000-A3700E380405}" srcOrd="0" destOrd="0" presId="urn:microsoft.com/office/officeart/2005/8/layout/orgChart1"/>
    <dgm:cxn modelId="{282CE751-3E45-451B-A5EC-F03445681900}" type="presOf" srcId="{3A7150A3-9E75-4BF3-967F-220A6493BEBB}" destId="{7A1DF7B6-2963-4D40-93B5-A166415B505B}" srcOrd="1" destOrd="0" presId="urn:microsoft.com/office/officeart/2005/8/layout/orgChart1"/>
    <dgm:cxn modelId="{8F55D0A5-E1DD-4510-9CA3-CF30565EB069}" srcId="{79F5666F-4839-4473-9337-6230D252847B}" destId="{FB9A2C46-C218-469E-BDED-B12431421D5D}" srcOrd="0" destOrd="0" parTransId="{97E45C17-830A-404E-8F9F-02A77FA5FE85}" sibTransId="{6720EE00-0304-4DDD-9E22-8FB8E715BB0C}"/>
    <dgm:cxn modelId="{FC2AEBB1-C0EB-47FA-916E-838BA5CDDC1D}" type="presOf" srcId="{FB9A2C46-C218-469E-BDED-B12431421D5D}" destId="{8D4BAD00-1B60-429B-BE34-C2700D41D158}" srcOrd="0" destOrd="0" presId="urn:microsoft.com/office/officeart/2005/8/layout/orgChart1"/>
    <dgm:cxn modelId="{36F2CEE7-64FA-41E5-BE24-D5C0385603D7}" type="presOf" srcId="{AAD6C4D1-53B8-4383-907B-1D30F5DB4230}" destId="{89CF363C-5632-4068-A220-F580B56A1184}" srcOrd="0" destOrd="0" presId="urn:microsoft.com/office/officeart/2005/8/layout/orgChart1"/>
    <dgm:cxn modelId="{58E7EB7F-16DD-41BC-BD22-B70D71337B19}" type="presOf" srcId="{FB9A2C46-C218-469E-BDED-B12431421D5D}" destId="{07A99400-B5CC-4BD8-9E45-DA560D844390}" srcOrd="1" destOrd="0" presId="urn:microsoft.com/office/officeart/2005/8/layout/orgChart1"/>
    <dgm:cxn modelId="{B814A1D2-541F-4314-A225-338906303F66}" srcId="{3A7150A3-9E75-4BF3-967F-220A6493BEBB}" destId="{5DAC5468-5EB9-47B0-9B4E-67D4B4DBBCF5}" srcOrd="1" destOrd="0" parTransId="{7136B85F-3F0A-4BE7-98E8-73A6A2BF0D58}" sibTransId="{B1278F3B-4040-4357-B6EC-7A1FD0E5E2A8}"/>
    <dgm:cxn modelId="{0D00EAC5-9557-4D48-B476-D01AB3C3820A}" type="presOf" srcId="{23A3B5E9-D765-490B-9217-B0FA455D803B}" destId="{79DBE194-01F2-4585-8A13-572156E170FE}" srcOrd="0" destOrd="0" presId="urn:microsoft.com/office/officeart/2005/8/layout/orgChart1"/>
    <dgm:cxn modelId="{79DF2673-9A41-45A2-8B4C-5A9952078E2C}" type="presOf" srcId="{C5DB9C66-7D13-48A5-8ED1-812916CC99D7}" destId="{BF5D525E-5435-45F3-AB9B-DBD649F06761}" srcOrd="0" destOrd="0" presId="urn:microsoft.com/office/officeart/2005/8/layout/orgChart1"/>
    <dgm:cxn modelId="{F7A860E2-9807-48DB-A1F8-AD92DF43E330}" type="presOf" srcId="{79F5666F-4839-4473-9337-6230D252847B}" destId="{FE2A4D3D-7DAF-44F1-8760-4D70058DDBF5}" srcOrd="0" destOrd="0" presId="urn:microsoft.com/office/officeart/2005/8/layout/orgChart1"/>
    <dgm:cxn modelId="{1E67659E-5BD1-42FF-8F5B-05DA802FE702}" srcId="{3A7150A3-9E75-4BF3-967F-220A6493BEBB}" destId="{C7EEFE04-2851-4903-A551-74DB9769A477}" srcOrd="0" destOrd="0" parTransId="{353602D0-C42C-4D88-BCF1-BC5CF549CF7C}" sibTransId="{EA1A348E-C27F-443C-8906-2CEA05B0A786}"/>
    <dgm:cxn modelId="{68D82890-770D-4693-8EEF-2D19D77B85CD}" srcId="{8ABB5985-6DA7-4A58-A1ED-15797F8DCC18}" destId="{43F34132-7D4F-471B-B9ED-7F6DBE808544}" srcOrd="1" destOrd="0" parTransId="{2910D8B7-F45E-48B5-B839-87F1D7B117F0}" sibTransId="{A128B7CA-94A9-4D39-839A-00FDCF917B5D}"/>
    <dgm:cxn modelId="{F676721A-F6C1-4301-A5D1-AC4A5B27BADA}" type="presOf" srcId="{680F131F-71DA-4942-85BA-0086EEDB9A74}" destId="{D5C77EB5-BE73-4E73-8F0E-628EC818ED2C}" srcOrd="0" destOrd="0" presId="urn:microsoft.com/office/officeart/2005/8/layout/orgChart1"/>
    <dgm:cxn modelId="{E2A26F91-8D89-4D5B-AC62-D0223FE2C96A}" srcId="{8ABB5985-6DA7-4A58-A1ED-15797F8DCC18}" destId="{AE6AEFE9-DFBD-4CD3-B4F6-EB44AFF71DAA}" srcOrd="0" destOrd="0" parTransId="{4F90C541-B8A9-4C42-A946-41838552CDD9}" sibTransId="{15EAD75D-4630-4DC0-A92A-DB1867147526}"/>
    <dgm:cxn modelId="{A69C1C46-376A-43CB-901B-B6DCE5E831A0}" type="presOf" srcId="{B4C60BB7-7053-4253-8EE9-8AD43F3B3E90}" destId="{32AF9AD9-B09F-4007-8C89-23B79E7A2085}" srcOrd="0" destOrd="0" presId="urn:microsoft.com/office/officeart/2005/8/layout/orgChart1"/>
    <dgm:cxn modelId="{072678AA-9E15-41D5-B87A-3C2911791F6A}" type="presOf" srcId="{C2B5384E-2777-4D60-8EE5-6C89BC03F8F2}" destId="{8E6491C9-64B2-424E-9A12-DE4FF5440F00}" srcOrd="0" destOrd="0" presId="urn:microsoft.com/office/officeart/2005/8/layout/orgChart1"/>
    <dgm:cxn modelId="{0D61A882-64A9-4176-BA53-DB56051CA6F9}" type="presOf" srcId="{AE6AEFE9-DFBD-4CD3-B4F6-EB44AFF71DAA}" destId="{0308CBBE-DC17-45BF-83C1-145158BF63DE}" srcOrd="0" destOrd="0" presId="urn:microsoft.com/office/officeart/2005/8/layout/orgChart1"/>
    <dgm:cxn modelId="{9CDD7B59-33C1-425E-A258-CFF5B5B9A04B}" srcId="{B14AA8A4-2BA0-4796-9FF3-7861B684AFD2}" destId="{32A365F7-1083-4AB8-B81C-D1241DA1347E}" srcOrd="0" destOrd="0" parTransId="{AAE900DC-68E4-4B0E-8756-C253586C07DC}" sibTransId="{05683A49-9E71-41B5-BDFB-058DABCB084E}"/>
    <dgm:cxn modelId="{5DB4D3DC-3A2C-481C-8C07-D80CE4369FC0}" srcId="{680F131F-71DA-4942-85BA-0086EEDB9A74}" destId="{FE5086BA-4464-49A2-A8FB-B531A66DD35E}" srcOrd="1" destOrd="0" parTransId="{3F40DD6D-9072-4A46-8764-2D51FA4EA3B5}" sibTransId="{1622315D-7C42-4BE0-B86C-21C066524EA7}"/>
    <dgm:cxn modelId="{200FE900-F77F-466A-B4B8-D90C8C5C5918}" type="presOf" srcId="{0C1A2B23-5D82-48DC-AEA0-F2111B404195}" destId="{44A2D389-CED2-4999-9487-455E7B908403}" srcOrd="0" destOrd="0" presId="urn:microsoft.com/office/officeart/2005/8/layout/orgChart1"/>
    <dgm:cxn modelId="{D4B29BFD-46BA-421A-BBEE-70575190ABD8}" srcId="{1A4155B9-5477-46D3-A7CF-107DAC8D034A}" destId="{68AF6D50-737B-4D30-985B-CFB0F0026264}" srcOrd="1" destOrd="0" parTransId="{C5DB9C66-7D13-48A5-8ED1-812916CC99D7}" sibTransId="{59DAB8B5-D9CB-42A2-BAC7-8AF59D7E3C68}"/>
    <dgm:cxn modelId="{2B1B1990-8FEE-461E-9DD8-0C58B0634742}" type="presOf" srcId="{91D8CFED-9124-4C2A-BF12-CFF240536830}" destId="{95D6580E-6C22-4A53-A670-460C4A6D2E7B}" srcOrd="0" destOrd="0" presId="urn:microsoft.com/office/officeart/2005/8/layout/orgChart1"/>
    <dgm:cxn modelId="{FD4661A9-3183-4098-A537-76AE67CD5A9A}" type="presOf" srcId="{B0525F5C-8C9D-46F5-B7F8-FC83539A6626}" destId="{2B4C82B4-5C22-4669-8CEA-A8389FD59543}" srcOrd="0" destOrd="0" presId="urn:microsoft.com/office/officeart/2005/8/layout/orgChart1"/>
    <dgm:cxn modelId="{5660B4B7-4F35-4E60-8BD1-C55575F57B89}" type="presOf" srcId="{C7EEFE04-2851-4903-A551-74DB9769A477}" destId="{DB950A73-C45D-488E-B592-60F7F097C653}" srcOrd="0" destOrd="0" presId="urn:microsoft.com/office/officeart/2005/8/layout/orgChart1"/>
    <dgm:cxn modelId="{F0949AB5-C853-4EE4-8958-DD192E9038A0}" type="presOf" srcId="{C7EEFE04-2851-4903-A551-74DB9769A477}" destId="{7D15F228-51AB-4C36-82B7-55E2D208D833}" srcOrd="1" destOrd="0" presId="urn:microsoft.com/office/officeart/2005/8/layout/orgChart1"/>
    <dgm:cxn modelId="{5274CDA8-9322-408F-ACFE-99E1FFFAF052}" type="presOf" srcId="{353602D0-C42C-4D88-BCF1-BC5CF549CF7C}" destId="{5027E356-52A9-4D45-B8D1-449990773ED1}" srcOrd="0" destOrd="0" presId="urn:microsoft.com/office/officeart/2005/8/layout/orgChart1"/>
    <dgm:cxn modelId="{75EA1010-DEF9-4796-AF06-54602D39E438}" srcId="{8ABB5985-6DA7-4A58-A1ED-15797F8DCC18}" destId="{85987BFC-95F9-4DD4-BF16-C186311FE5D6}" srcOrd="2" destOrd="0" parTransId="{3183D7EF-B2DB-447F-AE41-BDE2B906D066}" sibTransId="{6C210FBD-0A57-4340-8923-2661382E3B15}"/>
    <dgm:cxn modelId="{5D22FF01-2944-4809-8CBC-6CAD61DDBAB6}" type="presOf" srcId="{DF4B4DC8-7687-41C8-A26C-F7543AAECA03}" destId="{1DE0EC27-7516-4C8D-939B-B16C8ABF9740}" srcOrd="0" destOrd="0" presId="urn:microsoft.com/office/officeart/2005/8/layout/orgChart1"/>
    <dgm:cxn modelId="{9C2AF632-BAB4-4EBC-9D07-2D651621AD8E}" type="presOf" srcId="{43F34132-7D4F-471B-B9ED-7F6DBE808544}" destId="{B537C397-0919-4988-BB07-3586B14402E8}" srcOrd="1" destOrd="0" presId="urn:microsoft.com/office/officeart/2005/8/layout/orgChart1"/>
    <dgm:cxn modelId="{C2376729-2853-47CB-8564-06B89FA133FD}" srcId="{B14AA8A4-2BA0-4796-9FF3-7861B684AFD2}" destId="{04DAB447-9CC9-4BAE-9C72-72E0B0C5A6D6}" srcOrd="1" destOrd="0" parTransId="{DA6DCCC0-E7BF-4FC1-BD72-6896101FD36B}" sibTransId="{3E20DFDC-2065-40C1-BDFE-8BA39EF20A3E}"/>
    <dgm:cxn modelId="{4640DB5B-6454-432C-9C62-327298A2152B}" type="presOf" srcId="{FE5086BA-4464-49A2-A8FB-B531A66DD35E}" destId="{9A66B20E-0B13-430C-8275-868A02497C01}" srcOrd="1" destOrd="0" presId="urn:microsoft.com/office/officeart/2005/8/layout/orgChart1"/>
    <dgm:cxn modelId="{70DEEAEA-9A83-43D9-990D-46992711FD56}" type="presOf" srcId="{0F089C14-A924-4393-8061-DD200D5CBAA0}" destId="{012E182B-0799-41C4-9C2F-96A221EB5FAB}" srcOrd="0" destOrd="0" presId="urn:microsoft.com/office/officeart/2005/8/layout/orgChart1"/>
    <dgm:cxn modelId="{5BEBE0C9-7DDD-4EC5-9776-DCF733AB0CAF}" type="presOf" srcId="{4F90C541-B8A9-4C42-A946-41838552CDD9}" destId="{7E3C4073-9767-43CA-BC7D-68BE04CA3F01}" srcOrd="0" destOrd="0" presId="urn:microsoft.com/office/officeart/2005/8/layout/orgChart1"/>
    <dgm:cxn modelId="{74CFA357-0451-4F56-9C3A-5E87165F3020}" type="presOf" srcId="{04DAB447-9CC9-4BAE-9C72-72E0B0C5A6D6}" destId="{EB411681-9752-4EC8-85CF-6315D871D6CB}" srcOrd="1" destOrd="0" presId="urn:microsoft.com/office/officeart/2005/8/layout/orgChart1"/>
    <dgm:cxn modelId="{523676BB-4F33-4D20-A076-42D9DA4410A7}" type="presOf" srcId="{680F131F-71DA-4942-85BA-0086EEDB9A74}" destId="{76C15F19-1F85-4B5C-8B0F-9116227859CD}" srcOrd="1" destOrd="0" presId="urn:microsoft.com/office/officeart/2005/8/layout/orgChart1"/>
    <dgm:cxn modelId="{A0AA2D2E-1EA2-4AAF-920C-EF0918BB7E75}" type="presOf" srcId="{31241096-7C7A-4FCD-BF91-680A64CFF2F1}" destId="{A2607886-6818-4322-BD51-7E9B4B87EBFE}" srcOrd="0" destOrd="0" presId="urn:microsoft.com/office/officeart/2005/8/layout/orgChart1"/>
    <dgm:cxn modelId="{92ED54FE-3DB9-4397-8B85-02B4A10B44CD}" type="presOf" srcId="{3183D7EF-B2DB-447F-AE41-BDE2B906D066}" destId="{73187C77-ED87-4A15-B352-5FE362E8C499}" srcOrd="0" destOrd="0" presId="urn:microsoft.com/office/officeart/2005/8/layout/orgChart1"/>
    <dgm:cxn modelId="{A1903C53-5FA9-4316-AC2C-E6279C9E8BEA}" srcId="{FB9A2C46-C218-469E-BDED-B12431421D5D}" destId="{8ABB5985-6DA7-4A58-A1ED-15797F8DCC18}" srcOrd="0" destOrd="0" parTransId="{5D1592A8-A2D2-4839-BC0F-193A0242A67F}" sibTransId="{D86F0ED9-CCF0-4751-B89B-93B90FCFB42C}"/>
    <dgm:cxn modelId="{250567CE-7D53-499F-91AD-FBC17A24970F}" type="presOf" srcId="{B14AA8A4-2BA0-4796-9FF3-7861B684AFD2}" destId="{33FEA1D7-B795-48A6-A7B1-93359E6DA425}" srcOrd="1" destOrd="0" presId="urn:microsoft.com/office/officeart/2005/8/layout/orgChart1"/>
    <dgm:cxn modelId="{B5CB04AB-5E5C-48F3-B053-B8E9CFD6B452}" type="presOf" srcId="{8ABB5985-6DA7-4A58-A1ED-15797F8DCC18}" destId="{B444EAE7-E51B-439C-88AE-57AE07D9C5B8}" srcOrd="1" destOrd="0" presId="urn:microsoft.com/office/officeart/2005/8/layout/orgChart1"/>
    <dgm:cxn modelId="{086EF71C-DEE8-4462-BC8F-8952BBF5D8D9}" type="presOf" srcId="{AAE900DC-68E4-4B0E-8756-C253586C07DC}" destId="{CDE6B660-FAD2-46FC-94A9-CE9ACCA61336}" srcOrd="0" destOrd="0" presId="urn:microsoft.com/office/officeart/2005/8/layout/orgChart1"/>
    <dgm:cxn modelId="{5A6BAD81-2E64-4935-9BCB-158704ABFC3D}" type="presOf" srcId="{0754F3F8-524B-414F-A7EA-AA47839EAC80}" destId="{C8598C83-1239-448B-A269-18165BA86496}" srcOrd="1" destOrd="0" presId="urn:microsoft.com/office/officeart/2005/8/layout/orgChart1"/>
    <dgm:cxn modelId="{5D69F9BF-25FC-47B3-A0C1-BADAEC298A85}" type="presOf" srcId="{58415952-17B1-4557-AF8D-DDA0A7213C8E}" destId="{80A7E148-BE53-4FF2-B8C7-EE50106802AB}" srcOrd="0" destOrd="0" presId="urn:microsoft.com/office/officeart/2005/8/layout/orgChart1"/>
    <dgm:cxn modelId="{9AD2467D-09D2-440F-BF44-F9F0F26D123F}" srcId="{FB9A2C46-C218-469E-BDED-B12431421D5D}" destId="{680F131F-71DA-4942-85BA-0086EEDB9A74}" srcOrd="2" destOrd="0" parTransId="{58415952-17B1-4557-AF8D-DDA0A7213C8E}" sibTransId="{153F2D1C-6054-4A4F-9D69-596E0C09E1EF}"/>
    <dgm:cxn modelId="{523E938C-CBC5-4F30-9401-FB7981C215E9}" type="presOf" srcId="{AE6AEFE9-DFBD-4CD3-B4F6-EB44AFF71DAA}" destId="{242835F5-0557-478E-916C-947C528BD9C8}" srcOrd="1" destOrd="0" presId="urn:microsoft.com/office/officeart/2005/8/layout/orgChart1"/>
    <dgm:cxn modelId="{E9546ABE-A92D-47A6-B859-F84470DC7527}" type="presOf" srcId="{DA6DCCC0-E7BF-4FC1-BD72-6896101FD36B}" destId="{E24734BC-8511-4C87-B20B-5533BEBD4052}" srcOrd="0" destOrd="0" presId="urn:microsoft.com/office/officeart/2005/8/layout/orgChart1"/>
    <dgm:cxn modelId="{CAD1DA07-1FD9-4F31-BC8C-432B11A67DDA}" type="presOf" srcId="{68AF6D50-737B-4D30-985B-CFB0F0026264}" destId="{179021BD-7A8B-47E0-BEDF-FE61163E1873}" srcOrd="1" destOrd="0" presId="urn:microsoft.com/office/officeart/2005/8/layout/orgChart1"/>
    <dgm:cxn modelId="{4632B824-FDF0-4D0B-A4B3-898F9CA4F2A7}" type="presOf" srcId="{7136B85F-3F0A-4BE7-98E8-73A6A2BF0D58}" destId="{ACBBF8AE-2C68-40F1-9E08-C1F62D30FE3B}" srcOrd="0" destOrd="0" presId="urn:microsoft.com/office/officeart/2005/8/layout/orgChart1"/>
    <dgm:cxn modelId="{D0A40E38-13B4-4025-8C1C-8A557421F9D2}" type="presOf" srcId="{AAD6C4D1-53B8-4383-907B-1D30F5DB4230}" destId="{2C3D5ADF-FDAF-47C3-ABBB-BEED20124E53}" srcOrd="1" destOrd="0" presId="urn:microsoft.com/office/officeart/2005/8/layout/orgChart1"/>
    <dgm:cxn modelId="{A68ED6EA-5172-41AB-9C6A-587D5F36FDE4}" srcId="{3A7150A3-9E75-4BF3-967F-220A6493BEBB}" destId="{91D8CFED-9124-4C2A-BF12-CFF240536830}" srcOrd="2" destOrd="0" parTransId="{B4C60BB7-7053-4253-8EE9-8AD43F3B3E90}" sibTransId="{C5D258FF-C39C-4EC2-92A3-9338871A1BF6}"/>
    <dgm:cxn modelId="{DF8E409D-F182-48AB-8407-31EE2A675A45}" type="presOf" srcId="{1A4155B9-5477-46D3-A7CF-107DAC8D034A}" destId="{47C2B5BB-4A05-4D45-A1B7-556FFA1ED2BB}" srcOrd="1" destOrd="0" presId="urn:microsoft.com/office/officeart/2005/8/layout/orgChart1"/>
    <dgm:cxn modelId="{62723955-3A97-4EA4-B1F7-F21CD612F81F}" type="presOf" srcId="{43F34132-7D4F-471B-B9ED-7F6DBE808544}" destId="{57D2D5F3-B54C-44B7-BE01-9E40C0C854BF}" srcOrd="0" destOrd="0" presId="urn:microsoft.com/office/officeart/2005/8/layout/orgChart1"/>
    <dgm:cxn modelId="{82337057-D97E-416F-9371-57420F527F89}" type="presOf" srcId="{3F40DD6D-9072-4A46-8764-2D51FA4EA3B5}" destId="{57000B81-C350-4754-A65C-E403037E5B51}" srcOrd="0" destOrd="0" presId="urn:microsoft.com/office/officeart/2005/8/layout/orgChart1"/>
    <dgm:cxn modelId="{34394A67-67BF-4669-A240-C0B6C7F2D9ED}" type="presOf" srcId="{46C9234C-8E1F-4278-9025-811D1BD59A25}" destId="{7F509E41-B9BC-47F2-8454-40FBCC343245}" srcOrd="0" destOrd="0" presId="urn:microsoft.com/office/officeart/2005/8/layout/orgChart1"/>
    <dgm:cxn modelId="{0FD4A440-0B65-48AE-8867-3B403AA46FEF}" type="presOf" srcId="{23A3B5E9-D765-490B-9217-B0FA455D803B}" destId="{8B9F866A-B3E7-4503-9643-B6F499C6D03C}" srcOrd="1" destOrd="0" presId="urn:microsoft.com/office/officeart/2005/8/layout/orgChart1"/>
    <dgm:cxn modelId="{B5738BE4-EB0E-4A54-9DAF-1A0B525761B1}" srcId="{680F131F-71DA-4942-85BA-0086EEDB9A74}" destId="{23A3B5E9-D765-490B-9217-B0FA455D803B}" srcOrd="0" destOrd="0" parTransId="{C2B5384E-2777-4D60-8EE5-6C89BC03F8F2}" sibTransId="{129C1047-F2D6-4141-B9A1-B76510276A4A}"/>
    <dgm:cxn modelId="{D22E3627-5FFB-4A53-AF15-838391002CB9}" srcId="{FB9A2C46-C218-469E-BDED-B12431421D5D}" destId="{B14AA8A4-2BA0-4796-9FF3-7861B684AFD2}" srcOrd="1" destOrd="0" parTransId="{B0525F5C-8C9D-46F5-B7F8-FC83539A6626}" sibTransId="{0461DD68-4B92-4C95-AB04-5A22004DE104}"/>
    <dgm:cxn modelId="{207BD4D4-8BF6-41F2-8C2B-3FB49E2B18F3}" type="presOf" srcId="{0754F3F8-524B-414F-A7EA-AA47839EAC80}" destId="{25D43F73-3E7A-4407-A6D4-C8C028C92144}" srcOrd="0" destOrd="0" presId="urn:microsoft.com/office/officeart/2005/8/layout/orgChart1"/>
    <dgm:cxn modelId="{E6A57C74-DE89-4544-B157-11D77AFBBB65}" type="presOf" srcId="{8ABB5985-6DA7-4A58-A1ED-15797F8DCC18}" destId="{ADAD55F3-AE85-489F-A650-A29A4D975173}" srcOrd="0" destOrd="0" presId="urn:microsoft.com/office/officeart/2005/8/layout/orgChart1"/>
    <dgm:cxn modelId="{54EF2753-9490-4422-876C-B1CA41BF626A}" type="presOf" srcId="{32A365F7-1083-4AB8-B81C-D1241DA1347E}" destId="{81322FB5-E2A9-4440-9DC0-E7EF78D44D20}" srcOrd="0" destOrd="0" presId="urn:microsoft.com/office/officeart/2005/8/layout/orgChart1"/>
    <dgm:cxn modelId="{13175D51-1BAB-46BA-A655-3A09D85358C4}" type="presOf" srcId="{3A7150A3-9E75-4BF3-967F-220A6493BEBB}" destId="{E4ADCCF3-8F9D-4C14-A485-96412ECB5254}" srcOrd="0" destOrd="0" presId="urn:microsoft.com/office/officeart/2005/8/layout/orgChart1"/>
    <dgm:cxn modelId="{E086838F-84F6-4799-8235-05430B41A689}" type="presOf" srcId="{FE5086BA-4464-49A2-A8FB-B531A66DD35E}" destId="{0D8DD549-28CF-4413-85C8-E40747CCDC0D}" srcOrd="0" destOrd="0" presId="urn:microsoft.com/office/officeart/2005/8/layout/orgChart1"/>
    <dgm:cxn modelId="{B78A2698-D3C3-4B90-81CB-981E1308DC78}" type="presOf" srcId="{0F089C14-A924-4393-8061-DD200D5CBAA0}" destId="{2AD2AFF0-7C11-4CB4-A550-07DDFACDB520}" srcOrd="1" destOrd="0" presId="urn:microsoft.com/office/officeart/2005/8/layout/orgChart1"/>
    <dgm:cxn modelId="{DC595C25-A9A8-4602-88B0-7D41400830CF}" type="presOf" srcId="{997631CC-A320-4684-A800-0CEF446EF21F}" destId="{0BF5B711-8355-45E9-8139-5D81B580929C}" srcOrd="0" destOrd="0" presId="urn:microsoft.com/office/officeart/2005/8/layout/orgChart1"/>
    <dgm:cxn modelId="{C9C778F5-1A36-437F-BBB0-BED0DE1CB0D2}" srcId="{FB9A2C46-C218-469E-BDED-B12431421D5D}" destId="{997631CC-A320-4684-A800-0CEF446EF21F}" srcOrd="5" destOrd="0" parTransId="{0C1A2B23-5D82-48DC-AEA0-F2111B404195}" sibTransId="{3D943E1C-4DEB-4D31-A571-2A1D54A4D419}"/>
    <dgm:cxn modelId="{9FC58476-A850-4FEF-BF3E-F68F4FD8B4E1}" type="presOf" srcId="{32A365F7-1083-4AB8-B81C-D1241DA1347E}" destId="{59B8CB39-A9C5-4079-B403-92CD2D141A96}" srcOrd="1" destOrd="0" presId="urn:microsoft.com/office/officeart/2005/8/layout/orgChart1"/>
    <dgm:cxn modelId="{8EA11F13-EC02-415F-AAFE-639DCFD13773}" srcId="{997631CC-A320-4684-A800-0CEF446EF21F}" destId="{AAD6C4D1-53B8-4383-907B-1D30F5DB4230}" srcOrd="1" destOrd="0" parTransId="{E9315157-C459-461D-97EA-E397E14EB7E4}" sibTransId="{CF924570-A89F-4F10-988E-0B582C316DA7}"/>
    <dgm:cxn modelId="{525E7CE6-6BE2-46B9-9EF7-B5F7338890E0}" srcId="{1A4155B9-5477-46D3-A7CF-107DAC8D034A}" destId="{0F089C14-A924-4393-8061-DD200D5CBAA0}" srcOrd="0" destOrd="0" parTransId="{46C9234C-8E1F-4278-9025-811D1BD59A25}" sibTransId="{E035D4F4-F21F-4161-ACFB-BAC5CF593F22}"/>
    <dgm:cxn modelId="{BBFCDCB1-E819-48AE-93A7-1C56028F07A7}" type="presOf" srcId="{68AF6D50-737B-4D30-985B-CFB0F0026264}" destId="{A0170C7D-B46C-437B-ABD0-271B37292B0D}" srcOrd="0" destOrd="0" presId="urn:microsoft.com/office/officeart/2005/8/layout/orgChart1"/>
    <dgm:cxn modelId="{7F697336-74B1-48B7-849E-0375BF0206C3}" type="presOf" srcId="{FF7139D9-1E4A-4EEC-AC4E-2EF0819F632D}" destId="{E283AEE5-F759-4F97-AF8E-C34111A8E325}" srcOrd="0" destOrd="0" presId="urn:microsoft.com/office/officeart/2005/8/layout/orgChart1"/>
    <dgm:cxn modelId="{CC81C314-3638-4185-96E8-8F1702E6C99E}" srcId="{997631CC-A320-4684-A800-0CEF446EF21F}" destId="{0754F3F8-524B-414F-A7EA-AA47839EAC80}" srcOrd="0" destOrd="0" parTransId="{DF4B4DC8-7687-41C8-A26C-F7543AAECA03}" sibTransId="{83B06E2C-8EAA-4E49-B85F-012FEA8AFBF9}"/>
    <dgm:cxn modelId="{510910E2-C1DE-4850-AF14-75A0F3D30B79}" type="presOf" srcId="{997631CC-A320-4684-A800-0CEF446EF21F}" destId="{1BE3F040-FF63-4BA8-8019-3F3109705769}" srcOrd="1" destOrd="0" presId="urn:microsoft.com/office/officeart/2005/8/layout/orgChart1"/>
    <dgm:cxn modelId="{9EE3D281-FEA0-43EE-8537-2625CD9BA169}" type="presParOf" srcId="{FE2A4D3D-7DAF-44F1-8760-4D70058DDBF5}" destId="{555C13A5-7A9C-45BA-AB21-C1564FA70701}" srcOrd="0" destOrd="0" presId="urn:microsoft.com/office/officeart/2005/8/layout/orgChart1"/>
    <dgm:cxn modelId="{5ED116E7-D40D-4551-81A6-EDAC1E728F4E}" type="presParOf" srcId="{555C13A5-7A9C-45BA-AB21-C1564FA70701}" destId="{F5F50985-4793-415B-805E-85A4109DA2FC}" srcOrd="0" destOrd="0" presId="urn:microsoft.com/office/officeart/2005/8/layout/orgChart1"/>
    <dgm:cxn modelId="{6C9F7ED5-4247-42B8-92C7-2C7E48F78D06}" type="presParOf" srcId="{F5F50985-4793-415B-805E-85A4109DA2FC}" destId="{8D4BAD00-1B60-429B-BE34-C2700D41D158}" srcOrd="0" destOrd="0" presId="urn:microsoft.com/office/officeart/2005/8/layout/orgChart1"/>
    <dgm:cxn modelId="{7FAD0AE9-D726-4239-AEA2-95988062DC00}" type="presParOf" srcId="{F5F50985-4793-415B-805E-85A4109DA2FC}" destId="{07A99400-B5CC-4BD8-9E45-DA560D844390}" srcOrd="1" destOrd="0" presId="urn:microsoft.com/office/officeart/2005/8/layout/orgChart1"/>
    <dgm:cxn modelId="{3B1E764D-B6EA-4BA8-9949-6F6106FD83E4}" type="presParOf" srcId="{555C13A5-7A9C-45BA-AB21-C1564FA70701}" destId="{EFAAE462-6B1D-44FD-8CFA-0BCD75BD081A}" srcOrd="1" destOrd="0" presId="urn:microsoft.com/office/officeart/2005/8/layout/orgChart1"/>
    <dgm:cxn modelId="{DA71C00F-4EB9-4782-A44A-67448B6FEAB4}" type="presParOf" srcId="{EFAAE462-6B1D-44FD-8CFA-0BCD75BD081A}" destId="{F30AAD9A-E9E1-4EFD-B63A-6FA9156C9D88}" srcOrd="0" destOrd="0" presId="urn:microsoft.com/office/officeart/2005/8/layout/orgChart1"/>
    <dgm:cxn modelId="{212F6061-F728-47AD-BF2E-64FE26960093}" type="presParOf" srcId="{EFAAE462-6B1D-44FD-8CFA-0BCD75BD081A}" destId="{B7F3373B-8D96-45EC-BEEB-BF55F8CF3C38}" srcOrd="1" destOrd="0" presId="urn:microsoft.com/office/officeart/2005/8/layout/orgChart1"/>
    <dgm:cxn modelId="{CC8E32F2-1BF3-46C3-8D19-D3DF5B829277}" type="presParOf" srcId="{B7F3373B-8D96-45EC-BEEB-BF55F8CF3C38}" destId="{40B3D403-97CB-40B4-AFF9-5541E2B7424D}" srcOrd="0" destOrd="0" presId="urn:microsoft.com/office/officeart/2005/8/layout/orgChart1"/>
    <dgm:cxn modelId="{E2FF7EB7-C622-4222-ABBC-0BD259E4D6C9}" type="presParOf" srcId="{40B3D403-97CB-40B4-AFF9-5541E2B7424D}" destId="{ADAD55F3-AE85-489F-A650-A29A4D975173}" srcOrd="0" destOrd="0" presId="urn:microsoft.com/office/officeart/2005/8/layout/orgChart1"/>
    <dgm:cxn modelId="{B63C80DF-2AA5-4BA1-89C0-675DFA9381CE}" type="presParOf" srcId="{40B3D403-97CB-40B4-AFF9-5541E2B7424D}" destId="{B444EAE7-E51B-439C-88AE-57AE07D9C5B8}" srcOrd="1" destOrd="0" presId="urn:microsoft.com/office/officeart/2005/8/layout/orgChart1"/>
    <dgm:cxn modelId="{54AD9D1D-C72C-4349-BBC6-3F7CDDD455BD}" type="presParOf" srcId="{B7F3373B-8D96-45EC-BEEB-BF55F8CF3C38}" destId="{32C6041E-3D48-4DFF-BF56-452A502F7E82}" srcOrd="1" destOrd="0" presId="urn:microsoft.com/office/officeart/2005/8/layout/orgChart1"/>
    <dgm:cxn modelId="{48BAF8F1-5F28-4CEE-9FF6-42A7DF34E4A4}" type="presParOf" srcId="{32C6041E-3D48-4DFF-BF56-452A502F7E82}" destId="{7E3C4073-9767-43CA-BC7D-68BE04CA3F01}" srcOrd="0" destOrd="0" presId="urn:microsoft.com/office/officeart/2005/8/layout/orgChart1"/>
    <dgm:cxn modelId="{F6AE090D-33ED-4BBB-9DD6-EC4C560BE067}" type="presParOf" srcId="{32C6041E-3D48-4DFF-BF56-452A502F7E82}" destId="{AD9B6D26-3CE6-4E58-BBEC-CD1087993519}" srcOrd="1" destOrd="0" presId="urn:microsoft.com/office/officeart/2005/8/layout/orgChart1"/>
    <dgm:cxn modelId="{F2F5C6D8-BD85-4B1F-8678-D33249704341}" type="presParOf" srcId="{AD9B6D26-3CE6-4E58-BBEC-CD1087993519}" destId="{BC150CAA-1CF8-46D2-B3A0-0B69110AF67B}" srcOrd="0" destOrd="0" presId="urn:microsoft.com/office/officeart/2005/8/layout/orgChart1"/>
    <dgm:cxn modelId="{CC931482-8E0B-46FC-BE89-25893D69E529}" type="presParOf" srcId="{BC150CAA-1CF8-46D2-B3A0-0B69110AF67B}" destId="{0308CBBE-DC17-45BF-83C1-145158BF63DE}" srcOrd="0" destOrd="0" presId="urn:microsoft.com/office/officeart/2005/8/layout/orgChart1"/>
    <dgm:cxn modelId="{837771A4-891C-4442-9B2F-F2592494C599}" type="presParOf" srcId="{BC150CAA-1CF8-46D2-B3A0-0B69110AF67B}" destId="{242835F5-0557-478E-916C-947C528BD9C8}" srcOrd="1" destOrd="0" presId="urn:microsoft.com/office/officeart/2005/8/layout/orgChart1"/>
    <dgm:cxn modelId="{0E610BC8-ACC6-46CC-B53D-BBB0526FA928}" type="presParOf" srcId="{AD9B6D26-3CE6-4E58-BBEC-CD1087993519}" destId="{BD10E1A9-1A21-4497-8A0E-7E9B97BBF803}" srcOrd="1" destOrd="0" presId="urn:microsoft.com/office/officeart/2005/8/layout/orgChart1"/>
    <dgm:cxn modelId="{A2D8F639-68B4-491B-AB0E-01C77A27F427}" type="presParOf" srcId="{AD9B6D26-3CE6-4E58-BBEC-CD1087993519}" destId="{CA8E7941-A580-43D1-AD80-9D110DFF84C0}" srcOrd="2" destOrd="0" presId="urn:microsoft.com/office/officeart/2005/8/layout/orgChart1"/>
    <dgm:cxn modelId="{A8ED3F63-3693-41AD-859C-55ADBC053EC2}" type="presParOf" srcId="{32C6041E-3D48-4DFF-BF56-452A502F7E82}" destId="{FA47DB0C-92AE-4D61-8E36-5BFD236DD0B3}" srcOrd="2" destOrd="0" presId="urn:microsoft.com/office/officeart/2005/8/layout/orgChart1"/>
    <dgm:cxn modelId="{75308F53-1DBB-4DF6-9798-4FBD90DD07A4}" type="presParOf" srcId="{32C6041E-3D48-4DFF-BF56-452A502F7E82}" destId="{27C14893-2FA5-410B-98DD-5FC32EC04914}" srcOrd="3" destOrd="0" presId="urn:microsoft.com/office/officeart/2005/8/layout/orgChart1"/>
    <dgm:cxn modelId="{5123462D-8C54-4093-8B3E-08D61E1351F8}" type="presParOf" srcId="{27C14893-2FA5-410B-98DD-5FC32EC04914}" destId="{6703C5D3-413E-422B-B982-9A18B89FC1FE}" srcOrd="0" destOrd="0" presId="urn:microsoft.com/office/officeart/2005/8/layout/orgChart1"/>
    <dgm:cxn modelId="{75966522-2F21-4DAB-A100-EC678302BBBA}" type="presParOf" srcId="{6703C5D3-413E-422B-B982-9A18B89FC1FE}" destId="{57D2D5F3-B54C-44B7-BE01-9E40C0C854BF}" srcOrd="0" destOrd="0" presId="urn:microsoft.com/office/officeart/2005/8/layout/orgChart1"/>
    <dgm:cxn modelId="{BA990112-FA30-4DE1-9DEC-626B7574F608}" type="presParOf" srcId="{6703C5D3-413E-422B-B982-9A18B89FC1FE}" destId="{B537C397-0919-4988-BB07-3586B14402E8}" srcOrd="1" destOrd="0" presId="urn:microsoft.com/office/officeart/2005/8/layout/orgChart1"/>
    <dgm:cxn modelId="{D8EBAC27-71DE-4F3F-A5D2-268E5859E654}" type="presParOf" srcId="{27C14893-2FA5-410B-98DD-5FC32EC04914}" destId="{9D8D8AA2-82BA-49BE-972D-B04B0AEAB822}" srcOrd="1" destOrd="0" presId="urn:microsoft.com/office/officeart/2005/8/layout/orgChart1"/>
    <dgm:cxn modelId="{FB163097-5868-440C-83FA-D20D9358F3C0}" type="presParOf" srcId="{27C14893-2FA5-410B-98DD-5FC32EC04914}" destId="{47B59C68-C2EC-417E-936C-BB3025D34D60}" srcOrd="2" destOrd="0" presId="urn:microsoft.com/office/officeart/2005/8/layout/orgChart1"/>
    <dgm:cxn modelId="{651B4300-CF4D-476C-91FC-D6698EF23585}" type="presParOf" srcId="{32C6041E-3D48-4DFF-BF56-452A502F7E82}" destId="{73187C77-ED87-4A15-B352-5FE362E8C499}" srcOrd="4" destOrd="0" presId="urn:microsoft.com/office/officeart/2005/8/layout/orgChart1"/>
    <dgm:cxn modelId="{4D4D74C5-67FD-46DF-AF2D-3C3C256C519C}" type="presParOf" srcId="{32C6041E-3D48-4DFF-BF56-452A502F7E82}" destId="{E0A08269-B6B4-4ED7-BDA9-DE5CBAC8F954}" srcOrd="5" destOrd="0" presId="urn:microsoft.com/office/officeart/2005/8/layout/orgChart1"/>
    <dgm:cxn modelId="{3E62BE37-9061-4F62-B1D8-6C613E3B3C39}" type="presParOf" srcId="{E0A08269-B6B4-4ED7-BDA9-DE5CBAC8F954}" destId="{DBEB586F-F459-4917-8F90-E873501CB05A}" srcOrd="0" destOrd="0" presId="urn:microsoft.com/office/officeart/2005/8/layout/orgChart1"/>
    <dgm:cxn modelId="{DD1308E1-9E51-41C5-B693-8B9CE247CA68}" type="presParOf" srcId="{DBEB586F-F459-4917-8F90-E873501CB05A}" destId="{4BFE0EA8-C861-4360-A2F9-112619D879BC}" srcOrd="0" destOrd="0" presId="urn:microsoft.com/office/officeart/2005/8/layout/orgChart1"/>
    <dgm:cxn modelId="{F10319E4-0106-499E-A77B-3D67A27B9D5E}" type="presParOf" srcId="{DBEB586F-F459-4917-8F90-E873501CB05A}" destId="{AE76676B-D7FC-4444-985D-4C50181B2DBA}" srcOrd="1" destOrd="0" presId="urn:microsoft.com/office/officeart/2005/8/layout/orgChart1"/>
    <dgm:cxn modelId="{D7D49AAC-532D-4075-BD53-D9D342635138}" type="presParOf" srcId="{E0A08269-B6B4-4ED7-BDA9-DE5CBAC8F954}" destId="{F0035C97-04F6-4982-BF23-4217E35A2467}" srcOrd="1" destOrd="0" presId="urn:microsoft.com/office/officeart/2005/8/layout/orgChart1"/>
    <dgm:cxn modelId="{461CFD78-263E-48E1-A420-22AC0362F439}" type="presParOf" srcId="{E0A08269-B6B4-4ED7-BDA9-DE5CBAC8F954}" destId="{DFAF0A5D-A674-451F-AB7A-23980BB222C3}" srcOrd="2" destOrd="0" presId="urn:microsoft.com/office/officeart/2005/8/layout/orgChart1"/>
    <dgm:cxn modelId="{91018112-F3A4-4214-B55F-1FFD87C83B96}" type="presParOf" srcId="{B7F3373B-8D96-45EC-BEEB-BF55F8CF3C38}" destId="{50DAA5E4-9BC8-4983-8D03-BB17CAE655D2}" srcOrd="2" destOrd="0" presId="urn:microsoft.com/office/officeart/2005/8/layout/orgChart1"/>
    <dgm:cxn modelId="{908A11B6-21FD-4CA8-A375-E2151FA23919}" type="presParOf" srcId="{EFAAE462-6B1D-44FD-8CFA-0BCD75BD081A}" destId="{2B4C82B4-5C22-4669-8CEA-A8389FD59543}" srcOrd="2" destOrd="0" presId="urn:microsoft.com/office/officeart/2005/8/layout/orgChart1"/>
    <dgm:cxn modelId="{F7B44411-721C-4B74-8CBC-E62037E41FAF}" type="presParOf" srcId="{EFAAE462-6B1D-44FD-8CFA-0BCD75BD081A}" destId="{7F5B2307-3F3F-45A3-B167-E8F504F627F8}" srcOrd="3" destOrd="0" presId="urn:microsoft.com/office/officeart/2005/8/layout/orgChart1"/>
    <dgm:cxn modelId="{B0ED63AC-B1D5-4A4C-BC3B-F9017A0884C3}" type="presParOf" srcId="{7F5B2307-3F3F-45A3-B167-E8F504F627F8}" destId="{84485004-4058-43BE-9682-BBD56814001D}" srcOrd="0" destOrd="0" presId="urn:microsoft.com/office/officeart/2005/8/layout/orgChart1"/>
    <dgm:cxn modelId="{C238F5F4-8BDC-4281-9B8F-E44E9C577BB2}" type="presParOf" srcId="{84485004-4058-43BE-9682-BBD56814001D}" destId="{393BD7D2-2BCE-4D2D-9DC8-0706DDF85E05}" srcOrd="0" destOrd="0" presId="urn:microsoft.com/office/officeart/2005/8/layout/orgChart1"/>
    <dgm:cxn modelId="{7E2411C1-57EF-4F2F-ACB0-2141CA0CB912}" type="presParOf" srcId="{84485004-4058-43BE-9682-BBD56814001D}" destId="{33FEA1D7-B795-48A6-A7B1-93359E6DA425}" srcOrd="1" destOrd="0" presId="urn:microsoft.com/office/officeart/2005/8/layout/orgChart1"/>
    <dgm:cxn modelId="{637F5274-DFD7-47C3-998C-E1F93088CD1E}" type="presParOf" srcId="{7F5B2307-3F3F-45A3-B167-E8F504F627F8}" destId="{8983F210-563A-47A8-AB75-EEC0FE8C5EEB}" srcOrd="1" destOrd="0" presId="urn:microsoft.com/office/officeart/2005/8/layout/orgChart1"/>
    <dgm:cxn modelId="{E6D3A799-E657-4A80-9BCE-47EA72BA1CDC}" type="presParOf" srcId="{8983F210-563A-47A8-AB75-EEC0FE8C5EEB}" destId="{CDE6B660-FAD2-46FC-94A9-CE9ACCA61336}" srcOrd="0" destOrd="0" presId="urn:microsoft.com/office/officeart/2005/8/layout/orgChart1"/>
    <dgm:cxn modelId="{BB7BFC85-5B20-486A-9BC0-DF7B90E2F686}" type="presParOf" srcId="{8983F210-563A-47A8-AB75-EEC0FE8C5EEB}" destId="{04E0CD1C-20DF-4DEA-8CBF-9AE5D214665C}" srcOrd="1" destOrd="0" presId="urn:microsoft.com/office/officeart/2005/8/layout/orgChart1"/>
    <dgm:cxn modelId="{CF8115A3-F6AE-41EA-BC0E-B47F3072A237}" type="presParOf" srcId="{04E0CD1C-20DF-4DEA-8CBF-9AE5D214665C}" destId="{DA7AD191-9834-46A8-9F0B-9A0F3C5EDBF0}" srcOrd="0" destOrd="0" presId="urn:microsoft.com/office/officeart/2005/8/layout/orgChart1"/>
    <dgm:cxn modelId="{33DC56C1-C5BB-428D-86D1-1474A68BAB07}" type="presParOf" srcId="{DA7AD191-9834-46A8-9F0B-9A0F3C5EDBF0}" destId="{81322FB5-E2A9-4440-9DC0-E7EF78D44D20}" srcOrd="0" destOrd="0" presId="urn:microsoft.com/office/officeart/2005/8/layout/orgChart1"/>
    <dgm:cxn modelId="{638BF7F9-0CD8-46D2-A7ED-02689BEC7549}" type="presParOf" srcId="{DA7AD191-9834-46A8-9F0B-9A0F3C5EDBF0}" destId="{59B8CB39-A9C5-4079-B403-92CD2D141A96}" srcOrd="1" destOrd="0" presId="urn:microsoft.com/office/officeart/2005/8/layout/orgChart1"/>
    <dgm:cxn modelId="{04F0C6D2-6201-4DD9-A984-AFD6C285C583}" type="presParOf" srcId="{04E0CD1C-20DF-4DEA-8CBF-9AE5D214665C}" destId="{73E3E30A-10A5-4341-8293-0F5911C60EB5}" srcOrd="1" destOrd="0" presId="urn:microsoft.com/office/officeart/2005/8/layout/orgChart1"/>
    <dgm:cxn modelId="{67A6DE89-BFCD-40BE-BA1F-D7E54959FE55}" type="presParOf" srcId="{04E0CD1C-20DF-4DEA-8CBF-9AE5D214665C}" destId="{090DE032-9549-445C-B170-913C50314396}" srcOrd="2" destOrd="0" presId="urn:microsoft.com/office/officeart/2005/8/layout/orgChart1"/>
    <dgm:cxn modelId="{D282F43D-9FCE-470F-B349-FF9D30F62909}" type="presParOf" srcId="{8983F210-563A-47A8-AB75-EEC0FE8C5EEB}" destId="{E24734BC-8511-4C87-B20B-5533BEBD4052}" srcOrd="2" destOrd="0" presId="urn:microsoft.com/office/officeart/2005/8/layout/orgChart1"/>
    <dgm:cxn modelId="{6B06C8FC-71A8-4DB8-BC1E-F2F86F86437C}" type="presParOf" srcId="{8983F210-563A-47A8-AB75-EEC0FE8C5EEB}" destId="{D3FAF517-73D4-4595-A30F-CD4B32DD1D52}" srcOrd="3" destOrd="0" presId="urn:microsoft.com/office/officeart/2005/8/layout/orgChart1"/>
    <dgm:cxn modelId="{CBC89544-4AA4-45F7-AD65-77EC38AAB8A2}" type="presParOf" srcId="{D3FAF517-73D4-4595-A30F-CD4B32DD1D52}" destId="{1C1BE97F-484D-43D3-8226-3940874AFFE2}" srcOrd="0" destOrd="0" presId="urn:microsoft.com/office/officeart/2005/8/layout/orgChart1"/>
    <dgm:cxn modelId="{06DA96DB-41EB-4E32-9869-5C27540720B3}" type="presParOf" srcId="{1C1BE97F-484D-43D3-8226-3940874AFFE2}" destId="{AF166B1A-9015-4C26-8B87-221A9A8970A1}" srcOrd="0" destOrd="0" presId="urn:microsoft.com/office/officeart/2005/8/layout/orgChart1"/>
    <dgm:cxn modelId="{BD738FC5-0957-428A-83FC-ECA0531AEECF}" type="presParOf" srcId="{1C1BE97F-484D-43D3-8226-3940874AFFE2}" destId="{EB411681-9752-4EC8-85CF-6315D871D6CB}" srcOrd="1" destOrd="0" presId="urn:microsoft.com/office/officeart/2005/8/layout/orgChart1"/>
    <dgm:cxn modelId="{B9AB80AA-1D33-4743-9B8A-2B0BE9A788BE}" type="presParOf" srcId="{D3FAF517-73D4-4595-A30F-CD4B32DD1D52}" destId="{E5C7827F-CAD5-41F9-8D54-FC8EB249D6F5}" srcOrd="1" destOrd="0" presId="urn:microsoft.com/office/officeart/2005/8/layout/orgChart1"/>
    <dgm:cxn modelId="{6BDC02ED-D18F-4907-9E85-A292EE650333}" type="presParOf" srcId="{D3FAF517-73D4-4595-A30F-CD4B32DD1D52}" destId="{AD1A9415-65F4-487F-B13D-F125358DA784}" srcOrd="2" destOrd="0" presId="urn:microsoft.com/office/officeart/2005/8/layout/orgChart1"/>
    <dgm:cxn modelId="{33C59106-1A4A-479C-8C1D-5BE3C2CC197B}" type="presParOf" srcId="{7F5B2307-3F3F-45A3-B167-E8F504F627F8}" destId="{5B7AA073-ECB9-493A-9762-10FFD48183D0}" srcOrd="2" destOrd="0" presId="urn:microsoft.com/office/officeart/2005/8/layout/orgChart1"/>
    <dgm:cxn modelId="{1EA529F6-B2D7-4FB5-814A-DC4B3C3BBA03}" type="presParOf" srcId="{EFAAE462-6B1D-44FD-8CFA-0BCD75BD081A}" destId="{80A7E148-BE53-4FF2-B8C7-EE50106802AB}" srcOrd="4" destOrd="0" presId="urn:microsoft.com/office/officeart/2005/8/layout/orgChart1"/>
    <dgm:cxn modelId="{916CA797-EC1A-4F9B-9366-C8D39E3541A9}" type="presParOf" srcId="{EFAAE462-6B1D-44FD-8CFA-0BCD75BD081A}" destId="{D6FF3AA5-37C1-4997-BC69-33BEBAE0FCA7}" srcOrd="5" destOrd="0" presId="urn:microsoft.com/office/officeart/2005/8/layout/orgChart1"/>
    <dgm:cxn modelId="{0767B5DE-AB5D-41F6-83C9-BD95C181DC30}" type="presParOf" srcId="{D6FF3AA5-37C1-4997-BC69-33BEBAE0FCA7}" destId="{7371205B-62CF-4AA7-9B69-9D5BD54CF371}" srcOrd="0" destOrd="0" presId="urn:microsoft.com/office/officeart/2005/8/layout/orgChart1"/>
    <dgm:cxn modelId="{0FEEAAA2-78F8-4F37-8324-DDADD6F8FE3C}" type="presParOf" srcId="{7371205B-62CF-4AA7-9B69-9D5BD54CF371}" destId="{D5C77EB5-BE73-4E73-8F0E-628EC818ED2C}" srcOrd="0" destOrd="0" presId="urn:microsoft.com/office/officeart/2005/8/layout/orgChart1"/>
    <dgm:cxn modelId="{B112D738-EBFE-46B2-BD7A-02B484D1E738}" type="presParOf" srcId="{7371205B-62CF-4AA7-9B69-9D5BD54CF371}" destId="{76C15F19-1F85-4B5C-8B0F-9116227859CD}" srcOrd="1" destOrd="0" presId="urn:microsoft.com/office/officeart/2005/8/layout/orgChart1"/>
    <dgm:cxn modelId="{F138053A-21FD-4E0B-AE47-8E9630ABD9F8}" type="presParOf" srcId="{D6FF3AA5-37C1-4997-BC69-33BEBAE0FCA7}" destId="{84FA42A3-D174-4E51-A29E-40BFADE57E80}" srcOrd="1" destOrd="0" presId="urn:microsoft.com/office/officeart/2005/8/layout/orgChart1"/>
    <dgm:cxn modelId="{57D848A7-095D-4C2B-B81A-742CE18BE3D0}" type="presParOf" srcId="{84FA42A3-D174-4E51-A29E-40BFADE57E80}" destId="{8E6491C9-64B2-424E-9A12-DE4FF5440F00}" srcOrd="0" destOrd="0" presId="urn:microsoft.com/office/officeart/2005/8/layout/orgChart1"/>
    <dgm:cxn modelId="{E3DBD474-F14D-4260-8B5A-66AFEC35F26E}" type="presParOf" srcId="{84FA42A3-D174-4E51-A29E-40BFADE57E80}" destId="{C9133E28-CE25-475F-A8E5-2EDAFB19899D}" srcOrd="1" destOrd="0" presId="urn:microsoft.com/office/officeart/2005/8/layout/orgChart1"/>
    <dgm:cxn modelId="{5B383E51-91C0-431D-A9EF-8DE353FC52AB}" type="presParOf" srcId="{C9133E28-CE25-475F-A8E5-2EDAFB19899D}" destId="{F57B6981-F577-478C-B069-6A7328DA0F04}" srcOrd="0" destOrd="0" presId="urn:microsoft.com/office/officeart/2005/8/layout/orgChart1"/>
    <dgm:cxn modelId="{BC622818-52A0-43A3-9E56-FF43B933E39F}" type="presParOf" srcId="{F57B6981-F577-478C-B069-6A7328DA0F04}" destId="{79DBE194-01F2-4585-8A13-572156E170FE}" srcOrd="0" destOrd="0" presId="urn:microsoft.com/office/officeart/2005/8/layout/orgChart1"/>
    <dgm:cxn modelId="{79E7C477-DD7F-47BC-B1F6-D01C6DCE88C7}" type="presParOf" srcId="{F57B6981-F577-478C-B069-6A7328DA0F04}" destId="{8B9F866A-B3E7-4503-9643-B6F499C6D03C}" srcOrd="1" destOrd="0" presId="urn:microsoft.com/office/officeart/2005/8/layout/orgChart1"/>
    <dgm:cxn modelId="{A561369E-8CBB-4E8D-8112-0E371750B83F}" type="presParOf" srcId="{C9133E28-CE25-475F-A8E5-2EDAFB19899D}" destId="{01E78CD5-6BF0-432B-91D3-599CB474C011}" srcOrd="1" destOrd="0" presId="urn:microsoft.com/office/officeart/2005/8/layout/orgChart1"/>
    <dgm:cxn modelId="{3C637E64-9269-4DFA-9657-CE23E103880C}" type="presParOf" srcId="{C9133E28-CE25-475F-A8E5-2EDAFB19899D}" destId="{CFEF7B12-1B35-4CD8-ABAB-C248434FA0BC}" srcOrd="2" destOrd="0" presId="urn:microsoft.com/office/officeart/2005/8/layout/orgChart1"/>
    <dgm:cxn modelId="{FE624C2D-DF1B-4831-9DBA-909890CCFADD}" type="presParOf" srcId="{84FA42A3-D174-4E51-A29E-40BFADE57E80}" destId="{57000B81-C350-4754-A65C-E403037E5B51}" srcOrd="2" destOrd="0" presId="urn:microsoft.com/office/officeart/2005/8/layout/orgChart1"/>
    <dgm:cxn modelId="{4CCD5EDA-58B6-4675-A3B4-27F3F4109C7E}" type="presParOf" srcId="{84FA42A3-D174-4E51-A29E-40BFADE57E80}" destId="{4B47A4A8-64E4-4D07-A4EE-A777FC3E99CD}" srcOrd="3" destOrd="0" presId="urn:microsoft.com/office/officeart/2005/8/layout/orgChart1"/>
    <dgm:cxn modelId="{DE6AA0DE-A707-4A00-8008-F6AEF586AB93}" type="presParOf" srcId="{4B47A4A8-64E4-4D07-A4EE-A777FC3E99CD}" destId="{4B7655E8-4CDF-4109-97E4-1F18701B1B01}" srcOrd="0" destOrd="0" presId="urn:microsoft.com/office/officeart/2005/8/layout/orgChart1"/>
    <dgm:cxn modelId="{045927EF-9E42-49FC-8949-4AA49A3620FB}" type="presParOf" srcId="{4B7655E8-4CDF-4109-97E4-1F18701B1B01}" destId="{0D8DD549-28CF-4413-85C8-E40747CCDC0D}" srcOrd="0" destOrd="0" presId="urn:microsoft.com/office/officeart/2005/8/layout/orgChart1"/>
    <dgm:cxn modelId="{05C654E8-B3A2-434B-A7FB-DC0788F04557}" type="presParOf" srcId="{4B7655E8-4CDF-4109-97E4-1F18701B1B01}" destId="{9A66B20E-0B13-430C-8275-868A02497C01}" srcOrd="1" destOrd="0" presId="urn:microsoft.com/office/officeart/2005/8/layout/orgChart1"/>
    <dgm:cxn modelId="{C5D3934C-3A96-43F3-A00F-02915F836E20}" type="presParOf" srcId="{4B47A4A8-64E4-4D07-A4EE-A777FC3E99CD}" destId="{1FAA9EAF-BA6E-422E-BF84-5BF42B322F02}" srcOrd="1" destOrd="0" presId="urn:microsoft.com/office/officeart/2005/8/layout/orgChart1"/>
    <dgm:cxn modelId="{7668C893-2257-4625-B3C3-6845B4CEE294}" type="presParOf" srcId="{4B47A4A8-64E4-4D07-A4EE-A777FC3E99CD}" destId="{8E5AD3B6-7782-45AC-97EE-EB716CD57FAD}" srcOrd="2" destOrd="0" presId="urn:microsoft.com/office/officeart/2005/8/layout/orgChart1"/>
    <dgm:cxn modelId="{429C65A8-2E0A-447A-8178-80C149B16109}" type="presParOf" srcId="{D6FF3AA5-37C1-4997-BC69-33BEBAE0FCA7}" destId="{458C3DCA-BE86-4595-923C-7FFB143CB87D}" srcOrd="2" destOrd="0" presId="urn:microsoft.com/office/officeart/2005/8/layout/orgChart1"/>
    <dgm:cxn modelId="{5362454B-729F-4742-A02F-E5FB3D051132}" type="presParOf" srcId="{EFAAE462-6B1D-44FD-8CFA-0BCD75BD081A}" destId="{A2607886-6818-4322-BD51-7E9B4B87EBFE}" srcOrd="6" destOrd="0" presId="urn:microsoft.com/office/officeart/2005/8/layout/orgChart1"/>
    <dgm:cxn modelId="{76EF8924-813F-4E35-81EB-6F508452B148}" type="presParOf" srcId="{EFAAE462-6B1D-44FD-8CFA-0BCD75BD081A}" destId="{12EA4F91-E4F0-45F5-A0D2-DD30B70C14B3}" srcOrd="7" destOrd="0" presId="urn:microsoft.com/office/officeart/2005/8/layout/orgChart1"/>
    <dgm:cxn modelId="{7BF4DC23-12F5-471F-8EF1-566DBD7AC802}" type="presParOf" srcId="{12EA4F91-E4F0-45F5-A0D2-DD30B70C14B3}" destId="{8852568B-A225-4199-9785-4F21AFBF1557}" srcOrd="0" destOrd="0" presId="urn:microsoft.com/office/officeart/2005/8/layout/orgChart1"/>
    <dgm:cxn modelId="{63C3CAE3-79A0-4720-8659-CC132D899E69}" type="presParOf" srcId="{8852568B-A225-4199-9785-4F21AFBF1557}" destId="{F6C554FB-8A89-40FD-AD60-E6F1B9CF06C1}" srcOrd="0" destOrd="0" presId="urn:microsoft.com/office/officeart/2005/8/layout/orgChart1"/>
    <dgm:cxn modelId="{F64B872F-0E52-40AD-875C-AA3DAA7732F7}" type="presParOf" srcId="{8852568B-A225-4199-9785-4F21AFBF1557}" destId="{47C2B5BB-4A05-4D45-A1B7-556FFA1ED2BB}" srcOrd="1" destOrd="0" presId="urn:microsoft.com/office/officeart/2005/8/layout/orgChart1"/>
    <dgm:cxn modelId="{AF559529-963D-4925-900F-9D3A76D01840}" type="presParOf" srcId="{12EA4F91-E4F0-45F5-A0D2-DD30B70C14B3}" destId="{8268EE49-165B-44A7-B17B-43B04A671717}" srcOrd="1" destOrd="0" presId="urn:microsoft.com/office/officeart/2005/8/layout/orgChart1"/>
    <dgm:cxn modelId="{EDE2AFA1-C7B6-4FDA-BB4F-94071D7D5764}" type="presParOf" srcId="{8268EE49-165B-44A7-B17B-43B04A671717}" destId="{7F509E41-B9BC-47F2-8454-40FBCC343245}" srcOrd="0" destOrd="0" presId="urn:microsoft.com/office/officeart/2005/8/layout/orgChart1"/>
    <dgm:cxn modelId="{9C2CEA38-F80E-42A7-B255-9B1E5146CB5B}" type="presParOf" srcId="{8268EE49-165B-44A7-B17B-43B04A671717}" destId="{6E6ACE39-E3D4-4EDD-AE73-F92D84008969}" srcOrd="1" destOrd="0" presId="urn:microsoft.com/office/officeart/2005/8/layout/orgChart1"/>
    <dgm:cxn modelId="{F0551874-66A8-4842-A427-71C7BC06DDE5}" type="presParOf" srcId="{6E6ACE39-E3D4-4EDD-AE73-F92D84008969}" destId="{09222806-BB59-4F38-BCF1-7692373FF100}" srcOrd="0" destOrd="0" presId="urn:microsoft.com/office/officeart/2005/8/layout/orgChart1"/>
    <dgm:cxn modelId="{23827C7D-3599-4C6A-B250-5BB87840A0C7}" type="presParOf" srcId="{09222806-BB59-4F38-BCF1-7692373FF100}" destId="{012E182B-0799-41C4-9C2F-96A221EB5FAB}" srcOrd="0" destOrd="0" presId="urn:microsoft.com/office/officeart/2005/8/layout/orgChart1"/>
    <dgm:cxn modelId="{550AD3DD-4EE0-4643-9245-EC929C33583F}" type="presParOf" srcId="{09222806-BB59-4F38-BCF1-7692373FF100}" destId="{2AD2AFF0-7C11-4CB4-A550-07DDFACDB520}" srcOrd="1" destOrd="0" presId="urn:microsoft.com/office/officeart/2005/8/layout/orgChart1"/>
    <dgm:cxn modelId="{29FDC581-394D-45B3-B65C-2AD7722A8DC5}" type="presParOf" srcId="{6E6ACE39-E3D4-4EDD-AE73-F92D84008969}" destId="{3AEA70DE-E95E-4437-B4E2-AADE9918C93A}" srcOrd="1" destOrd="0" presId="urn:microsoft.com/office/officeart/2005/8/layout/orgChart1"/>
    <dgm:cxn modelId="{1360DDA0-A2EB-4F79-84B1-ECF0304421BB}" type="presParOf" srcId="{6E6ACE39-E3D4-4EDD-AE73-F92D84008969}" destId="{E9010409-695A-4B21-8E29-A91E34AEF880}" srcOrd="2" destOrd="0" presId="urn:microsoft.com/office/officeart/2005/8/layout/orgChart1"/>
    <dgm:cxn modelId="{44BB34E7-1045-4FBE-9EE8-DF25AE817B98}" type="presParOf" srcId="{8268EE49-165B-44A7-B17B-43B04A671717}" destId="{BF5D525E-5435-45F3-AB9B-DBD649F06761}" srcOrd="2" destOrd="0" presId="urn:microsoft.com/office/officeart/2005/8/layout/orgChart1"/>
    <dgm:cxn modelId="{D210BE5F-7754-408A-A622-F2F6AED731DC}" type="presParOf" srcId="{8268EE49-165B-44A7-B17B-43B04A671717}" destId="{70CF63A5-6F92-4882-AB67-3D0491F2ECDE}" srcOrd="3" destOrd="0" presId="urn:microsoft.com/office/officeart/2005/8/layout/orgChart1"/>
    <dgm:cxn modelId="{42615563-D0FE-4A2F-B3DC-6B3ED888D2BC}" type="presParOf" srcId="{70CF63A5-6F92-4882-AB67-3D0491F2ECDE}" destId="{00032922-3F46-4943-9184-5E32F32EBDAF}" srcOrd="0" destOrd="0" presId="urn:microsoft.com/office/officeart/2005/8/layout/orgChart1"/>
    <dgm:cxn modelId="{292711BC-67E3-405E-9E9B-262A0975F5DA}" type="presParOf" srcId="{00032922-3F46-4943-9184-5E32F32EBDAF}" destId="{A0170C7D-B46C-437B-ABD0-271B37292B0D}" srcOrd="0" destOrd="0" presId="urn:microsoft.com/office/officeart/2005/8/layout/orgChart1"/>
    <dgm:cxn modelId="{E8EF368D-6561-4C88-98F2-9B9E8679189E}" type="presParOf" srcId="{00032922-3F46-4943-9184-5E32F32EBDAF}" destId="{179021BD-7A8B-47E0-BEDF-FE61163E1873}" srcOrd="1" destOrd="0" presId="urn:microsoft.com/office/officeart/2005/8/layout/orgChart1"/>
    <dgm:cxn modelId="{0100C205-CA7E-465E-9813-5E0BF8A7F69B}" type="presParOf" srcId="{70CF63A5-6F92-4882-AB67-3D0491F2ECDE}" destId="{3249DF97-3F10-4AF3-805E-ED14156843FE}" srcOrd="1" destOrd="0" presId="urn:microsoft.com/office/officeart/2005/8/layout/orgChart1"/>
    <dgm:cxn modelId="{5368BF85-D418-4AC8-A9EA-1D45CDDC10A2}" type="presParOf" srcId="{70CF63A5-6F92-4882-AB67-3D0491F2ECDE}" destId="{4A7D0AAC-8651-49B6-8CE4-A12D8EDB1D92}" srcOrd="2" destOrd="0" presId="urn:microsoft.com/office/officeart/2005/8/layout/orgChart1"/>
    <dgm:cxn modelId="{BA700705-01B3-493C-8F12-1C80A3C135E7}" type="presParOf" srcId="{12EA4F91-E4F0-45F5-A0D2-DD30B70C14B3}" destId="{A6F6E433-EE55-4D25-B506-872396D15B53}" srcOrd="2" destOrd="0" presId="urn:microsoft.com/office/officeart/2005/8/layout/orgChart1"/>
    <dgm:cxn modelId="{EF1CA5CB-762B-456A-A02A-5C36A2ED01EE}" type="presParOf" srcId="{EFAAE462-6B1D-44FD-8CFA-0BCD75BD081A}" destId="{E283AEE5-F759-4F97-AF8E-C34111A8E325}" srcOrd="8" destOrd="0" presId="urn:microsoft.com/office/officeart/2005/8/layout/orgChart1"/>
    <dgm:cxn modelId="{3757E1A1-CE11-40F0-9A26-0D22309D027D}" type="presParOf" srcId="{EFAAE462-6B1D-44FD-8CFA-0BCD75BD081A}" destId="{BB7807E0-4533-4D65-B0E2-0396BA41E57A}" srcOrd="9" destOrd="0" presId="urn:microsoft.com/office/officeart/2005/8/layout/orgChart1"/>
    <dgm:cxn modelId="{6AA475BE-896D-4405-B297-984A82C5A8DC}" type="presParOf" srcId="{BB7807E0-4533-4D65-B0E2-0396BA41E57A}" destId="{B818F38D-68A0-4E79-A6CC-6559A8CD9FA9}" srcOrd="0" destOrd="0" presId="urn:microsoft.com/office/officeart/2005/8/layout/orgChart1"/>
    <dgm:cxn modelId="{EA4BEDAA-0D27-4338-B041-14C4068A565E}" type="presParOf" srcId="{B818F38D-68A0-4E79-A6CC-6559A8CD9FA9}" destId="{E4ADCCF3-8F9D-4C14-A485-96412ECB5254}" srcOrd="0" destOrd="0" presId="urn:microsoft.com/office/officeart/2005/8/layout/orgChart1"/>
    <dgm:cxn modelId="{CA119582-CEAB-4000-9D6A-426DCBA772F8}" type="presParOf" srcId="{B818F38D-68A0-4E79-A6CC-6559A8CD9FA9}" destId="{7A1DF7B6-2963-4D40-93B5-A166415B505B}" srcOrd="1" destOrd="0" presId="urn:microsoft.com/office/officeart/2005/8/layout/orgChart1"/>
    <dgm:cxn modelId="{4103F0A5-3DAA-417B-A923-19A7070D07FA}" type="presParOf" srcId="{BB7807E0-4533-4D65-B0E2-0396BA41E57A}" destId="{B08D678D-8234-483E-91D3-400AE7DF68AE}" srcOrd="1" destOrd="0" presId="urn:microsoft.com/office/officeart/2005/8/layout/orgChart1"/>
    <dgm:cxn modelId="{67C08FD4-EB14-43CB-A1EF-A4D92522F6FC}" type="presParOf" srcId="{B08D678D-8234-483E-91D3-400AE7DF68AE}" destId="{5027E356-52A9-4D45-B8D1-449990773ED1}" srcOrd="0" destOrd="0" presId="urn:microsoft.com/office/officeart/2005/8/layout/orgChart1"/>
    <dgm:cxn modelId="{3992B5EF-9FB6-4DF7-8B55-DBAF99D01DFB}" type="presParOf" srcId="{B08D678D-8234-483E-91D3-400AE7DF68AE}" destId="{FF92228E-F65D-45F6-B88B-48A34877E38A}" srcOrd="1" destOrd="0" presId="urn:microsoft.com/office/officeart/2005/8/layout/orgChart1"/>
    <dgm:cxn modelId="{86A3947B-4A71-4CA3-B9C6-9A6F0A05CA2D}" type="presParOf" srcId="{FF92228E-F65D-45F6-B88B-48A34877E38A}" destId="{2CD512F6-E33F-4545-A72F-7A7B5FF6DFD0}" srcOrd="0" destOrd="0" presId="urn:microsoft.com/office/officeart/2005/8/layout/orgChart1"/>
    <dgm:cxn modelId="{3A74DB75-7B8A-4E63-A5A9-9D85F17A9E72}" type="presParOf" srcId="{2CD512F6-E33F-4545-A72F-7A7B5FF6DFD0}" destId="{DB950A73-C45D-488E-B592-60F7F097C653}" srcOrd="0" destOrd="0" presId="urn:microsoft.com/office/officeart/2005/8/layout/orgChart1"/>
    <dgm:cxn modelId="{B42B1336-F2FA-40DD-A05D-5DCB411A873C}" type="presParOf" srcId="{2CD512F6-E33F-4545-A72F-7A7B5FF6DFD0}" destId="{7D15F228-51AB-4C36-82B7-55E2D208D833}" srcOrd="1" destOrd="0" presId="urn:microsoft.com/office/officeart/2005/8/layout/orgChart1"/>
    <dgm:cxn modelId="{481FEA50-83DE-4184-9F60-EBB5760DBBE4}" type="presParOf" srcId="{FF92228E-F65D-45F6-B88B-48A34877E38A}" destId="{5AD0290F-9F85-4264-BBCB-2CD06552400B}" srcOrd="1" destOrd="0" presId="urn:microsoft.com/office/officeart/2005/8/layout/orgChart1"/>
    <dgm:cxn modelId="{1EEC379A-9B01-4416-BA67-DF0B0FAC4BF3}" type="presParOf" srcId="{FF92228E-F65D-45F6-B88B-48A34877E38A}" destId="{BD4CB9D7-46B9-4FB6-B73C-137840392260}" srcOrd="2" destOrd="0" presId="urn:microsoft.com/office/officeart/2005/8/layout/orgChart1"/>
    <dgm:cxn modelId="{8CBEB9BF-BA28-446F-B47D-B816DAFED08A}" type="presParOf" srcId="{B08D678D-8234-483E-91D3-400AE7DF68AE}" destId="{ACBBF8AE-2C68-40F1-9E08-C1F62D30FE3B}" srcOrd="2" destOrd="0" presId="urn:microsoft.com/office/officeart/2005/8/layout/orgChart1"/>
    <dgm:cxn modelId="{CE73B401-4A29-4E7C-91DF-9E68C121AFD5}" type="presParOf" srcId="{B08D678D-8234-483E-91D3-400AE7DF68AE}" destId="{96DC3EC8-F957-4CC7-A6BD-AF84C15DB33D}" srcOrd="3" destOrd="0" presId="urn:microsoft.com/office/officeart/2005/8/layout/orgChart1"/>
    <dgm:cxn modelId="{EEE58FD0-7D45-4F97-B96C-F0925879A9DC}" type="presParOf" srcId="{96DC3EC8-F957-4CC7-A6BD-AF84C15DB33D}" destId="{DA577AEE-0F94-4781-AE69-79B86DD3BE1C}" srcOrd="0" destOrd="0" presId="urn:microsoft.com/office/officeart/2005/8/layout/orgChart1"/>
    <dgm:cxn modelId="{4035870B-AC53-4205-9B27-C87747DC02FD}" type="presParOf" srcId="{DA577AEE-0F94-4781-AE69-79B86DD3BE1C}" destId="{2696EE80-76B5-48EE-A000-A3700E380405}" srcOrd="0" destOrd="0" presId="urn:microsoft.com/office/officeart/2005/8/layout/orgChart1"/>
    <dgm:cxn modelId="{22AD5D2F-4BBE-4920-9E4D-1C8436D28785}" type="presParOf" srcId="{DA577AEE-0F94-4781-AE69-79B86DD3BE1C}" destId="{31D66179-EAF9-4394-9E60-AF72E8D8AA9A}" srcOrd="1" destOrd="0" presId="urn:microsoft.com/office/officeart/2005/8/layout/orgChart1"/>
    <dgm:cxn modelId="{821DEF73-9AFB-452D-95F9-388EB08E20CB}" type="presParOf" srcId="{96DC3EC8-F957-4CC7-A6BD-AF84C15DB33D}" destId="{E24099F1-8812-4AC0-A436-6517587C1E05}" srcOrd="1" destOrd="0" presId="urn:microsoft.com/office/officeart/2005/8/layout/orgChart1"/>
    <dgm:cxn modelId="{A6BDDC66-F485-4178-8502-1D3A968363FD}" type="presParOf" srcId="{96DC3EC8-F957-4CC7-A6BD-AF84C15DB33D}" destId="{09FDEBAE-4E77-4C8A-A345-3FF942A9DB99}" srcOrd="2" destOrd="0" presId="urn:microsoft.com/office/officeart/2005/8/layout/orgChart1"/>
    <dgm:cxn modelId="{9895E41C-1EBD-4B70-A249-273DF21EE6CF}" type="presParOf" srcId="{B08D678D-8234-483E-91D3-400AE7DF68AE}" destId="{32AF9AD9-B09F-4007-8C89-23B79E7A2085}" srcOrd="4" destOrd="0" presId="urn:microsoft.com/office/officeart/2005/8/layout/orgChart1"/>
    <dgm:cxn modelId="{D250628E-AD3B-474E-979B-C59F7A63950E}" type="presParOf" srcId="{B08D678D-8234-483E-91D3-400AE7DF68AE}" destId="{9C964149-FC33-4C56-B462-5B9724F7A051}" srcOrd="5" destOrd="0" presId="urn:microsoft.com/office/officeart/2005/8/layout/orgChart1"/>
    <dgm:cxn modelId="{161975D5-87A8-47A8-96C6-E43677F8A890}" type="presParOf" srcId="{9C964149-FC33-4C56-B462-5B9724F7A051}" destId="{EE501C55-FF9B-4A6C-A7D4-E2DE1CC73E43}" srcOrd="0" destOrd="0" presId="urn:microsoft.com/office/officeart/2005/8/layout/orgChart1"/>
    <dgm:cxn modelId="{FB0537E4-FA15-4568-99DE-4554BDC953F9}" type="presParOf" srcId="{EE501C55-FF9B-4A6C-A7D4-E2DE1CC73E43}" destId="{95D6580E-6C22-4A53-A670-460C4A6D2E7B}" srcOrd="0" destOrd="0" presId="urn:microsoft.com/office/officeart/2005/8/layout/orgChart1"/>
    <dgm:cxn modelId="{09E0F4A7-5714-456E-B249-1FB23CC7FBE3}" type="presParOf" srcId="{EE501C55-FF9B-4A6C-A7D4-E2DE1CC73E43}" destId="{6ECE17AF-5659-4BEA-8994-D6941919C405}" srcOrd="1" destOrd="0" presId="urn:microsoft.com/office/officeart/2005/8/layout/orgChart1"/>
    <dgm:cxn modelId="{C2BCEE34-1FE0-49DC-A3A8-2033C887317C}" type="presParOf" srcId="{9C964149-FC33-4C56-B462-5B9724F7A051}" destId="{08382DEB-09B9-48A5-A7F7-ED1574CB40D5}" srcOrd="1" destOrd="0" presId="urn:microsoft.com/office/officeart/2005/8/layout/orgChart1"/>
    <dgm:cxn modelId="{FB8367DD-2EF8-40EC-94BF-F00CFE06AA13}" type="presParOf" srcId="{9C964149-FC33-4C56-B462-5B9724F7A051}" destId="{D6D8E731-06BD-4D19-8C44-C3DD86F1E2EE}" srcOrd="2" destOrd="0" presId="urn:microsoft.com/office/officeart/2005/8/layout/orgChart1"/>
    <dgm:cxn modelId="{55DC8388-FEDE-4536-BFC3-2111C13810FD}" type="presParOf" srcId="{BB7807E0-4533-4D65-B0E2-0396BA41E57A}" destId="{5CE7964A-CD17-4BAA-8CC5-4B0A25F1ABC4}" srcOrd="2" destOrd="0" presId="urn:microsoft.com/office/officeart/2005/8/layout/orgChart1"/>
    <dgm:cxn modelId="{9A7AD397-5DF3-451B-8129-621E9C401B79}" type="presParOf" srcId="{EFAAE462-6B1D-44FD-8CFA-0BCD75BD081A}" destId="{44A2D389-CED2-4999-9487-455E7B908403}" srcOrd="10" destOrd="0" presId="urn:microsoft.com/office/officeart/2005/8/layout/orgChart1"/>
    <dgm:cxn modelId="{EBD2E3EB-D5E8-4D73-9EA2-A7B9C43A74A9}" type="presParOf" srcId="{EFAAE462-6B1D-44FD-8CFA-0BCD75BD081A}" destId="{94DBC7F4-7245-46B7-BD97-A93317760E9C}" srcOrd="11" destOrd="0" presId="urn:microsoft.com/office/officeart/2005/8/layout/orgChart1"/>
    <dgm:cxn modelId="{70A1C367-C864-43BD-A021-E54C1B404C69}" type="presParOf" srcId="{94DBC7F4-7245-46B7-BD97-A93317760E9C}" destId="{A4DF87A5-8C23-4430-931E-FA279C1894AA}" srcOrd="0" destOrd="0" presId="urn:microsoft.com/office/officeart/2005/8/layout/orgChart1"/>
    <dgm:cxn modelId="{5C06A09C-522A-4BF3-8987-18BD3EB1B303}" type="presParOf" srcId="{A4DF87A5-8C23-4430-931E-FA279C1894AA}" destId="{0BF5B711-8355-45E9-8139-5D81B580929C}" srcOrd="0" destOrd="0" presId="urn:microsoft.com/office/officeart/2005/8/layout/orgChart1"/>
    <dgm:cxn modelId="{6FF02450-CAC9-47F4-A26C-764CB761C2AF}" type="presParOf" srcId="{A4DF87A5-8C23-4430-931E-FA279C1894AA}" destId="{1BE3F040-FF63-4BA8-8019-3F3109705769}" srcOrd="1" destOrd="0" presId="urn:microsoft.com/office/officeart/2005/8/layout/orgChart1"/>
    <dgm:cxn modelId="{618A992A-0A8D-4EE7-9C34-F6C8836AA91A}" type="presParOf" srcId="{94DBC7F4-7245-46B7-BD97-A93317760E9C}" destId="{73CBF196-76E2-4397-AB9F-146681B04C3B}" srcOrd="1" destOrd="0" presId="urn:microsoft.com/office/officeart/2005/8/layout/orgChart1"/>
    <dgm:cxn modelId="{83622D37-E3DA-4C3B-88CD-5DAAB66CCD38}" type="presParOf" srcId="{73CBF196-76E2-4397-AB9F-146681B04C3B}" destId="{1DE0EC27-7516-4C8D-939B-B16C8ABF9740}" srcOrd="0" destOrd="0" presId="urn:microsoft.com/office/officeart/2005/8/layout/orgChart1"/>
    <dgm:cxn modelId="{2119BDC8-8CE7-4138-912B-474CFC309957}" type="presParOf" srcId="{73CBF196-76E2-4397-AB9F-146681B04C3B}" destId="{E0E5E9D3-00AE-46BA-A1D6-C05E641ADB1E}" srcOrd="1" destOrd="0" presId="urn:microsoft.com/office/officeart/2005/8/layout/orgChart1"/>
    <dgm:cxn modelId="{2E8A15A2-695F-44A2-949E-4AC7FC247220}" type="presParOf" srcId="{E0E5E9D3-00AE-46BA-A1D6-C05E641ADB1E}" destId="{26FD5E50-9834-4243-8DCF-6E2C9288BF19}" srcOrd="0" destOrd="0" presId="urn:microsoft.com/office/officeart/2005/8/layout/orgChart1"/>
    <dgm:cxn modelId="{FFB9627D-C798-4C11-8AC8-1EE892CD8871}" type="presParOf" srcId="{26FD5E50-9834-4243-8DCF-6E2C9288BF19}" destId="{25D43F73-3E7A-4407-A6D4-C8C028C92144}" srcOrd="0" destOrd="0" presId="urn:microsoft.com/office/officeart/2005/8/layout/orgChart1"/>
    <dgm:cxn modelId="{C8F33428-3DDE-486D-953C-494831CD7563}" type="presParOf" srcId="{26FD5E50-9834-4243-8DCF-6E2C9288BF19}" destId="{C8598C83-1239-448B-A269-18165BA86496}" srcOrd="1" destOrd="0" presId="urn:microsoft.com/office/officeart/2005/8/layout/orgChart1"/>
    <dgm:cxn modelId="{28BA8D98-7E46-4759-96AD-97EA2658C3FC}" type="presParOf" srcId="{E0E5E9D3-00AE-46BA-A1D6-C05E641ADB1E}" destId="{797425C1-C6AD-41FB-97EB-F8833DADCED0}" srcOrd="1" destOrd="0" presId="urn:microsoft.com/office/officeart/2005/8/layout/orgChart1"/>
    <dgm:cxn modelId="{23D36F18-05BB-4E8C-807F-1E0BDAA5431C}" type="presParOf" srcId="{E0E5E9D3-00AE-46BA-A1D6-C05E641ADB1E}" destId="{2A261744-139D-44D0-B720-F6177CE71CCF}" srcOrd="2" destOrd="0" presId="urn:microsoft.com/office/officeart/2005/8/layout/orgChart1"/>
    <dgm:cxn modelId="{925112FC-4B28-44F8-8DAF-8E52820ED891}" type="presParOf" srcId="{73CBF196-76E2-4397-AB9F-146681B04C3B}" destId="{DFF82941-3F73-45DB-9B77-F0A889FA05A8}" srcOrd="2" destOrd="0" presId="urn:microsoft.com/office/officeart/2005/8/layout/orgChart1"/>
    <dgm:cxn modelId="{6EB40B46-16FB-4744-9CB8-9A7AB520B6F3}" type="presParOf" srcId="{73CBF196-76E2-4397-AB9F-146681B04C3B}" destId="{432EBBD7-F106-491A-A46A-DA56233CBA11}" srcOrd="3" destOrd="0" presId="urn:microsoft.com/office/officeart/2005/8/layout/orgChart1"/>
    <dgm:cxn modelId="{C523790F-DD16-47E0-8176-6AC67269D577}" type="presParOf" srcId="{432EBBD7-F106-491A-A46A-DA56233CBA11}" destId="{63A1C45D-C8C3-4AF4-B97A-3B85FC620436}" srcOrd="0" destOrd="0" presId="urn:microsoft.com/office/officeart/2005/8/layout/orgChart1"/>
    <dgm:cxn modelId="{C7FD2B12-893E-4E2B-B151-115F37CA9650}" type="presParOf" srcId="{63A1C45D-C8C3-4AF4-B97A-3B85FC620436}" destId="{89CF363C-5632-4068-A220-F580B56A1184}" srcOrd="0" destOrd="0" presId="urn:microsoft.com/office/officeart/2005/8/layout/orgChart1"/>
    <dgm:cxn modelId="{82D4E7C3-1B19-48B1-A5A4-98698A93E6D3}" type="presParOf" srcId="{63A1C45D-C8C3-4AF4-B97A-3B85FC620436}" destId="{2C3D5ADF-FDAF-47C3-ABBB-BEED20124E53}" srcOrd="1" destOrd="0" presId="urn:microsoft.com/office/officeart/2005/8/layout/orgChart1"/>
    <dgm:cxn modelId="{E49D1253-A478-4509-A48A-2EF9B895245A}" type="presParOf" srcId="{432EBBD7-F106-491A-A46A-DA56233CBA11}" destId="{0D094482-3EBA-41C9-BB76-459732CEC5C6}" srcOrd="1" destOrd="0" presId="urn:microsoft.com/office/officeart/2005/8/layout/orgChart1"/>
    <dgm:cxn modelId="{E4840343-972D-440A-BEBE-630FD7293E4D}" type="presParOf" srcId="{432EBBD7-F106-491A-A46A-DA56233CBA11}" destId="{18E10A19-41A1-4303-9F1E-43E0199DF459}" srcOrd="2" destOrd="0" presId="urn:microsoft.com/office/officeart/2005/8/layout/orgChart1"/>
    <dgm:cxn modelId="{15B07ADD-92F4-46E4-8451-B9AE3BC6C242}" type="presParOf" srcId="{94DBC7F4-7245-46B7-BD97-A93317760E9C}" destId="{70F458EE-35F6-4CB1-B8A8-59A00CFDCC51}" srcOrd="2" destOrd="0" presId="urn:microsoft.com/office/officeart/2005/8/layout/orgChart1"/>
    <dgm:cxn modelId="{8E742558-307D-4EC6-85EB-C03D184594BD}" type="presParOf" srcId="{555C13A5-7A9C-45BA-AB21-C1564FA70701}" destId="{62841AC3-70FE-4138-A57C-4155A837075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1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B31B17-CC5C-48AE-80C8-4B967418E52B}" type="datetimeFigureOut">
              <a:rPr lang="en-US" smtClean="0"/>
              <a:pPr/>
              <a:t>9/16/2018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10BC57-3B26-4F25-951A-E87A6EDC2269}" type="slidenum">
              <a:rPr lang="en-US" smtClean="0"/>
              <a:pPr/>
              <a:t>‹#›</a:t>
            </a:fld>
            <a:endParaRPr lang="en-US"/>
          </a:p>
        </p:txBody>
      </p:sp>
    </p:spTree>
    <p:extLst>
      <p:ext uri="{BB962C8B-B14F-4D97-AF65-F5344CB8AC3E}">
        <p14:creationId xmlns:p14="http://schemas.microsoft.com/office/powerpoint/2010/main" val="2779021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72C4BE54-7DEB-4450-902C-3D6F366FC9E2}" type="slidenum">
              <a:rPr lang="ar-SA" altLang="en-US"/>
              <a:pPr eaLnBrk="1" hangingPunct="1">
                <a:spcBef>
                  <a:spcPct val="0"/>
                </a:spcBef>
              </a:pPr>
              <a:t>3</a:t>
            </a:fld>
            <a:endParaRPr lang="en-US" altLang="en-US"/>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972341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72C4BE54-7DEB-4450-902C-3D6F366FC9E2}" type="slidenum">
              <a:rPr lang="ar-SA" altLang="en-US"/>
              <a:pPr eaLnBrk="1" hangingPunct="1">
                <a:spcBef>
                  <a:spcPct val="0"/>
                </a:spcBef>
              </a:pPr>
              <a:t>4</a:t>
            </a:fld>
            <a:endParaRPr lang="en-US" altLang="en-US"/>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080414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72C4BE54-7DEB-4450-902C-3D6F366FC9E2}" type="slidenum">
              <a:rPr lang="ar-SA" altLang="en-US"/>
              <a:pPr eaLnBrk="1" hangingPunct="1">
                <a:spcBef>
                  <a:spcPct val="0"/>
                </a:spcBef>
              </a:pPr>
              <a:t>5</a:t>
            </a:fld>
            <a:endParaRPr lang="en-US" altLang="en-US"/>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594296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9/16/2018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slow">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slow">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9/16/2018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9/16/2018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9/16/2018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9/16/2018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slow">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85000"/>
            <a:lum/>
          </a:blip>
          <a:srcRect/>
          <a:stretch>
            <a:fillRect l="-25000" r="-25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9/16/2018</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
        <p:nvSpPr>
          <p:cNvPr id="14" name="Rectangle 13"/>
          <p:cNvSpPr/>
          <p:nvPr userDrawn="1"/>
        </p:nvSpPr>
        <p:spPr>
          <a:xfrm>
            <a:off x="0" y="-27384"/>
            <a:ext cx="5357818" cy="461665"/>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تلگرامی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ransition spd="slow">
    <p:fade/>
  </p:transition>
  <p:timing>
    <p:tnLst>
      <p:par>
        <p:cTn id="1" dur="indefinite" restart="never" nodeType="tmRoot"/>
      </p:par>
    </p:tn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samenea.com/"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hyperlink" Target="file:///\\Software\Backup%20(F)\Fanafzar\Office\Proposals\FANAFZAR%20CONTENT\&#1606;&#1585;&#1605;%20&#1575;&#1601;&#1586;&#1575;&#1585;%20&#1607;&#1575;&#1740;%20&#1570;&#1606;&#1604;&#1575;&#1740;&#1606;\refernses\Knowledge%20Management%20and%20Project%20Management.pp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81000"/>
            <a:ext cx="8305800" cy="6248400"/>
          </a:xfrm>
        </p:spPr>
        <p:txBody>
          <a:bodyPr>
            <a:noAutofit/>
          </a:bodyPr>
          <a:lstStyle/>
          <a:p>
            <a:pPr algn="ctr" rtl="1"/>
            <a:r>
              <a:rPr lang="fa-IR" sz="3200" dirty="0" smtClean="0">
                <a:ln w="6350">
                  <a:solidFill>
                    <a:schemeClr val="tx1"/>
                  </a:solidFill>
                </a:ln>
                <a:solidFill>
                  <a:srgbClr val="000000"/>
                </a:solidFill>
                <a:cs typeface="B Mitra" pitchFamily="2" charset="-78"/>
              </a:rPr>
              <a:t> موضوع : هوشمندي كسب و كار </a:t>
            </a:r>
            <a:br>
              <a:rPr lang="fa-IR" sz="3200" dirty="0" smtClean="0">
                <a:ln w="6350">
                  <a:solidFill>
                    <a:schemeClr val="tx1"/>
                  </a:solidFill>
                </a:ln>
                <a:solidFill>
                  <a:srgbClr val="000000"/>
                </a:solidFill>
                <a:cs typeface="B Mitra" pitchFamily="2" charset="-78"/>
              </a:rPr>
            </a:br>
            <a:r>
              <a:rPr lang="fa-IR" sz="3200" dirty="0" smtClean="0">
                <a:ln w="6350">
                  <a:solidFill>
                    <a:schemeClr val="tx1"/>
                  </a:solidFill>
                </a:ln>
                <a:solidFill>
                  <a:srgbClr val="000000"/>
                </a:solidFill>
                <a:cs typeface="B Mitra" pitchFamily="2" charset="-78"/>
              </a:rPr>
              <a:t/>
            </a:r>
            <a:br>
              <a:rPr lang="fa-IR" sz="3200" dirty="0" smtClean="0">
                <a:ln w="6350">
                  <a:solidFill>
                    <a:schemeClr val="tx1"/>
                  </a:solidFill>
                </a:ln>
                <a:solidFill>
                  <a:srgbClr val="000000"/>
                </a:solidFill>
                <a:cs typeface="B Mitra" pitchFamily="2" charset="-78"/>
              </a:rPr>
            </a:br>
            <a:r>
              <a:rPr lang="fa-IR" sz="2800" dirty="0" smtClean="0">
                <a:ln w="6350">
                  <a:solidFill>
                    <a:schemeClr val="tx1"/>
                  </a:solidFill>
                </a:ln>
                <a:solidFill>
                  <a:srgbClr val="000000"/>
                </a:solidFill>
                <a:cs typeface="B Mitra" pitchFamily="2" charset="-78"/>
              </a:rPr>
              <a:t>نام درس : تاثير فناوري اطلاعات بر سازمان و مديريت</a:t>
            </a:r>
            <a:r>
              <a:rPr lang="fa-IR" sz="3200" dirty="0" smtClean="0">
                <a:ln w="6350">
                  <a:solidFill>
                    <a:schemeClr val="tx1"/>
                  </a:solidFill>
                </a:ln>
                <a:solidFill>
                  <a:srgbClr val="000000"/>
                </a:solidFill>
                <a:cs typeface="B Mitra" pitchFamily="2" charset="-78"/>
              </a:rPr>
              <a:t/>
            </a:r>
            <a:br>
              <a:rPr lang="fa-IR" sz="3200" dirty="0" smtClean="0">
                <a:ln w="6350">
                  <a:solidFill>
                    <a:schemeClr val="tx1"/>
                  </a:solidFill>
                </a:ln>
                <a:solidFill>
                  <a:srgbClr val="000000"/>
                </a:solidFill>
                <a:cs typeface="B Mitra" pitchFamily="2" charset="-78"/>
              </a:rPr>
            </a:br>
            <a:r>
              <a:rPr lang="fa-IR" sz="3200" dirty="0" smtClean="0">
                <a:ln w="6350">
                  <a:solidFill>
                    <a:schemeClr val="tx1"/>
                  </a:solidFill>
                </a:ln>
                <a:solidFill>
                  <a:srgbClr val="000000"/>
                </a:solidFill>
                <a:cs typeface="B Mitra" pitchFamily="2" charset="-78"/>
              </a:rPr>
              <a:t/>
            </a:r>
            <a:br>
              <a:rPr lang="fa-IR" sz="3200" dirty="0" smtClean="0">
                <a:ln w="6350">
                  <a:solidFill>
                    <a:schemeClr val="tx1"/>
                  </a:solidFill>
                </a:ln>
                <a:solidFill>
                  <a:srgbClr val="000000"/>
                </a:solidFill>
                <a:cs typeface="B Mitra" pitchFamily="2" charset="-78"/>
              </a:rPr>
            </a:br>
            <a:r>
              <a:rPr lang="fa-IR" sz="2800" dirty="0" smtClean="0">
                <a:ln w="6350">
                  <a:solidFill>
                    <a:schemeClr val="tx1"/>
                  </a:solidFill>
                </a:ln>
                <a:solidFill>
                  <a:srgbClr val="000000"/>
                </a:solidFill>
                <a:cs typeface="B Mitra" pitchFamily="2" charset="-78"/>
              </a:rPr>
              <a:t>تهيه كنندگان </a:t>
            </a:r>
            <a:r>
              <a:rPr lang="fa-IR" sz="3200" dirty="0" smtClean="0">
                <a:ln w="6350">
                  <a:solidFill>
                    <a:schemeClr val="tx1"/>
                  </a:solidFill>
                </a:ln>
                <a:solidFill>
                  <a:srgbClr val="000000"/>
                </a:solidFill>
                <a:cs typeface="B Mitra" pitchFamily="2" charset="-78"/>
              </a:rPr>
              <a:t>: </a:t>
            </a:r>
            <a:br>
              <a:rPr lang="fa-IR" sz="3200" dirty="0" smtClean="0">
                <a:ln w="6350">
                  <a:solidFill>
                    <a:schemeClr val="tx1"/>
                  </a:solidFill>
                </a:ln>
                <a:solidFill>
                  <a:srgbClr val="000000"/>
                </a:solidFill>
                <a:cs typeface="B Mitra" pitchFamily="2" charset="-78"/>
              </a:rPr>
            </a:br>
            <a:r>
              <a:rPr lang="fa-IR" sz="3200" dirty="0" smtClean="0">
                <a:ln w="6350">
                  <a:solidFill>
                    <a:schemeClr val="tx1"/>
                  </a:solidFill>
                </a:ln>
                <a:solidFill>
                  <a:srgbClr val="000000"/>
                </a:solidFill>
                <a:cs typeface="B Mitra" pitchFamily="2" charset="-78"/>
              </a:rPr>
              <a:t>سركار خانم رقيه سبزي </a:t>
            </a:r>
            <a:br>
              <a:rPr lang="fa-IR" sz="3200" dirty="0" smtClean="0">
                <a:ln w="6350">
                  <a:solidFill>
                    <a:schemeClr val="tx1"/>
                  </a:solidFill>
                </a:ln>
                <a:solidFill>
                  <a:srgbClr val="000000"/>
                </a:solidFill>
                <a:cs typeface="B Mitra" pitchFamily="2" charset="-78"/>
              </a:rPr>
            </a:br>
            <a:r>
              <a:rPr lang="fa-IR" sz="3200" dirty="0" smtClean="0">
                <a:ln w="6350">
                  <a:solidFill>
                    <a:schemeClr val="tx1"/>
                  </a:solidFill>
                </a:ln>
                <a:solidFill>
                  <a:srgbClr val="000000"/>
                </a:solidFill>
                <a:cs typeface="B Mitra" pitchFamily="2" charset="-78"/>
              </a:rPr>
              <a:t>آقايان مسعود ميرزازاده، جمال زيارتي، سيد محمد مجرد </a:t>
            </a:r>
            <a:br>
              <a:rPr lang="fa-IR" sz="3200" dirty="0" smtClean="0">
                <a:ln w="6350">
                  <a:solidFill>
                    <a:schemeClr val="tx1"/>
                  </a:solidFill>
                </a:ln>
                <a:solidFill>
                  <a:srgbClr val="000000"/>
                </a:solidFill>
                <a:cs typeface="B Mitra" pitchFamily="2" charset="-78"/>
              </a:rPr>
            </a:br>
            <a:r>
              <a:rPr lang="fa-IR" sz="3200" dirty="0" smtClean="0">
                <a:ln w="6350">
                  <a:solidFill>
                    <a:schemeClr val="tx1"/>
                  </a:solidFill>
                </a:ln>
                <a:solidFill>
                  <a:srgbClr val="000000"/>
                </a:solidFill>
                <a:cs typeface="B Mitra" pitchFamily="2" charset="-78"/>
              </a:rPr>
              <a:t/>
            </a:r>
            <a:br>
              <a:rPr lang="fa-IR" sz="3200" dirty="0" smtClean="0">
                <a:ln w="6350">
                  <a:solidFill>
                    <a:schemeClr val="tx1"/>
                  </a:solidFill>
                </a:ln>
                <a:solidFill>
                  <a:srgbClr val="000000"/>
                </a:solidFill>
                <a:cs typeface="B Mitra" pitchFamily="2" charset="-78"/>
              </a:rPr>
            </a:br>
            <a:r>
              <a:rPr lang="fa-IR" sz="3200" dirty="0" smtClean="0">
                <a:ln w="6350">
                  <a:solidFill>
                    <a:schemeClr val="tx1"/>
                  </a:solidFill>
                </a:ln>
                <a:solidFill>
                  <a:srgbClr val="000000"/>
                </a:solidFill>
                <a:cs typeface="B Mitra" pitchFamily="2" charset="-78"/>
              </a:rPr>
              <a:t> استاد جناب آقاي دكتر معتدل</a:t>
            </a:r>
            <a:r>
              <a:rPr lang="fa-IR" sz="2800" dirty="0" smtClean="0">
                <a:ln w="6350">
                  <a:solidFill>
                    <a:schemeClr val="tx1"/>
                  </a:solidFill>
                </a:ln>
                <a:solidFill>
                  <a:srgbClr val="000000"/>
                </a:solidFill>
                <a:cs typeface="B Mitra" pitchFamily="2" charset="-78"/>
              </a:rPr>
              <a:t/>
            </a:r>
            <a:br>
              <a:rPr lang="fa-IR" sz="2800" dirty="0" smtClean="0">
                <a:ln w="6350">
                  <a:solidFill>
                    <a:schemeClr val="tx1"/>
                  </a:solidFill>
                </a:ln>
                <a:solidFill>
                  <a:srgbClr val="000000"/>
                </a:solidFill>
                <a:cs typeface="B Mitra" pitchFamily="2" charset="-78"/>
              </a:rPr>
            </a:br>
            <a:r>
              <a:rPr lang="fa-IR" sz="2800" dirty="0" smtClean="0">
                <a:ln w="6350">
                  <a:solidFill>
                    <a:schemeClr val="tx1"/>
                  </a:solidFill>
                </a:ln>
                <a:solidFill>
                  <a:srgbClr val="000000"/>
                </a:solidFill>
                <a:cs typeface="B Mitra" pitchFamily="2" charset="-78"/>
              </a:rPr>
              <a:t/>
            </a:r>
            <a:br>
              <a:rPr lang="fa-IR" sz="2800" dirty="0" smtClean="0">
                <a:ln w="6350">
                  <a:solidFill>
                    <a:schemeClr val="tx1"/>
                  </a:solidFill>
                </a:ln>
                <a:solidFill>
                  <a:srgbClr val="000000"/>
                </a:solidFill>
                <a:cs typeface="B Mitra" pitchFamily="2" charset="-78"/>
              </a:rPr>
            </a:br>
            <a:r>
              <a:rPr lang="fa-IR" sz="2000" dirty="0" smtClean="0">
                <a:ln w="6350">
                  <a:solidFill>
                    <a:schemeClr val="tx1"/>
                  </a:solidFill>
                </a:ln>
                <a:solidFill>
                  <a:srgbClr val="000000"/>
                </a:solidFill>
                <a:cs typeface="B Mitra" pitchFamily="2" charset="-78"/>
              </a:rPr>
              <a:t> دانشگاه آزاد اسلامي – واحد تهران مركزي</a:t>
            </a:r>
            <a:r>
              <a:rPr lang="fa-IR" sz="2400" dirty="0" smtClean="0">
                <a:ln w="6350">
                  <a:solidFill>
                    <a:schemeClr val="tx1"/>
                  </a:solidFill>
                </a:ln>
                <a:solidFill>
                  <a:srgbClr val="000000"/>
                </a:solidFill>
                <a:cs typeface="B Mitra" pitchFamily="2" charset="-78"/>
              </a:rPr>
              <a:t/>
            </a:r>
            <a:br>
              <a:rPr lang="fa-IR" sz="2400" dirty="0" smtClean="0">
                <a:ln w="6350">
                  <a:solidFill>
                    <a:schemeClr val="tx1"/>
                  </a:solidFill>
                </a:ln>
                <a:solidFill>
                  <a:srgbClr val="000000"/>
                </a:solidFill>
                <a:cs typeface="B Mitra" pitchFamily="2" charset="-78"/>
              </a:rPr>
            </a:br>
            <a:r>
              <a:rPr lang="fa-IR" sz="2000" dirty="0" smtClean="0">
                <a:ln w="6350">
                  <a:solidFill>
                    <a:schemeClr val="tx1"/>
                  </a:solidFill>
                </a:ln>
                <a:solidFill>
                  <a:srgbClr val="000000"/>
                </a:solidFill>
                <a:cs typeface="B Mitra" pitchFamily="2" charset="-78"/>
              </a:rPr>
              <a:t>رشته : مديريت فناوري اطلاعات</a:t>
            </a:r>
            <a:br>
              <a:rPr lang="fa-IR" sz="2000" dirty="0" smtClean="0">
                <a:ln w="6350">
                  <a:solidFill>
                    <a:schemeClr val="tx1"/>
                  </a:solidFill>
                </a:ln>
                <a:solidFill>
                  <a:srgbClr val="000000"/>
                </a:solidFill>
                <a:cs typeface="B Mitra" pitchFamily="2" charset="-78"/>
              </a:rPr>
            </a:br>
            <a:endParaRPr lang="en-US" sz="2000" dirty="0">
              <a:solidFill>
                <a:srgbClr val="000000"/>
              </a:solidFill>
              <a:cs typeface="B Mitra" pitchFamily="2" charset="-78"/>
            </a:endParaRPr>
          </a:p>
        </p:txBody>
      </p:sp>
      <p:pic>
        <p:nvPicPr>
          <p:cNvPr id="4" name="Picture 2" descr="C:\Users\DELL\Documents\arm.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52400"/>
            <a:ext cx="1600200" cy="28109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8305800" cy="1143000"/>
          </a:xfrm>
        </p:spPr>
        <p:txBody>
          <a:bodyPr>
            <a:normAutofit/>
          </a:bodyPr>
          <a:lstStyle/>
          <a:p>
            <a:pPr algn="r" rtl="1"/>
            <a:r>
              <a:rPr lang="fa-IR" dirty="0" smtClean="0">
                <a:solidFill>
                  <a:schemeClr val="tx1"/>
                </a:solidFill>
                <a:cs typeface="B Titr" pitchFamily="2" charset="-78"/>
              </a:rPr>
              <a:t>معماری هوش تجاری:</a:t>
            </a:r>
            <a:endParaRPr lang="en-US" dirty="0">
              <a:solidFill>
                <a:schemeClr val="tx1"/>
              </a:solidFill>
              <a:cs typeface="B Titr" pitchFamily="2" charset="-78"/>
            </a:endParaRPr>
          </a:p>
        </p:txBody>
      </p:sp>
      <p:pic>
        <p:nvPicPr>
          <p:cNvPr id="3" name="Content Placeholder 5" descr="memari.png"/>
          <p:cNvPicPr>
            <a:picLocks noChangeAspect="1"/>
          </p:cNvPicPr>
          <p:nvPr/>
        </p:nvPicPr>
        <p:blipFill>
          <a:blip r:embed="rId2"/>
          <a:srcRect/>
          <a:stretch>
            <a:fillRect/>
          </a:stretch>
        </p:blipFill>
        <p:spPr>
          <a:xfrm>
            <a:off x="1" y="1830010"/>
            <a:ext cx="9144000" cy="5027990"/>
          </a:xfrm>
          <a:prstGeom prst="rect">
            <a:avLst/>
          </a:prstGeom>
        </p:spPr>
      </p:pic>
    </p:spTree>
  </p:cSld>
  <p:clrMapOvr>
    <a:masterClrMapping/>
  </p:clrMapOvr>
  <p:transition spd="slow">
    <p:plus/>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fa-IR" dirty="0" smtClean="0">
                <a:solidFill>
                  <a:schemeClr val="tx1"/>
                </a:solidFill>
                <a:latin typeface="Arial" pitchFamily="34" charset="0"/>
                <a:cs typeface="B Titr" pitchFamily="2" charset="-78"/>
              </a:rPr>
              <a:t>انبار داده</a:t>
            </a:r>
            <a:r>
              <a:rPr lang="en-US" dirty="0" smtClean="0">
                <a:solidFill>
                  <a:schemeClr val="tx1"/>
                </a:solidFill>
                <a:latin typeface="Arial" pitchFamily="34" charset="0"/>
                <a:cs typeface="B Titr" pitchFamily="2" charset="-78"/>
              </a:rPr>
              <a:t>(Data Warehouse)</a:t>
            </a:r>
            <a:endParaRPr lang="en-US" dirty="0">
              <a:solidFill>
                <a:schemeClr val="tx1"/>
              </a:solidFill>
              <a:cs typeface="B Titr" pitchFamily="2" charset="-78"/>
            </a:endParaRPr>
          </a:p>
        </p:txBody>
      </p:sp>
      <p:sp>
        <p:nvSpPr>
          <p:cNvPr id="3" name="Rectangle 2"/>
          <p:cNvSpPr/>
          <p:nvPr/>
        </p:nvSpPr>
        <p:spPr>
          <a:xfrm>
            <a:off x="685800" y="1928590"/>
            <a:ext cx="8001000" cy="3916457"/>
          </a:xfrm>
          <a:prstGeom prst="rect">
            <a:avLst/>
          </a:prstGeom>
        </p:spPr>
        <p:txBody>
          <a:bodyPr wrap="square">
            <a:spAutoFit/>
          </a:bodyPr>
          <a:lstStyle/>
          <a:p>
            <a:pPr algn="r" rtl="1">
              <a:lnSpc>
                <a:spcPct val="150000"/>
              </a:lnSpc>
              <a:buFont typeface="Wingdings" pitchFamily="2" charset="2"/>
              <a:buChar char="Ø"/>
              <a:defRPr/>
            </a:pPr>
            <a:r>
              <a:rPr lang="en-US" sz="2800" b="1" dirty="0" smtClean="0">
                <a:cs typeface="B Nazanin" pitchFamily="2" charset="-78"/>
                <a:sym typeface="Wingdings" pitchFamily="2" charset="2"/>
              </a:rPr>
              <a:t> </a:t>
            </a:r>
            <a:r>
              <a:rPr lang="fa-IR" sz="2800" b="1" dirty="0" smtClean="0">
                <a:cs typeface="B Nazanin" pitchFamily="2" charset="-78"/>
                <a:sym typeface="Wingdings" pitchFamily="2" charset="2"/>
              </a:rPr>
              <a:t>انبار داده مجموعه ای از داده هایی است که از سیستم های عملیاتی گوناگون استخراج شده، برای سازگار شدن با داده ها تبدیل شده و به منظور تحلیل بارگذاری شده است.</a:t>
            </a:r>
          </a:p>
          <a:p>
            <a:pPr algn="r" rtl="1">
              <a:lnSpc>
                <a:spcPct val="150000"/>
              </a:lnSpc>
              <a:buFont typeface="Wingdings" pitchFamily="2" charset="2"/>
              <a:buChar char="Ø"/>
              <a:defRPr/>
            </a:pPr>
            <a:r>
              <a:rPr lang="en-US" sz="2800" b="1" dirty="0" smtClean="0">
                <a:cs typeface="B Nazanin" pitchFamily="2" charset="-78"/>
                <a:sym typeface="Wingdings" pitchFamily="2" charset="2"/>
              </a:rPr>
              <a:t> </a:t>
            </a:r>
            <a:r>
              <a:rPr lang="fa-IR" sz="2800" b="1" dirty="0" smtClean="0">
                <a:cs typeface="B Nazanin" pitchFamily="2" charset="-78"/>
                <a:sym typeface="Wingdings" pitchFamily="2" charset="2"/>
              </a:rPr>
              <a:t>عبارات دیگری همچون پایگاه د اده گزارش گیری   </a:t>
            </a:r>
            <a:r>
              <a:rPr lang="en-US" sz="2800" b="1" dirty="0" smtClean="0">
                <a:cs typeface="B Nazanin" pitchFamily="2" charset="-78"/>
                <a:sym typeface="Wingdings" pitchFamily="2" charset="2"/>
              </a:rPr>
              <a:t>(Reporting Database)</a:t>
            </a:r>
            <a:r>
              <a:rPr lang="fa-IR" sz="2800" b="1" dirty="0" smtClean="0">
                <a:cs typeface="B Nazanin" pitchFamily="2" charset="-78"/>
                <a:sym typeface="Wingdings" pitchFamily="2" charset="2"/>
              </a:rPr>
              <a:t> و داده گاه </a:t>
            </a:r>
            <a:r>
              <a:rPr lang="en-US" sz="2800" b="1" dirty="0" smtClean="0">
                <a:cs typeface="B Nazanin" pitchFamily="2" charset="-78"/>
                <a:sym typeface="Wingdings" pitchFamily="2" charset="2"/>
              </a:rPr>
              <a:t>(Data mart)</a:t>
            </a:r>
            <a:r>
              <a:rPr lang="fa-IR" sz="2800" b="1" dirty="0" smtClean="0">
                <a:cs typeface="B Nazanin" pitchFamily="2" charset="-78"/>
                <a:sym typeface="Wingdings" pitchFamily="2" charset="2"/>
              </a:rPr>
              <a:t> نیز به کار می رود.</a:t>
            </a:r>
            <a:endParaRPr lang="en-US" sz="2800" b="1" dirty="0" smtClean="0">
              <a:cs typeface="B Nazanin" pitchFamily="2" charset="-78"/>
              <a:sym typeface="Wingdings" pitchFamily="2" charset="2"/>
            </a:endParaRPr>
          </a:p>
        </p:txBody>
      </p:sp>
    </p:spTree>
  </p:cSld>
  <p:clrMapOvr>
    <a:masterClrMapping/>
  </p:clrMapOvr>
  <p:transition spd="slow">
    <p:wheel spokes="8"/>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305800" cy="551688"/>
          </a:xfrm>
        </p:spPr>
        <p:txBody>
          <a:bodyPr>
            <a:noAutofit/>
          </a:bodyPr>
          <a:lstStyle/>
          <a:p>
            <a:pPr algn="ctr"/>
            <a:r>
              <a:rPr lang="en-US" sz="3600" b="1" dirty="0" smtClean="0">
                <a:solidFill>
                  <a:schemeClr val="tx1"/>
                </a:solidFill>
                <a:latin typeface="Times New Roman" pitchFamily="18" charset="0"/>
                <a:cs typeface="B Traffic" pitchFamily="2" charset="-78"/>
              </a:rPr>
              <a:t>OLAP (Online Analytical Process)</a:t>
            </a:r>
            <a:endParaRPr lang="en-US" sz="3600" b="1" dirty="0">
              <a:solidFill>
                <a:schemeClr val="tx1"/>
              </a:solidFill>
              <a:latin typeface="Times New Roman" pitchFamily="18" charset="0"/>
              <a:cs typeface="B Traffic" pitchFamily="2" charset="-78"/>
            </a:endParaRPr>
          </a:p>
        </p:txBody>
      </p:sp>
      <p:sp>
        <p:nvSpPr>
          <p:cNvPr id="19" name="TextBox 18"/>
          <p:cNvSpPr txBox="1"/>
          <p:nvPr/>
        </p:nvSpPr>
        <p:spPr>
          <a:xfrm>
            <a:off x="381000" y="1600201"/>
            <a:ext cx="8382000" cy="4524315"/>
          </a:xfrm>
          <a:prstGeom prst="rect">
            <a:avLst/>
          </a:prstGeom>
          <a:noFill/>
        </p:spPr>
        <p:txBody>
          <a:bodyPr wrap="square" rtlCol="0">
            <a:spAutoFit/>
          </a:bodyPr>
          <a:lstStyle/>
          <a:p>
            <a:pPr algn="r" rtl="1"/>
            <a:r>
              <a:rPr lang="en-US" sz="2400" dirty="0" smtClean="0">
                <a:cs typeface="B Traffic" pitchFamily="2" charset="-78"/>
              </a:rPr>
              <a:t>OLAP </a:t>
            </a:r>
            <a:r>
              <a:rPr lang="fa-IR" sz="2400" dirty="0" smtClean="0">
                <a:cs typeface="B Traffic" pitchFamily="2" charset="-78"/>
              </a:rPr>
              <a:t> به معنای پردازش تحلیلی آنلاین مي باشد.</a:t>
            </a:r>
            <a:br>
              <a:rPr lang="fa-IR" sz="2400" dirty="0" smtClean="0">
                <a:cs typeface="B Traffic" pitchFamily="2" charset="-78"/>
              </a:rPr>
            </a:br>
            <a:r>
              <a:rPr lang="fa-IR" sz="2400" dirty="0" smtClean="0">
                <a:cs typeface="B Traffic" pitchFamily="2" charset="-78"/>
              </a:rPr>
              <a:t>این تکنولوژی داده‌های کسب‌وکار را به صورت چندبعدی تجزیه و تحلیل می‌کند و بدین ترتیب توانایی انجام محاسبات پیچیده، تجزیه و تحلیل رویه‌ها و مدل‌سازی داده‌های پیچیده را فراهم می‌کند.</a:t>
            </a:r>
            <a:endParaRPr lang="en-US" sz="2400" dirty="0" smtClean="0">
              <a:cs typeface="B Traffic" pitchFamily="2" charset="-78"/>
            </a:endParaRPr>
          </a:p>
          <a:p>
            <a:pPr algn="r" rtl="1"/>
            <a:r>
              <a:rPr lang="en-US" sz="2400" dirty="0" smtClean="0">
                <a:cs typeface="B Traffic" pitchFamily="2" charset="-78"/>
              </a:rPr>
              <a:t> OLTP</a:t>
            </a:r>
            <a:r>
              <a:rPr lang="fa-IR" sz="2400" dirty="0" smtClean="0">
                <a:cs typeface="B Traffic" pitchFamily="2" charset="-78"/>
              </a:rPr>
              <a:t>کلاسی از سيستم اطلاعاتي است که کاربردهای تراکنش گرا مدیریت و تسهیل می کند؛ به خصوص در مورد ثبت داده و بازیابی پردازش تراكنش البته این اصطلاح، مقداری دارای ابهام می باشد؛ برخی ها "تراکنش" را در قالب تراکنش های کامپیوتری یا پایگاه داده ای می شناسند، و برخی دیگر آن را به عنوان تراکنش های مالی و تجاری تعریف می کنند. همچنین </a:t>
            </a:r>
            <a:r>
              <a:rPr lang="en-US" sz="2400" dirty="0" smtClean="0">
                <a:cs typeface="B Traffic" pitchFamily="2" charset="-78"/>
              </a:rPr>
              <a:t>OLTP </a:t>
            </a:r>
            <a:r>
              <a:rPr lang="fa-IR" sz="2400" dirty="0" smtClean="0">
                <a:cs typeface="B Traffic" pitchFamily="2" charset="-78"/>
              </a:rPr>
              <a:t>به پردازش هایی که در آن سیستم </a:t>
            </a:r>
            <a:r>
              <a:rPr lang="en-US" sz="2400" dirty="0" smtClean="0">
                <a:cs typeface="B Traffic" pitchFamily="2" charset="-78"/>
              </a:rPr>
              <a:t>OLAP </a:t>
            </a:r>
            <a:r>
              <a:rPr lang="fa-IR" sz="2400" dirty="0" smtClean="0">
                <a:cs typeface="B Traffic" pitchFamily="2" charset="-78"/>
              </a:rPr>
              <a:t> به درخواست های کاربران می دهد نیز اطلاق می گردد. دستگاه های </a:t>
            </a:r>
            <a:r>
              <a:rPr lang="en-US" sz="2400" dirty="0" smtClean="0">
                <a:cs typeface="B Traffic" pitchFamily="2" charset="-78"/>
              </a:rPr>
              <a:t>ATM </a:t>
            </a:r>
            <a:r>
              <a:rPr lang="fa-IR" sz="2400" dirty="0" smtClean="0">
                <a:cs typeface="B Traffic" pitchFamily="2" charset="-78"/>
              </a:rPr>
              <a:t>یا خودپرداز بانک ها یک مثال از کاربردهای پردازش تراکنش تجاری می باشند.</a:t>
            </a:r>
            <a:endParaRPr lang="en-US" sz="2400" dirty="0">
              <a:cs typeface="B Traffic" pitchFamily="2" charset="-78"/>
            </a:endParaRPr>
          </a:p>
        </p:txBody>
      </p:sp>
    </p:spTree>
  </p:cSld>
  <p:clrMapOvr>
    <a:masterClrMapping/>
  </p:clrMapOvr>
  <p:transition spd="slow">
    <p:comb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71406" y="337037"/>
          <a:ext cx="8534400" cy="6378111"/>
        </p:xfrm>
        <a:graphic>
          <a:graphicData uri="http://schemas.openxmlformats.org/drawingml/2006/table">
            <a:tbl>
              <a:tblPr rtl="1" firstRow="1" bandRow="1">
                <a:effectLst>
                  <a:outerShdw blurRad="50800" dist="38100" dir="8100000" algn="tr" rotWithShape="0">
                    <a:prstClr val="black">
                      <a:alpha val="40000"/>
                    </a:prstClr>
                  </a:outerShdw>
                </a:effectLst>
                <a:tableStyleId>{08FB837D-C827-4EFA-A057-4D05807E0F7C}</a:tableStyleId>
              </a:tblPr>
              <a:tblGrid>
                <a:gridCol w="2844800">
                  <a:extLst>
                    <a:ext uri="{9D8B030D-6E8A-4147-A177-3AD203B41FA5}">
                      <a16:colId xmlns:a16="http://schemas.microsoft.com/office/drawing/2014/main" xmlns="" val="20000"/>
                    </a:ext>
                  </a:extLst>
                </a:gridCol>
                <a:gridCol w="2844800">
                  <a:extLst>
                    <a:ext uri="{9D8B030D-6E8A-4147-A177-3AD203B41FA5}">
                      <a16:colId xmlns:a16="http://schemas.microsoft.com/office/drawing/2014/main" xmlns="" val="20001"/>
                    </a:ext>
                  </a:extLst>
                </a:gridCol>
                <a:gridCol w="2844800">
                  <a:extLst>
                    <a:ext uri="{9D8B030D-6E8A-4147-A177-3AD203B41FA5}">
                      <a16:colId xmlns:a16="http://schemas.microsoft.com/office/drawing/2014/main" xmlns="" val="20002"/>
                    </a:ext>
                  </a:extLst>
                </a:gridCol>
              </a:tblGrid>
              <a:tr h="403577">
                <a:tc>
                  <a:txBody>
                    <a:bodyPr/>
                    <a:lstStyle/>
                    <a:p>
                      <a:pPr algn="r" rtl="1"/>
                      <a:r>
                        <a:rPr lang="fa-IR" sz="1400" dirty="0" smtClean="0">
                          <a:cs typeface="B Traffic" pitchFamily="2" charset="-78"/>
                        </a:rPr>
                        <a:t>پردازش تحلیلی برخط (</a:t>
                      </a:r>
                      <a:r>
                        <a:rPr lang="en-US" sz="1400" dirty="0" smtClean="0">
                          <a:cs typeface="B Traffic" pitchFamily="2" charset="-78"/>
                        </a:rPr>
                        <a:t>OLAP</a:t>
                      </a:r>
                      <a:r>
                        <a:rPr lang="fa-IR" sz="1400" dirty="0" smtClean="0">
                          <a:cs typeface="B Traffic" pitchFamily="2" charset="-78"/>
                        </a:rPr>
                        <a:t>)</a:t>
                      </a:r>
                      <a:endParaRPr lang="en-US" sz="1400" dirty="0">
                        <a:cs typeface="B Traffic"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1"/>
                      <a:r>
                        <a:rPr lang="fa-IR" sz="1400" dirty="0" smtClean="0">
                          <a:cs typeface="B Traffic" pitchFamily="2" charset="-78"/>
                        </a:rPr>
                        <a:t>پردازش تراكنش برخط</a:t>
                      </a:r>
                      <a:r>
                        <a:rPr lang="en-US" sz="1400" dirty="0" smtClean="0">
                          <a:cs typeface="B Traffic" pitchFamily="2" charset="-78"/>
                        </a:rPr>
                        <a:t> </a:t>
                      </a:r>
                      <a:r>
                        <a:rPr lang="fa-IR" sz="1400" dirty="0" smtClean="0">
                          <a:cs typeface="B Traffic" pitchFamily="2" charset="-78"/>
                        </a:rPr>
                        <a:t>(</a:t>
                      </a:r>
                      <a:r>
                        <a:rPr lang="en-US" sz="1400" dirty="0" smtClean="0">
                          <a:cs typeface="B Traffic" pitchFamily="2" charset="-78"/>
                        </a:rPr>
                        <a:t>OLTP</a:t>
                      </a:r>
                      <a:r>
                        <a:rPr lang="fa-IR" sz="1400" dirty="0" smtClean="0">
                          <a:cs typeface="B Traffic" pitchFamily="2" charset="-78"/>
                        </a:rPr>
                        <a:t>)</a:t>
                      </a:r>
                      <a:endParaRPr lang="en-US" sz="1400" dirty="0">
                        <a:cs typeface="B Traffic"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1"/>
                      <a:r>
                        <a:rPr lang="fa-IR" sz="1400" dirty="0" smtClean="0">
                          <a:cs typeface="B Traffic" pitchFamily="2" charset="-78"/>
                        </a:rPr>
                        <a:t>پردازش ها</a:t>
                      </a:r>
                      <a:r>
                        <a:rPr lang="en-US" sz="1400" dirty="0" smtClean="0">
                          <a:cs typeface="B Traffic" pitchFamily="2" charset="-78"/>
                        </a:rPr>
                        <a:t> - </a:t>
                      </a:r>
                      <a:r>
                        <a:rPr lang="fa-IR" sz="1400" dirty="0" smtClean="0">
                          <a:cs typeface="B Traffic" pitchFamily="2" charset="-78"/>
                        </a:rPr>
                        <a:t>پارامترها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403578">
                <a:tc>
                  <a:txBody>
                    <a:bodyPr/>
                    <a:lstStyle/>
                    <a:p>
                      <a:pPr algn="r" rtl="1"/>
                      <a:r>
                        <a:rPr lang="fa-IR" sz="1400" dirty="0" smtClean="0">
                          <a:cs typeface="B Traffic" pitchFamily="2" charset="-78"/>
                        </a:rPr>
                        <a:t>كاركنان دانش</a:t>
                      </a:r>
                      <a:endParaRPr lang="en-US" sz="1400" dirty="0">
                        <a:cs typeface="B Traffic"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400" dirty="0" smtClean="0">
                          <a:cs typeface="B Traffic" pitchFamily="2" charset="-78"/>
                        </a:rPr>
                        <a:t>كاربران فناوری اطلاعات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1"/>
                      <a:r>
                        <a:rPr lang="fa-IR" sz="1400" dirty="0" smtClean="0">
                          <a:cs typeface="B Traffic" pitchFamily="2" charset="-78"/>
                        </a:rPr>
                        <a:t>كاربران</a:t>
                      </a:r>
                      <a:endParaRPr lang="en-US" sz="1400" dirty="0">
                        <a:cs typeface="B Traffic"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403578">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400" dirty="0" smtClean="0">
                          <a:cs typeface="B Traffic" pitchFamily="2" charset="-78"/>
                        </a:rPr>
                        <a:t>پشتیبانی تصمیم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1"/>
                      <a:r>
                        <a:rPr lang="fa-IR" sz="1400" dirty="0" smtClean="0">
                          <a:cs typeface="B Traffic" pitchFamily="2" charset="-78"/>
                        </a:rPr>
                        <a:t>عملیات روزانه</a:t>
                      </a:r>
                      <a:endParaRPr lang="en-US" sz="1400" dirty="0">
                        <a:cs typeface="B Traffic"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1"/>
                      <a:r>
                        <a:rPr lang="fa-IR" sz="1400" dirty="0" smtClean="0">
                          <a:cs typeface="B Traffic" pitchFamily="2" charset="-78"/>
                        </a:rPr>
                        <a:t>كاركرد</a:t>
                      </a:r>
                      <a:endParaRPr lang="en-US" sz="1400" dirty="0">
                        <a:cs typeface="B Traffic"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403578">
                <a:tc>
                  <a:txBody>
                    <a:bodyPr/>
                    <a:lstStyle/>
                    <a:p>
                      <a:pPr algn="r" rtl="1"/>
                      <a:r>
                        <a:rPr lang="fa-IR" sz="1400" dirty="0" smtClean="0">
                          <a:cs typeface="B Traffic" pitchFamily="2" charset="-78"/>
                        </a:rPr>
                        <a:t>موضوع-گرا</a:t>
                      </a:r>
                      <a:endParaRPr lang="en-US" sz="1400" dirty="0">
                        <a:cs typeface="B Traffic"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1"/>
                      <a:r>
                        <a:rPr lang="fa-IR" sz="1400" dirty="0" smtClean="0">
                          <a:cs typeface="B Traffic" pitchFamily="2" charset="-78"/>
                        </a:rPr>
                        <a:t>كاربرد-گرا</a:t>
                      </a:r>
                      <a:endParaRPr lang="en-US" sz="1400" dirty="0">
                        <a:cs typeface="B Traffic"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1"/>
                      <a:r>
                        <a:rPr lang="fa-IR" sz="1400" dirty="0" smtClean="0">
                          <a:cs typeface="B Traffic" pitchFamily="2" charset="-78"/>
                        </a:rPr>
                        <a:t>طراحی پایگاه داده</a:t>
                      </a:r>
                      <a:endParaRPr lang="en-US" sz="1400" dirty="0">
                        <a:cs typeface="B Traffic"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403578">
                <a:tc>
                  <a:txBody>
                    <a:bodyPr/>
                    <a:lstStyle/>
                    <a:p>
                      <a:pPr algn="r" rtl="1"/>
                      <a:r>
                        <a:rPr lang="fa-IR" sz="1050" dirty="0" smtClean="0">
                          <a:cs typeface="B Traffic" pitchFamily="2" charset="-78"/>
                        </a:rPr>
                        <a:t>سابقه، خلاصه شده، چند بعدی، سرجمع، یكپارچه</a:t>
                      </a:r>
                      <a:endParaRPr lang="en-US" sz="1050" dirty="0">
                        <a:cs typeface="B Traffic"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100" dirty="0" smtClean="0">
                          <a:cs typeface="B Traffic" pitchFamily="2" charset="-78"/>
                        </a:rPr>
                        <a:t>جاری، به روز، با جزئیات، رابطه‌ای، منفرد</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1"/>
                      <a:r>
                        <a:rPr lang="fa-IR" sz="1400" dirty="0" smtClean="0">
                          <a:cs typeface="B Traffic" pitchFamily="2" charset="-78"/>
                        </a:rPr>
                        <a:t>داده</a:t>
                      </a:r>
                      <a:endParaRPr lang="en-US" sz="1400" dirty="0">
                        <a:cs typeface="B Traffic"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387435">
                <a:tc>
                  <a:txBody>
                    <a:bodyPr/>
                    <a:lstStyle/>
                    <a:p>
                      <a:pPr algn="r" rtl="1"/>
                      <a:r>
                        <a:rPr lang="fa-IR" sz="1400" dirty="0" smtClean="0">
                          <a:cs typeface="B Traffic" pitchFamily="2" charset="-78"/>
                        </a:rPr>
                        <a:t>خاص منظوره</a:t>
                      </a:r>
                      <a:endParaRPr lang="en-US" sz="1400" dirty="0">
                        <a:cs typeface="B Traffic"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1"/>
                      <a:r>
                        <a:rPr lang="fa-IR" sz="1400" dirty="0" smtClean="0">
                          <a:cs typeface="B Traffic" pitchFamily="2" charset="-78"/>
                        </a:rPr>
                        <a:t>عملیات تكرار شونده</a:t>
                      </a:r>
                      <a:endParaRPr lang="en-US" sz="1400" dirty="0">
                        <a:cs typeface="B Traffic"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1"/>
                      <a:r>
                        <a:rPr lang="fa-IR" sz="1400" dirty="0" smtClean="0">
                          <a:cs typeface="B Traffic" pitchFamily="2" charset="-78"/>
                        </a:rPr>
                        <a:t>كاربرد</a:t>
                      </a:r>
                      <a:endParaRPr lang="en-US" sz="1400" dirty="0">
                        <a:cs typeface="B Traffic"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613438">
                <a:tc>
                  <a:txBody>
                    <a:bodyPr/>
                    <a:lstStyle/>
                    <a:p>
                      <a:pPr algn="r" rtl="1"/>
                      <a:r>
                        <a:rPr lang="fa-IR" sz="1400" dirty="0" smtClean="0">
                          <a:cs typeface="B Traffic" pitchFamily="2" charset="-78"/>
                        </a:rPr>
                        <a:t>پویش سراسری وگسترده</a:t>
                      </a:r>
                      <a:endParaRPr lang="fa-IR" sz="1400" dirty="0">
                        <a:cs typeface="B Traffic"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1"/>
                      <a:r>
                        <a:rPr lang="fa-IR" sz="1200" dirty="0" smtClean="0">
                          <a:cs typeface="B Traffic" pitchFamily="2" charset="-78"/>
                        </a:rPr>
                        <a:t>خواندن/نوشتن، اندیس گذاری/درهم سازی بر روی كلید اصلی</a:t>
                      </a:r>
                      <a:endParaRPr lang="en-US" sz="1200" dirty="0">
                        <a:cs typeface="B Traffic"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1"/>
                      <a:r>
                        <a:rPr lang="fa-IR" sz="1400" dirty="0" smtClean="0">
                          <a:cs typeface="B Traffic" pitchFamily="2" charset="-78"/>
                        </a:rPr>
                        <a:t>دسترسی</a:t>
                      </a:r>
                      <a:endParaRPr lang="en-US" sz="1400" dirty="0">
                        <a:cs typeface="B Traffic"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6"/>
                  </a:ext>
                </a:extLst>
              </a:tr>
              <a:tr h="387435">
                <a:tc>
                  <a:txBody>
                    <a:bodyPr/>
                    <a:lstStyle/>
                    <a:p>
                      <a:pPr algn="r" rtl="1"/>
                      <a:r>
                        <a:rPr lang="fa-IR" sz="1400" dirty="0" smtClean="0">
                          <a:cs typeface="B Traffic" pitchFamily="2" charset="-78"/>
                        </a:rPr>
                        <a:t>پرس‌وجوهای پیچیده</a:t>
                      </a:r>
                      <a:endParaRPr lang="en-US" sz="1400" dirty="0">
                        <a:cs typeface="B Traffic"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1"/>
                      <a:r>
                        <a:rPr lang="fa-IR" sz="1400" dirty="0" smtClean="0">
                          <a:cs typeface="B Traffic" pitchFamily="2" charset="-78"/>
                        </a:rPr>
                        <a:t>تراكنش‌های ساده و كوتاه</a:t>
                      </a:r>
                      <a:endParaRPr lang="en-US" sz="1400" dirty="0">
                        <a:cs typeface="B Traffic"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400" dirty="0" smtClean="0">
                          <a:cs typeface="B Traffic" pitchFamily="2" charset="-78"/>
                        </a:rPr>
                        <a:t>واحد كاری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7"/>
                  </a:ext>
                </a:extLst>
              </a:tr>
              <a:tr h="403578">
                <a:tc>
                  <a:txBody>
                    <a:bodyPr/>
                    <a:lstStyle/>
                    <a:p>
                      <a:pPr algn="r" rtl="1"/>
                      <a:r>
                        <a:rPr lang="fa-IR" sz="1400" dirty="0" smtClean="0">
                          <a:cs typeface="B Traffic" pitchFamily="2" charset="-78"/>
                        </a:rPr>
                        <a:t>میلیون‌ها ركورد</a:t>
                      </a:r>
                      <a:endParaRPr lang="en-US" sz="1400" dirty="0">
                        <a:cs typeface="B Traffic"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1"/>
                      <a:r>
                        <a:rPr lang="fa-IR" sz="1400" dirty="0" smtClean="0">
                          <a:cs typeface="B Traffic" pitchFamily="2" charset="-78"/>
                        </a:rPr>
                        <a:t>ده‏ها ركورد</a:t>
                      </a:r>
                      <a:endParaRPr lang="en-US" sz="1400" dirty="0">
                        <a:cs typeface="B Traffic"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1"/>
                      <a:r>
                        <a:rPr lang="fa-IR" sz="1400" dirty="0" smtClean="0">
                          <a:cs typeface="B Traffic" pitchFamily="2" charset="-78"/>
                        </a:rPr>
                        <a:t>تعداد ركوردهای مورد دسترسی</a:t>
                      </a:r>
                      <a:endParaRPr lang="en-US" sz="1400" dirty="0">
                        <a:cs typeface="B Traffic"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8"/>
                  </a:ext>
                </a:extLst>
              </a:tr>
              <a:tr h="403578">
                <a:tc>
                  <a:txBody>
                    <a:bodyPr/>
                    <a:lstStyle/>
                    <a:p>
                      <a:pPr algn="r" rtl="1"/>
                      <a:r>
                        <a:rPr lang="fa-IR" sz="1400" dirty="0" smtClean="0">
                          <a:cs typeface="B Traffic" pitchFamily="2" charset="-78"/>
                        </a:rPr>
                        <a:t>صدها كاربر</a:t>
                      </a:r>
                      <a:endParaRPr lang="en-US" sz="1400" dirty="0">
                        <a:cs typeface="B Traffic"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1"/>
                      <a:r>
                        <a:rPr lang="fa-IR" sz="1400" dirty="0" smtClean="0">
                          <a:cs typeface="B Traffic" pitchFamily="2" charset="-78"/>
                        </a:rPr>
                        <a:t>هزاران كاربر</a:t>
                      </a:r>
                      <a:endParaRPr lang="en-US" sz="1400" dirty="0">
                        <a:cs typeface="B Traffic"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1"/>
                      <a:r>
                        <a:rPr lang="fa-IR" sz="1400" dirty="0" smtClean="0">
                          <a:cs typeface="B Traffic" pitchFamily="2" charset="-78"/>
                        </a:rPr>
                        <a:t>تعداد كاربران</a:t>
                      </a:r>
                      <a:endParaRPr lang="en-US" sz="1400" dirty="0">
                        <a:cs typeface="B Traffic"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9"/>
                  </a:ext>
                </a:extLst>
              </a:tr>
              <a:tr h="678011">
                <a:tc>
                  <a:txBody>
                    <a:bodyPr/>
                    <a:lstStyle/>
                    <a:p>
                      <a:pPr algn="r" rtl="1"/>
                      <a:r>
                        <a:rPr lang="fa-IR" sz="1400" smtClean="0">
                          <a:cs typeface="B Traffic" pitchFamily="2" charset="-78"/>
                        </a:rPr>
                        <a:t>کند (پرس‏و‏جو‏های پیچیده، با مقیاس بزرگ و نیازمند منابع زیاد)</a:t>
                      </a:r>
                      <a:endParaRPr lang="en-US" sz="1400" dirty="0">
                        <a:cs typeface="B Traffic"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1"/>
                      <a:r>
                        <a:rPr lang="fa-IR" sz="1400" dirty="0" smtClean="0">
                          <a:cs typeface="B Traffic" pitchFamily="2" charset="-78"/>
                        </a:rPr>
                        <a:t>سریع (ثبت تراکنش‏های کسب و کار و گزارش‏های روزمره)</a:t>
                      </a:r>
                      <a:endParaRPr lang="en-US" sz="1400" dirty="0">
                        <a:cs typeface="B Traffic"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1"/>
                      <a:r>
                        <a:rPr lang="fa-IR" sz="1400" dirty="0" smtClean="0">
                          <a:cs typeface="B Traffic" pitchFamily="2" charset="-78"/>
                        </a:rPr>
                        <a:t>سرعت اجرا</a:t>
                      </a:r>
                      <a:endParaRPr lang="en-US" sz="1400" dirty="0">
                        <a:cs typeface="B Traffic"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10"/>
                  </a:ext>
                </a:extLst>
              </a:tr>
              <a:tr h="968587">
                <a:tc>
                  <a:txBody>
                    <a:bodyPr/>
                    <a:lstStyle/>
                    <a:p>
                      <a:pPr algn="r" rtl="1"/>
                      <a:r>
                        <a:rPr lang="fa-IR" sz="1400" dirty="0" smtClean="0">
                          <a:cs typeface="B Traffic" pitchFamily="2" charset="-78"/>
                        </a:rPr>
                        <a:t>پشتیبانی از تصمیم گیری و پاسخگویی به پرس‏و‏جو‏های کسب و کار و مدیریتی</a:t>
                      </a:r>
                      <a:endParaRPr lang="en-US" sz="1400" dirty="0">
                        <a:cs typeface="B Traffic"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1"/>
                      <a:r>
                        <a:rPr lang="fa-IR" sz="1400" dirty="0" smtClean="0">
                          <a:cs typeface="B Traffic" pitchFamily="2" charset="-78"/>
                        </a:rPr>
                        <a:t>انجام کار‏های کسب و کار روزانه</a:t>
                      </a:r>
                      <a:endParaRPr lang="en-US" sz="1400" dirty="0">
                        <a:cs typeface="B Traffic"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1"/>
                      <a:r>
                        <a:rPr lang="fa-IR" sz="1400" dirty="0" smtClean="0">
                          <a:cs typeface="B Traffic" pitchFamily="2" charset="-78"/>
                        </a:rPr>
                        <a:t>هدف</a:t>
                      </a:r>
                      <a:endParaRPr lang="en-US" sz="1400" dirty="0">
                        <a:cs typeface="B Traffic"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11"/>
                  </a:ext>
                </a:extLst>
              </a:tr>
              <a:tr h="0">
                <a:tc>
                  <a:txBody>
                    <a:bodyPr/>
                    <a:lstStyle/>
                    <a:p>
                      <a:pPr algn="r" rtl="1"/>
                      <a:r>
                        <a:rPr lang="fa-IR" sz="1400" dirty="0" smtClean="0">
                          <a:cs typeface="B Traffic" pitchFamily="2" charset="-78"/>
                        </a:rPr>
                        <a:t>پایگاه داده تحلیلی و</a:t>
                      </a:r>
                      <a:r>
                        <a:rPr lang="en-US" sz="1400" dirty="0" smtClean="0">
                          <a:cs typeface="B Traffic" pitchFamily="2" charset="-78"/>
                        </a:rPr>
                        <a:t>data mart</a:t>
                      </a:r>
                      <a:endParaRPr lang="en-US" sz="1400" dirty="0">
                        <a:cs typeface="B Traffic"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1"/>
                      <a:r>
                        <a:rPr lang="fa-IR" sz="1400" dirty="0" smtClean="0">
                          <a:cs typeface="B Traffic" pitchFamily="2" charset="-78"/>
                        </a:rPr>
                        <a:t>پایگاه داده تراکنشی</a:t>
                      </a:r>
                      <a:endParaRPr lang="en-US" sz="1400" dirty="0">
                        <a:cs typeface="B Traffic"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400" dirty="0" smtClean="0">
                          <a:cs typeface="B Traffic" pitchFamily="2" charset="-78"/>
                        </a:rPr>
                        <a:t>منبع داده</a:t>
                      </a:r>
                    </a:p>
                    <a:p>
                      <a:pPr algn="r" rtl="1"/>
                      <a:endParaRPr lang="en-US" sz="1400" dirty="0">
                        <a:cs typeface="B Traffic"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12"/>
                  </a:ext>
                </a:extLst>
              </a:tr>
            </a:tbl>
          </a:graphicData>
        </a:graphic>
      </p:graphicFrame>
    </p:spTree>
  </p:cSld>
  <p:clrMapOvr>
    <a:masterClrMapping/>
  </p:clrMapOvr>
  <p:transition spd="slow">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txBox="1">
            <a:spLocks noChangeArrowheads="1"/>
          </p:cNvSpPr>
          <p:nvPr/>
        </p:nvSpPr>
        <p:spPr>
          <a:xfrm>
            <a:off x="685800" y="838200"/>
            <a:ext cx="7699375" cy="4876800"/>
          </a:xfrm>
          <a:prstGeom prst="rect">
            <a:avLst/>
          </a:prstGeom>
          <a:noFill/>
          <a:ln/>
        </p:spPr>
        <p:txBody>
          <a:bodyPr vert="horz" lIns="92075" tIns="46038" rIns="92075" bIns="46038">
            <a:normAutofit/>
          </a:bodyPr>
          <a:lstStyle/>
          <a:p>
            <a:pPr marL="274320" marR="0" lvl="0" indent="-274320" algn="r" defTabSz="914400" rtl="1" eaLnBrk="1" fontAlgn="auto" latinLnBrk="0" hangingPunct="1">
              <a:lnSpc>
                <a:spcPct val="100000"/>
              </a:lnSpc>
              <a:spcBef>
                <a:spcPct val="20000"/>
              </a:spcBef>
              <a:spcAft>
                <a:spcPts val="0"/>
              </a:spcAft>
              <a:buClr>
                <a:schemeClr val="accent3"/>
              </a:buClr>
              <a:buSzPct val="95000"/>
              <a:tabLst/>
              <a:defRPr/>
            </a:pPr>
            <a:r>
              <a:rPr kumimoji="0" lang="fa-IR" sz="3200" b="0" i="0" u="none" strike="noStrike" kern="1200" cap="none" spc="0" normalizeH="0" baseline="0" noProof="0" dirty="0" smtClean="0">
                <a:ln>
                  <a:noFill/>
                </a:ln>
                <a:effectLst/>
                <a:uLnTx/>
                <a:uFillTx/>
                <a:latin typeface="+mn-lt"/>
                <a:ea typeface="+mn-ea"/>
                <a:cs typeface="Nazanin" pitchFamily="2" charset="-78"/>
              </a:rPr>
              <a:t>ارزش جنس فروشی، تابعی از محصول و منطقه و ماه است.</a:t>
            </a:r>
            <a:endParaRPr kumimoji="0" lang="en-US" sz="3200" b="0" i="0" u="none" strike="noStrike" kern="1200" cap="none" spc="0" normalizeH="0" baseline="0" noProof="0" dirty="0">
              <a:ln>
                <a:noFill/>
              </a:ln>
              <a:effectLst/>
              <a:uLnTx/>
              <a:uFillTx/>
              <a:latin typeface="+mn-lt"/>
              <a:ea typeface="+mn-ea"/>
              <a:cs typeface="Nazanin" pitchFamily="2" charset="-78"/>
            </a:endParaRPr>
          </a:p>
        </p:txBody>
      </p:sp>
      <p:sp>
        <p:nvSpPr>
          <p:cNvPr id="5" name="AutoShape 4"/>
          <p:cNvSpPr>
            <a:spLocks noChangeArrowheads="1"/>
          </p:cNvSpPr>
          <p:nvPr/>
        </p:nvSpPr>
        <p:spPr bwMode="auto">
          <a:xfrm>
            <a:off x="1377950" y="2544762"/>
            <a:ext cx="3263900" cy="2882900"/>
          </a:xfrm>
          <a:prstGeom prst="cube">
            <a:avLst>
              <a:gd name="adj" fmla="val 24995"/>
            </a:avLst>
          </a:prstGeom>
          <a:noFill/>
          <a:ln w="12700">
            <a:solidFill>
              <a:schemeClr val="tx1"/>
            </a:solidFill>
            <a:miter lim="800000"/>
            <a:headEnd/>
            <a:tailEnd/>
          </a:ln>
          <a:effectLst/>
        </p:spPr>
        <p:txBody>
          <a:bodyPr wrap="none" anchor="ctr"/>
          <a:lstStyle/>
          <a:p>
            <a:endParaRPr lang="en-US"/>
          </a:p>
        </p:txBody>
      </p:sp>
      <p:sp>
        <p:nvSpPr>
          <p:cNvPr id="6" name="Line 5"/>
          <p:cNvSpPr>
            <a:spLocks noChangeShapeType="1"/>
          </p:cNvSpPr>
          <p:nvPr/>
        </p:nvSpPr>
        <p:spPr bwMode="auto">
          <a:xfrm>
            <a:off x="1371600" y="3605212"/>
            <a:ext cx="259080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 name="Line 6"/>
          <p:cNvSpPr>
            <a:spLocks noChangeShapeType="1"/>
          </p:cNvSpPr>
          <p:nvPr/>
        </p:nvSpPr>
        <p:spPr bwMode="auto">
          <a:xfrm>
            <a:off x="1371600" y="3910012"/>
            <a:ext cx="259080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8" name="Line 7"/>
          <p:cNvSpPr>
            <a:spLocks noChangeShapeType="1"/>
          </p:cNvSpPr>
          <p:nvPr/>
        </p:nvSpPr>
        <p:spPr bwMode="auto">
          <a:xfrm>
            <a:off x="1371600" y="4291012"/>
            <a:ext cx="259080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 name="Line 8"/>
          <p:cNvSpPr>
            <a:spLocks noChangeShapeType="1"/>
          </p:cNvSpPr>
          <p:nvPr/>
        </p:nvSpPr>
        <p:spPr bwMode="auto">
          <a:xfrm>
            <a:off x="1371600" y="4595812"/>
            <a:ext cx="259080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0" name="Line 9"/>
          <p:cNvSpPr>
            <a:spLocks noChangeShapeType="1"/>
          </p:cNvSpPr>
          <p:nvPr/>
        </p:nvSpPr>
        <p:spPr bwMode="auto">
          <a:xfrm>
            <a:off x="1371600" y="4900612"/>
            <a:ext cx="259080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1" name="Line 10"/>
          <p:cNvSpPr>
            <a:spLocks noChangeShapeType="1"/>
          </p:cNvSpPr>
          <p:nvPr/>
        </p:nvSpPr>
        <p:spPr bwMode="auto">
          <a:xfrm>
            <a:off x="1371600" y="5205412"/>
            <a:ext cx="259080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2" name="Line 11"/>
          <p:cNvSpPr>
            <a:spLocks noChangeShapeType="1"/>
          </p:cNvSpPr>
          <p:nvPr/>
        </p:nvSpPr>
        <p:spPr bwMode="auto">
          <a:xfrm>
            <a:off x="1676400" y="3300412"/>
            <a:ext cx="0" cy="21336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3" name="Line 12"/>
          <p:cNvSpPr>
            <a:spLocks noChangeShapeType="1"/>
          </p:cNvSpPr>
          <p:nvPr/>
        </p:nvSpPr>
        <p:spPr bwMode="auto">
          <a:xfrm>
            <a:off x="2362200" y="3300412"/>
            <a:ext cx="0" cy="21336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4" name="Line 13"/>
          <p:cNvSpPr>
            <a:spLocks noChangeShapeType="1"/>
          </p:cNvSpPr>
          <p:nvPr/>
        </p:nvSpPr>
        <p:spPr bwMode="auto">
          <a:xfrm>
            <a:off x="2743200" y="3300412"/>
            <a:ext cx="0" cy="21336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5" name="Line 14"/>
          <p:cNvSpPr>
            <a:spLocks noChangeShapeType="1"/>
          </p:cNvSpPr>
          <p:nvPr/>
        </p:nvSpPr>
        <p:spPr bwMode="auto">
          <a:xfrm>
            <a:off x="3048000" y="3300412"/>
            <a:ext cx="0" cy="21336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6" name="Line 15"/>
          <p:cNvSpPr>
            <a:spLocks noChangeShapeType="1"/>
          </p:cNvSpPr>
          <p:nvPr/>
        </p:nvSpPr>
        <p:spPr bwMode="auto">
          <a:xfrm>
            <a:off x="3352800" y="3300412"/>
            <a:ext cx="0" cy="21336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7" name="Line 16"/>
          <p:cNvSpPr>
            <a:spLocks noChangeShapeType="1"/>
          </p:cNvSpPr>
          <p:nvPr/>
        </p:nvSpPr>
        <p:spPr bwMode="auto">
          <a:xfrm>
            <a:off x="1981200" y="3300412"/>
            <a:ext cx="0" cy="21336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8" name="Line 17"/>
          <p:cNvSpPr>
            <a:spLocks noChangeShapeType="1"/>
          </p:cNvSpPr>
          <p:nvPr/>
        </p:nvSpPr>
        <p:spPr bwMode="auto">
          <a:xfrm flipV="1">
            <a:off x="1676400" y="2538412"/>
            <a:ext cx="762000" cy="7620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9" name="Line 18"/>
          <p:cNvSpPr>
            <a:spLocks noChangeShapeType="1"/>
          </p:cNvSpPr>
          <p:nvPr/>
        </p:nvSpPr>
        <p:spPr bwMode="auto">
          <a:xfrm flipV="1">
            <a:off x="1981200" y="2538412"/>
            <a:ext cx="685800" cy="7620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0" name="Line 19"/>
          <p:cNvSpPr>
            <a:spLocks noChangeShapeType="1"/>
          </p:cNvSpPr>
          <p:nvPr/>
        </p:nvSpPr>
        <p:spPr bwMode="auto">
          <a:xfrm flipV="1">
            <a:off x="2362200" y="2538412"/>
            <a:ext cx="685800" cy="7620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1" name="Line 20"/>
          <p:cNvSpPr>
            <a:spLocks noChangeShapeType="1"/>
          </p:cNvSpPr>
          <p:nvPr/>
        </p:nvSpPr>
        <p:spPr bwMode="auto">
          <a:xfrm flipV="1">
            <a:off x="3048000" y="2538412"/>
            <a:ext cx="685800" cy="7620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2" name="Line 21"/>
          <p:cNvSpPr>
            <a:spLocks noChangeShapeType="1"/>
          </p:cNvSpPr>
          <p:nvPr/>
        </p:nvSpPr>
        <p:spPr bwMode="auto">
          <a:xfrm flipV="1">
            <a:off x="3352800" y="2538412"/>
            <a:ext cx="685800" cy="7620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3" name="Line 22"/>
          <p:cNvSpPr>
            <a:spLocks noChangeShapeType="1"/>
          </p:cNvSpPr>
          <p:nvPr/>
        </p:nvSpPr>
        <p:spPr bwMode="auto">
          <a:xfrm flipV="1">
            <a:off x="3657600" y="2538412"/>
            <a:ext cx="685800" cy="7620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4" name="Line 23"/>
          <p:cNvSpPr>
            <a:spLocks noChangeShapeType="1"/>
          </p:cNvSpPr>
          <p:nvPr/>
        </p:nvSpPr>
        <p:spPr bwMode="auto">
          <a:xfrm>
            <a:off x="1866900" y="2767012"/>
            <a:ext cx="251460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5" name="Line 24"/>
          <p:cNvSpPr>
            <a:spLocks noChangeShapeType="1"/>
          </p:cNvSpPr>
          <p:nvPr/>
        </p:nvSpPr>
        <p:spPr bwMode="auto">
          <a:xfrm>
            <a:off x="1638300" y="2995612"/>
            <a:ext cx="259080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6" name="Line 25"/>
          <p:cNvSpPr>
            <a:spLocks noChangeShapeType="1"/>
          </p:cNvSpPr>
          <p:nvPr/>
        </p:nvSpPr>
        <p:spPr bwMode="auto">
          <a:xfrm>
            <a:off x="3657600" y="3300412"/>
            <a:ext cx="0" cy="21336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7" name="Line 26"/>
          <p:cNvSpPr>
            <a:spLocks noChangeShapeType="1"/>
          </p:cNvSpPr>
          <p:nvPr/>
        </p:nvSpPr>
        <p:spPr bwMode="auto">
          <a:xfrm>
            <a:off x="4368800" y="2767012"/>
            <a:ext cx="0" cy="22098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8" name="Line 27"/>
          <p:cNvSpPr>
            <a:spLocks noChangeShapeType="1"/>
          </p:cNvSpPr>
          <p:nvPr/>
        </p:nvSpPr>
        <p:spPr bwMode="auto">
          <a:xfrm flipV="1">
            <a:off x="3962400" y="2919412"/>
            <a:ext cx="685800" cy="6858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9" name="Line 28"/>
          <p:cNvSpPr>
            <a:spLocks noChangeShapeType="1"/>
          </p:cNvSpPr>
          <p:nvPr/>
        </p:nvSpPr>
        <p:spPr bwMode="auto">
          <a:xfrm flipV="1">
            <a:off x="3962400" y="3300412"/>
            <a:ext cx="685800" cy="6096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30" name="Line 29"/>
          <p:cNvSpPr>
            <a:spLocks noChangeShapeType="1"/>
          </p:cNvSpPr>
          <p:nvPr/>
        </p:nvSpPr>
        <p:spPr bwMode="auto">
          <a:xfrm flipV="1">
            <a:off x="3962400" y="3681412"/>
            <a:ext cx="685800" cy="6096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31" name="Line 30"/>
          <p:cNvSpPr>
            <a:spLocks noChangeShapeType="1"/>
          </p:cNvSpPr>
          <p:nvPr/>
        </p:nvSpPr>
        <p:spPr bwMode="auto">
          <a:xfrm flipV="1">
            <a:off x="3962400" y="3986212"/>
            <a:ext cx="685800" cy="6096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32" name="Line 31"/>
          <p:cNvSpPr>
            <a:spLocks noChangeShapeType="1"/>
          </p:cNvSpPr>
          <p:nvPr/>
        </p:nvSpPr>
        <p:spPr bwMode="auto">
          <a:xfrm flipV="1">
            <a:off x="3962400" y="4291012"/>
            <a:ext cx="685800" cy="6096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33" name="Line 32"/>
          <p:cNvSpPr>
            <a:spLocks noChangeShapeType="1"/>
          </p:cNvSpPr>
          <p:nvPr/>
        </p:nvSpPr>
        <p:spPr bwMode="auto">
          <a:xfrm flipV="1">
            <a:off x="3962400" y="4519612"/>
            <a:ext cx="685800" cy="6858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34" name="Rectangle 33"/>
          <p:cNvSpPr>
            <a:spLocks noChangeArrowheads="1"/>
          </p:cNvSpPr>
          <p:nvPr/>
        </p:nvSpPr>
        <p:spPr bwMode="auto">
          <a:xfrm rot="16200000" flipH="1">
            <a:off x="459581" y="4055269"/>
            <a:ext cx="909637" cy="457200"/>
          </a:xfrm>
          <a:prstGeom prst="rect">
            <a:avLst/>
          </a:prstGeom>
          <a:noFill/>
          <a:ln w="9525">
            <a:noFill/>
            <a:miter lim="800000"/>
            <a:headEnd/>
            <a:tailEnd/>
          </a:ln>
          <a:effectLst/>
        </p:spPr>
        <p:txBody>
          <a:bodyPr wrap="none" lIns="92075" tIns="46038" rIns="92075" bIns="46038">
            <a:spAutoFit/>
          </a:bodyPr>
          <a:lstStyle/>
          <a:p>
            <a:pPr algn="l">
              <a:lnSpc>
                <a:spcPct val="100000"/>
              </a:lnSpc>
            </a:pPr>
            <a:r>
              <a:rPr lang="fa-IR" sz="2400" b="0">
                <a:latin typeface="Times New Roman" pitchFamily="18" charset="0"/>
                <a:cs typeface="Nazanin" pitchFamily="2" charset="-78"/>
              </a:rPr>
              <a:t>محصول</a:t>
            </a:r>
            <a:endParaRPr lang="en-US" sz="2400" b="0">
              <a:latin typeface="Times New Roman" pitchFamily="18" charset="0"/>
              <a:cs typeface="Nazanin" pitchFamily="2" charset="-78"/>
            </a:endParaRPr>
          </a:p>
        </p:txBody>
      </p:sp>
      <p:sp>
        <p:nvSpPr>
          <p:cNvPr id="35" name="Rectangle 34"/>
          <p:cNvSpPr>
            <a:spLocks noChangeArrowheads="1"/>
          </p:cNvSpPr>
          <p:nvPr/>
        </p:nvSpPr>
        <p:spPr bwMode="auto">
          <a:xfrm rot="18720000">
            <a:off x="686594" y="2570956"/>
            <a:ext cx="1065212" cy="457200"/>
          </a:xfrm>
          <a:prstGeom prst="rect">
            <a:avLst/>
          </a:prstGeom>
          <a:noFill/>
          <a:ln w="9525">
            <a:noFill/>
            <a:miter lim="800000"/>
            <a:headEnd/>
            <a:tailEnd/>
          </a:ln>
          <a:effectLst/>
        </p:spPr>
        <p:txBody>
          <a:bodyPr lIns="92075" tIns="46038" rIns="92075" bIns="46038">
            <a:spAutoFit/>
          </a:bodyPr>
          <a:lstStyle/>
          <a:p>
            <a:pPr algn="l">
              <a:lnSpc>
                <a:spcPct val="100000"/>
              </a:lnSpc>
            </a:pPr>
            <a:r>
              <a:rPr lang="fa-IR" sz="2400" b="0">
                <a:latin typeface="Times New Roman" pitchFamily="18" charset="0"/>
                <a:cs typeface="Nazanin" pitchFamily="2" charset="-78"/>
              </a:rPr>
              <a:t>منطقه</a:t>
            </a:r>
            <a:endParaRPr lang="en-US" sz="2400" b="0">
              <a:latin typeface="Times New Roman" pitchFamily="18" charset="0"/>
              <a:cs typeface="Nazanin" pitchFamily="2" charset="-78"/>
            </a:endParaRPr>
          </a:p>
        </p:txBody>
      </p:sp>
      <p:sp>
        <p:nvSpPr>
          <p:cNvPr id="36" name="Rectangle 35"/>
          <p:cNvSpPr>
            <a:spLocks noChangeArrowheads="1"/>
          </p:cNvSpPr>
          <p:nvPr/>
        </p:nvSpPr>
        <p:spPr bwMode="auto">
          <a:xfrm>
            <a:off x="2117725" y="5410200"/>
            <a:ext cx="449263" cy="457200"/>
          </a:xfrm>
          <a:prstGeom prst="rect">
            <a:avLst/>
          </a:prstGeom>
          <a:noFill/>
          <a:ln w="9525">
            <a:noFill/>
            <a:miter lim="800000"/>
            <a:headEnd/>
            <a:tailEnd/>
          </a:ln>
          <a:effectLst/>
        </p:spPr>
        <p:txBody>
          <a:bodyPr wrap="none" lIns="92075" tIns="46038" rIns="92075" bIns="46038">
            <a:spAutoFit/>
          </a:bodyPr>
          <a:lstStyle/>
          <a:p>
            <a:pPr algn="l">
              <a:lnSpc>
                <a:spcPct val="100000"/>
              </a:lnSpc>
            </a:pPr>
            <a:r>
              <a:rPr lang="fa-IR" sz="2400" b="0">
                <a:latin typeface="Times New Roman" pitchFamily="18" charset="0"/>
                <a:cs typeface="Nazanin" pitchFamily="2" charset="-78"/>
              </a:rPr>
              <a:t>ماه</a:t>
            </a:r>
            <a:endParaRPr lang="en-US" sz="2400" b="0">
              <a:latin typeface="Times New Roman" pitchFamily="18" charset="0"/>
              <a:cs typeface="Nazanin" pitchFamily="2" charset="-78"/>
            </a:endParaRPr>
          </a:p>
        </p:txBody>
      </p:sp>
      <p:sp>
        <p:nvSpPr>
          <p:cNvPr id="37" name="Line 36"/>
          <p:cNvSpPr>
            <a:spLocks noChangeShapeType="1"/>
          </p:cNvSpPr>
          <p:nvPr/>
        </p:nvSpPr>
        <p:spPr bwMode="auto">
          <a:xfrm>
            <a:off x="4216400" y="2995612"/>
            <a:ext cx="0" cy="21336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38" name="Line 37"/>
          <p:cNvSpPr>
            <a:spLocks noChangeShapeType="1"/>
          </p:cNvSpPr>
          <p:nvPr/>
        </p:nvSpPr>
        <p:spPr bwMode="auto">
          <a:xfrm flipV="1">
            <a:off x="2743200" y="2538412"/>
            <a:ext cx="685800" cy="7620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39" name="Rectangle 38"/>
          <p:cNvSpPr>
            <a:spLocks noChangeArrowheads="1"/>
          </p:cNvSpPr>
          <p:nvPr/>
        </p:nvSpPr>
        <p:spPr bwMode="auto">
          <a:xfrm>
            <a:off x="5219700" y="1925637"/>
            <a:ext cx="2889250" cy="1016305"/>
          </a:xfrm>
          <a:prstGeom prst="rect">
            <a:avLst/>
          </a:prstGeom>
          <a:noFill/>
          <a:ln w="9525">
            <a:noFill/>
            <a:miter lim="800000"/>
            <a:headEnd/>
            <a:tailEnd/>
          </a:ln>
          <a:effectLst/>
        </p:spPr>
        <p:txBody>
          <a:bodyPr lIns="92075" tIns="46038" rIns="92075" bIns="46038">
            <a:spAutoFit/>
          </a:bodyPr>
          <a:lstStyle/>
          <a:p>
            <a:pPr>
              <a:lnSpc>
                <a:spcPct val="100000"/>
              </a:lnSpc>
            </a:pPr>
            <a:r>
              <a:rPr lang="fa-IR" sz="2000" dirty="0">
                <a:latin typeface="Times New Roman" pitchFamily="18" charset="0"/>
                <a:cs typeface="Nazanin" pitchFamily="2" charset="-78"/>
              </a:rPr>
              <a:t>ابعاد: محصول و مکان و زمان       </a:t>
            </a:r>
            <a:r>
              <a:rPr lang="fa-IR" sz="2000" dirty="0" smtClean="0">
                <a:latin typeface="Times New Roman" pitchFamily="18" charset="0"/>
                <a:cs typeface="Nazanin" pitchFamily="2" charset="-78"/>
              </a:rPr>
              <a:t>مسيرهای </a:t>
            </a:r>
            <a:r>
              <a:rPr lang="fa-IR" sz="2000" dirty="0">
                <a:latin typeface="Times New Roman" pitchFamily="18" charset="0"/>
                <a:cs typeface="Nazanin" pitchFamily="2" charset="-78"/>
              </a:rPr>
              <a:t>خلاصه سازی  افقی:                 </a:t>
            </a:r>
            <a:endParaRPr lang="en-US" sz="2000" dirty="0">
              <a:latin typeface="Times New Roman" pitchFamily="18" charset="0"/>
              <a:cs typeface="Nazanin" pitchFamily="2" charset="-78"/>
            </a:endParaRPr>
          </a:p>
        </p:txBody>
      </p:sp>
      <p:sp>
        <p:nvSpPr>
          <p:cNvPr id="40" name="Rectangle 39"/>
          <p:cNvSpPr>
            <a:spLocks noChangeArrowheads="1"/>
          </p:cNvSpPr>
          <p:nvPr/>
        </p:nvSpPr>
        <p:spPr bwMode="auto">
          <a:xfrm>
            <a:off x="5105400" y="2690812"/>
            <a:ext cx="3830638" cy="2225675"/>
          </a:xfrm>
          <a:prstGeom prst="rect">
            <a:avLst/>
          </a:prstGeom>
          <a:noFill/>
          <a:ln w="9525">
            <a:noFill/>
            <a:miter lim="800000"/>
            <a:headEnd/>
            <a:tailEnd/>
          </a:ln>
          <a:effectLst/>
        </p:spPr>
        <p:txBody>
          <a:bodyPr wrap="none" lIns="92075" tIns="46038" rIns="92075" bIns="46038">
            <a:spAutoFit/>
          </a:bodyPr>
          <a:lstStyle/>
          <a:p>
            <a:pPr algn="l">
              <a:lnSpc>
                <a:spcPct val="100000"/>
              </a:lnSpc>
            </a:pPr>
            <a:r>
              <a:rPr lang="en-US" sz="2000" dirty="0">
                <a:latin typeface="Times New Roman" pitchFamily="18" charset="0"/>
              </a:rPr>
              <a:t>Industry   Region         Year</a:t>
            </a:r>
          </a:p>
          <a:p>
            <a:pPr algn="l">
              <a:lnSpc>
                <a:spcPct val="100000"/>
              </a:lnSpc>
            </a:pPr>
            <a:endParaRPr lang="en-US" sz="2000" dirty="0">
              <a:latin typeface="Times New Roman" pitchFamily="18" charset="0"/>
            </a:endParaRPr>
          </a:p>
          <a:p>
            <a:pPr algn="l">
              <a:lnSpc>
                <a:spcPct val="100000"/>
              </a:lnSpc>
            </a:pPr>
            <a:r>
              <a:rPr lang="en-US" sz="2000" dirty="0">
                <a:latin typeface="Times New Roman" pitchFamily="18" charset="0"/>
              </a:rPr>
              <a:t>Category   Country  Quarter</a:t>
            </a:r>
          </a:p>
          <a:p>
            <a:pPr algn="l">
              <a:lnSpc>
                <a:spcPct val="100000"/>
              </a:lnSpc>
            </a:pPr>
            <a:endParaRPr lang="en-US" sz="2000" dirty="0">
              <a:latin typeface="Times New Roman" pitchFamily="18" charset="0"/>
            </a:endParaRPr>
          </a:p>
          <a:p>
            <a:pPr algn="l">
              <a:lnSpc>
                <a:spcPct val="100000"/>
              </a:lnSpc>
            </a:pPr>
            <a:r>
              <a:rPr lang="en-US" sz="2000" dirty="0">
                <a:latin typeface="Times New Roman" pitchFamily="18" charset="0"/>
              </a:rPr>
              <a:t>Product      City     Month    Week</a:t>
            </a:r>
          </a:p>
          <a:p>
            <a:pPr algn="l">
              <a:lnSpc>
                <a:spcPct val="100000"/>
              </a:lnSpc>
            </a:pPr>
            <a:endParaRPr lang="en-US" sz="2000" dirty="0">
              <a:latin typeface="Times New Roman" pitchFamily="18" charset="0"/>
            </a:endParaRPr>
          </a:p>
          <a:p>
            <a:pPr algn="l">
              <a:lnSpc>
                <a:spcPct val="100000"/>
              </a:lnSpc>
            </a:pPr>
            <a:r>
              <a:rPr lang="en-US" sz="2000" dirty="0">
                <a:latin typeface="Times New Roman" pitchFamily="18" charset="0"/>
              </a:rPr>
              <a:t>                   Office         Day</a:t>
            </a:r>
          </a:p>
        </p:txBody>
      </p:sp>
      <p:sp>
        <p:nvSpPr>
          <p:cNvPr id="41" name="Line 40"/>
          <p:cNvSpPr>
            <a:spLocks noChangeShapeType="1"/>
          </p:cNvSpPr>
          <p:nvPr/>
        </p:nvSpPr>
        <p:spPr bwMode="auto">
          <a:xfrm>
            <a:off x="5638800" y="3071812"/>
            <a:ext cx="0" cy="3810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42" name="Line 41"/>
          <p:cNvSpPr>
            <a:spLocks noChangeShapeType="1"/>
          </p:cNvSpPr>
          <p:nvPr/>
        </p:nvSpPr>
        <p:spPr bwMode="auto">
          <a:xfrm>
            <a:off x="6705600" y="3071812"/>
            <a:ext cx="0" cy="3810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43" name="Line 42"/>
          <p:cNvSpPr>
            <a:spLocks noChangeShapeType="1"/>
          </p:cNvSpPr>
          <p:nvPr/>
        </p:nvSpPr>
        <p:spPr bwMode="auto">
          <a:xfrm>
            <a:off x="7924800" y="3071812"/>
            <a:ext cx="0" cy="3810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44" name="Line 43"/>
          <p:cNvSpPr>
            <a:spLocks noChangeShapeType="1"/>
          </p:cNvSpPr>
          <p:nvPr/>
        </p:nvSpPr>
        <p:spPr bwMode="auto">
          <a:xfrm>
            <a:off x="5638800" y="3681412"/>
            <a:ext cx="0" cy="3048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45" name="Line 44"/>
          <p:cNvSpPr>
            <a:spLocks noChangeShapeType="1"/>
          </p:cNvSpPr>
          <p:nvPr/>
        </p:nvSpPr>
        <p:spPr bwMode="auto">
          <a:xfrm>
            <a:off x="6705600" y="3681412"/>
            <a:ext cx="0" cy="3810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46" name="Line 45"/>
          <p:cNvSpPr>
            <a:spLocks noChangeShapeType="1"/>
          </p:cNvSpPr>
          <p:nvPr/>
        </p:nvSpPr>
        <p:spPr bwMode="auto">
          <a:xfrm>
            <a:off x="6705600" y="4291012"/>
            <a:ext cx="0" cy="3810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47" name="Line 46"/>
          <p:cNvSpPr>
            <a:spLocks noChangeShapeType="1"/>
          </p:cNvSpPr>
          <p:nvPr/>
        </p:nvSpPr>
        <p:spPr bwMode="auto">
          <a:xfrm flipH="1">
            <a:off x="7620000" y="3681412"/>
            <a:ext cx="304800" cy="3048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48" name="Line 47"/>
          <p:cNvSpPr>
            <a:spLocks noChangeShapeType="1"/>
          </p:cNvSpPr>
          <p:nvPr/>
        </p:nvSpPr>
        <p:spPr bwMode="auto">
          <a:xfrm>
            <a:off x="8077200" y="3071812"/>
            <a:ext cx="533400" cy="9144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49" name="Line 48"/>
          <p:cNvSpPr>
            <a:spLocks noChangeShapeType="1"/>
          </p:cNvSpPr>
          <p:nvPr/>
        </p:nvSpPr>
        <p:spPr bwMode="auto">
          <a:xfrm>
            <a:off x="7620000" y="4214812"/>
            <a:ext cx="304800" cy="3810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50" name="Line 49"/>
          <p:cNvSpPr>
            <a:spLocks noChangeShapeType="1"/>
          </p:cNvSpPr>
          <p:nvPr/>
        </p:nvSpPr>
        <p:spPr bwMode="auto">
          <a:xfrm flipH="1">
            <a:off x="8001000" y="4214812"/>
            <a:ext cx="304800" cy="381000"/>
          </a:xfrm>
          <a:prstGeom prst="line">
            <a:avLst/>
          </a:prstGeom>
          <a:noFill/>
          <a:ln w="12700">
            <a:solidFill>
              <a:schemeClr val="tx1"/>
            </a:solidFill>
            <a:round/>
            <a:headEnd type="none" w="sm" len="sm"/>
            <a:tailEnd type="none" w="sm" len="sm"/>
          </a:ln>
          <a:effectLst/>
        </p:spPr>
        <p:txBody>
          <a:bodyPr wrap="none" anchor="ctr"/>
          <a:lstStyle/>
          <a:p>
            <a:endParaRPr lang="en-US"/>
          </a:p>
        </p:txBody>
      </p:sp>
    </p:spTree>
  </p:cSld>
  <p:clrMapOvr>
    <a:masterClrMapping/>
  </p:clrMapOvr>
  <p:transition spd="slow">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2" descr="Large confetti"/>
          <p:cNvSpPr txBox="1">
            <a:spLocks noChangeArrowheads="1"/>
          </p:cNvSpPr>
          <p:nvPr/>
        </p:nvSpPr>
        <p:spPr>
          <a:xfrm>
            <a:off x="355600" y="381000"/>
            <a:ext cx="6991350" cy="963613"/>
          </a:xfrm>
          <a:prstGeom prst="rect">
            <a:avLst/>
          </a:prstGeom>
          <a:noFill/>
          <a:ln/>
        </p:spPr>
        <p:txBody>
          <a:bodyPr lIns="90488" tIns="44450" rIns="90488" bIns="44450" anchor="ct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ar-SA" sz="5000" b="1" i="0" u="none" strike="noStrike" kern="1200" cap="none" spc="0" normalizeH="0" baseline="0" noProof="0" dirty="0" smtClean="0">
                <a:ln>
                  <a:noFill/>
                </a:ln>
                <a:solidFill>
                  <a:schemeClr val="tx1"/>
                </a:solidFill>
                <a:effectLst/>
                <a:uLnTx/>
                <a:uFillTx/>
                <a:latin typeface="+mj-lt"/>
                <a:ea typeface="+mj-ea"/>
                <a:cs typeface="B Titr" pitchFamily="2" charset="-78"/>
              </a:rPr>
              <a:t>نمونه ای از مكعب داده</a:t>
            </a:r>
            <a:endParaRPr kumimoji="0" lang="en-US" sz="5000" b="1" i="0" u="none" strike="noStrike" kern="1200" cap="none" spc="0" normalizeH="0" baseline="0" noProof="0" dirty="0">
              <a:ln>
                <a:noFill/>
              </a:ln>
              <a:solidFill>
                <a:schemeClr val="tx1"/>
              </a:solidFill>
              <a:effectLst/>
              <a:uLnTx/>
              <a:uFillTx/>
              <a:latin typeface="+mj-lt"/>
              <a:ea typeface="+mj-ea"/>
              <a:cs typeface="B Titr" pitchFamily="2" charset="-78"/>
            </a:endParaRPr>
          </a:p>
        </p:txBody>
      </p:sp>
      <p:sp>
        <p:nvSpPr>
          <p:cNvPr id="3" name="AutoShape 4"/>
          <p:cNvSpPr>
            <a:spLocks noChangeArrowheads="1"/>
          </p:cNvSpPr>
          <p:nvPr/>
        </p:nvSpPr>
        <p:spPr bwMode="auto">
          <a:xfrm>
            <a:off x="7086600" y="1295400"/>
            <a:ext cx="1870075" cy="879740"/>
          </a:xfrm>
          <a:prstGeom prst="wedgeRoundRectCallout">
            <a:avLst>
              <a:gd name="adj1" fmla="val -60541"/>
              <a:gd name="adj2" fmla="val 72441"/>
              <a:gd name="adj3" fmla="val 16667"/>
            </a:avLst>
          </a:prstGeom>
          <a:solidFill>
            <a:srgbClr val="CCFFCC"/>
          </a:solidFill>
          <a:ln w="12700">
            <a:solidFill>
              <a:schemeClr val="tx1"/>
            </a:solidFill>
            <a:miter lim="800000"/>
            <a:headEnd/>
            <a:tailEnd/>
          </a:ln>
          <a:effectLst/>
        </p:spPr>
        <p:txBody>
          <a:bodyPr wrap="none" lIns="90488" tIns="44450" rIns="90488" bIns="44450" anchor="ctr"/>
          <a:lstStyle/>
          <a:p>
            <a:pPr>
              <a:lnSpc>
                <a:spcPct val="100000"/>
              </a:lnSpc>
            </a:pPr>
            <a:r>
              <a:rPr lang="ar-SA" sz="2000" b="0" dirty="0">
                <a:latin typeface="Times New Roman" pitchFamily="18" charset="0"/>
                <a:cs typeface="Nazanin" pitchFamily="2" charset="-78"/>
              </a:rPr>
              <a:t>مجموع سالانه فروش </a:t>
            </a:r>
          </a:p>
          <a:p>
            <a:pPr>
              <a:lnSpc>
                <a:spcPct val="100000"/>
              </a:lnSpc>
            </a:pPr>
            <a:r>
              <a:rPr lang="ar-SA" sz="2000" b="0" dirty="0">
                <a:latin typeface="Times New Roman" pitchFamily="18" charset="0"/>
                <a:cs typeface="Nazanin" pitchFamily="2" charset="-78"/>
              </a:rPr>
              <a:t>تلويزيون در آمريكا</a:t>
            </a:r>
            <a:endParaRPr lang="en-US" sz="2000" b="0" dirty="0">
              <a:latin typeface="Times New Roman" pitchFamily="18" charset="0"/>
              <a:cs typeface="Nazanin" pitchFamily="2" charset="-78"/>
            </a:endParaRPr>
          </a:p>
        </p:txBody>
      </p:sp>
      <p:sp>
        <p:nvSpPr>
          <p:cNvPr id="4" name="Rectangle 5"/>
          <p:cNvSpPr>
            <a:spLocks noChangeArrowheads="1"/>
          </p:cNvSpPr>
          <p:nvPr/>
        </p:nvSpPr>
        <p:spPr bwMode="auto">
          <a:xfrm>
            <a:off x="3886200" y="1531938"/>
            <a:ext cx="614363" cy="454025"/>
          </a:xfrm>
          <a:prstGeom prst="rect">
            <a:avLst/>
          </a:prstGeom>
          <a:noFill/>
          <a:ln w="12700">
            <a:noFill/>
            <a:miter lim="800000"/>
            <a:headEnd/>
            <a:tailEnd/>
          </a:ln>
          <a:effectLst/>
        </p:spPr>
        <p:txBody>
          <a:bodyPr wrap="none" lIns="90488" tIns="44450" rIns="90488" bIns="44450">
            <a:spAutoFit/>
          </a:bodyPr>
          <a:lstStyle/>
          <a:p>
            <a:pPr algn="l">
              <a:lnSpc>
                <a:spcPct val="100000"/>
              </a:lnSpc>
            </a:pPr>
            <a:r>
              <a:rPr lang="fa-IR" sz="2400" b="0">
                <a:latin typeface="Times New Roman" pitchFamily="18" charset="0"/>
                <a:cs typeface="Nazanin" pitchFamily="2" charset="-78"/>
              </a:rPr>
              <a:t>زمان</a:t>
            </a:r>
            <a:endParaRPr lang="en-US" sz="2400" b="0">
              <a:latin typeface="Times New Roman" pitchFamily="18" charset="0"/>
              <a:cs typeface="Nazanin" pitchFamily="2" charset="-78"/>
            </a:endParaRPr>
          </a:p>
        </p:txBody>
      </p:sp>
      <p:sp>
        <p:nvSpPr>
          <p:cNvPr id="5" name="Rectangle 6"/>
          <p:cNvSpPr>
            <a:spLocks noChangeArrowheads="1"/>
          </p:cNvSpPr>
          <p:nvPr/>
        </p:nvSpPr>
        <p:spPr bwMode="auto">
          <a:xfrm rot="18615059">
            <a:off x="351631" y="2251869"/>
            <a:ext cx="906463" cy="454025"/>
          </a:xfrm>
          <a:prstGeom prst="rect">
            <a:avLst/>
          </a:prstGeom>
          <a:noFill/>
          <a:ln w="12700">
            <a:noFill/>
            <a:miter lim="800000"/>
            <a:headEnd/>
            <a:tailEnd/>
          </a:ln>
          <a:effectLst/>
        </p:spPr>
        <p:txBody>
          <a:bodyPr wrap="none" lIns="90488" tIns="44450" rIns="90488" bIns="44450">
            <a:spAutoFit/>
          </a:bodyPr>
          <a:lstStyle/>
          <a:p>
            <a:pPr algn="l">
              <a:lnSpc>
                <a:spcPct val="100000"/>
              </a:lnSpc>
            </a:pPr>
            <a:r>
              <a:rPr lang="ar-SA" sz="2400" b="0">
                <a:latin typeface="Times New Roman" pitchFamily="18" charset="0"/>
                <a:cs typeface="Nazanin" pitchFamily="2" charset="-78"/>
              </a:rPr>
              <a:t>محصول</a:t>
            </a:r>
            <a:endParaRPr lang="en-US" sz="2400" b="0">
              <a:latin typeface="Times New Roman" pitchFamily="18" charset="0"/>
              <a:cs typeface="Nazanin" pitchFamily="2" charset="-78"/>
            </a:endParaRPr>
          </a:p>
        </p:txBody>
      </p:sp>
      <p:sp>
        <p:nvSpPr>
          <p:cNvPr id="6" name="Rectangle 7"/>
          <p:cNvSpPr>
            <a:spLocks noChangeArrowheads="1"/>
          </p:cNvSpPr>
          <p:nvPr/>
        </p:nvSpPr>
        <p:spPr bwMode="auto">
          <a:xfrm rot="16200000">
            <a:off x="7307263" y="3613150"/>
            <a:ext cx="682625" cy="454025"/>
          </a:xfrm>
          <a:prstGeom prst="rect">
            <a:avLst/>
          </a:prstGeom>
          <a:noFill/>
          <a:ln w="12700">
            <a:noFill/>
            <a:miter lim="800000"/>
            <a:headEnd/>
            <a:tailEnd/>
          </a:ln>
          <a:effectLst/>
        </p:spPr>
        <p:txBody>
          <a:bodyPr wrap="none" lIns="90488" tIns="44450" rIns="90488" bIns="44450">
            <a:spAutoFit/>
          </a:bodyPr>
          <a:lstStyle/>
          <a:p>
            <a:pPr algn="l">
              <a:lnSpc>
                <a:spcPct val="100000"/>
              </a:lnSpc>
            </a:pPr>
            <a:r>
              <a:rPr lang="ar-SA" sz="2400" b="0">
                <a:latin typeface="Times New Roman" pitchFamily="18" charset="0"/>
                <a:cs typeface="Nazanin" pitchFamily="2" charset="-78"/>
              </a:rPr>
              <a:t>كشور</a:t>
            </a:r>
            <a:endParaRPr lang="en-US" sz="2400" b="0">
              <a:latin typeface="Times New Roman" pitchFamily="18" charset="0"/>
              <a:cs typeface="Nazanin" pitchFamily="2" charset="-78"/>
            </a:endParaRPr>
          </a:p>
        </p:txBody>
      </p:sp>
      <p:grpSp>
        <p:nvGrpSpPr>
          <p:cNvPr id="7" name="Group 8"/>
          <p:cNvGrpSpPr>
            <a:grpSpLocks/>
          </p:cNvGrpSpPr>
          <p:nvPr/>
        </p:nvGrpSpPr>
        <p:grpSpPr bwMode="auto">
          <a:xfrm>
            <a:off x="5778500" y="5900738"/>
            <a:ext cx="2111375" cy="460375"/>
            <a:chOff x="3508" y="3022"/>
            <a:chExt cx="1330" cy="290"/>
          </a:xfrm>
        </p:grpSpPr>
        <p:sp>
          <p:nvSpPr>
            <p:cNvPr id="8" name="WordArt 9"/>
            <p:cNvSpPr>
              <a:spLocks noChangeArrowheads="1" noChangeShapeType="1" noTextEdit="1"/>
            </p:cNvSpPr>
            <p:nvPr/>
          </p:nvSpPr>
          <p:spPr bwMode="auto">
            <a:xfrm>
              <a:off x="3854" y="3022"/>
              <a:ext cx="984" cy="290"/>
            </a:xfrm>
            <a:prstGeom prst="rect">
              <a:avLst/>
            </a:prstGeom>
          </p:spPr>
          <p:txBody>
            <a:bodyPr wrap="none" fromWordArt="1">
              <a:prstTxWarp prst="textPlain">
                <a:avLst>
                  <a:gd name="adj" fmla="val 50000"/>
                </a:avLst>
              </a:prstTxWarp>
            </a:bodyPr>
            <a:lstStyle/>
            <a:p>
              <a:pPr rtl="1"/>
              <a:r>
                <a:rPr lang="fa-IR" sz="3600" kern="10" dirty="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cs typeface="Nazanin"/>
                </a:rPr>
                <a:t>مجموع سراسري</a:t>
              </a:r>
              <a:endParaRPr lang="en-US" sz="3600" kern="10" dirty="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cs typeface="Nazanin"/>
              </a:endParaRPr>
            </a:p>
          </p:txBody>
        </p:sp>
        <p:sp>
          <p:nvSpPr>
            <p:cNvPr id="9" name="AutoShape 10"/>
            <p:cNvSpPr>
              <a:spLocks noChangeArrowheads="1"/>
            </p:cNvSpPr>
            <p:nvPr/>
          </p:nvSpPr>
          <p:spPr bwMode="auto">
            <a:xfrm flipH="1">
              <a:off x="3508" y="3060"/>
              <a:ext cx="209" cy="187"/>
            </a:xfrm>
            <a:prstGeom prst="rightArrow">
              <a:avLst>
                <a:gd name="adj1" fmla="val 50000"/>
                <a:gd name="adj2" fmla="val 55888"/>
              </a:avLst>
            </a:prstGeom>
            <a:solidFill>
              <a:schemeClr val="tx1"/>
            </a:solidFill>
            <a:ln w="12700">
              <a:solidFill>
                <a:schemeClr val="tx1"/>
              </a:solidFill>
              <a:miter lim="800000"/>
              <a:headEnd/>
              <a:tailEnd/>
            </a:ln>
            <a:effectLst/>
          </p:spPr>
          <p:txBody>
            <a:bodyPr wrap="none" anchor="ctr"/>
            <a:lstStyle/>
            <a:p>
              <a:endParaRPr lang="en-US"/>
            </a:p>
          </p:txBody>
        </p:sp>
      </p:grpSp>
      <p:sp>
        <p:nvSpPr>
          <p:cNvPr id="10" name="AutoShape 11"/>
          <p:cNvSpPr>
            <a:spLocks noChangeArrowheads="1"/>
          </p:cNvSpPr>
          <p:nvPr/>
        </p:nvSpPr>
        <p:spPr bwMode="auto">
          <a:xfrm>
            <a:off x="5570538" y="4424363"/>
            <a:ext cx="1016000" cy="893762"/>
          </a:xfrm>
          <a:prstGeom prst="cube">
            <a:avLst>
              <a:gd name="adj" fmla="val 24995"/>
            </a:avLst>
          </a:prstGeom>
          <a:solidFill>
            <a:srgbClr val="339966"/>
          </a:solidFill>
          <a:ln w="12700">
            <a:solidFill>
              <a:schemeClr val="tx1"/>
            </a:solidFill>
            <a:miter lim="800000"/>
            <a:headEnd/>
            <a:tailEnd/>
          </a:ln>
          <a:effectLst/>
        </p:spPr>
        <p:txBody>
          <a:bodyPr wrap="none" anchor="ctr"/>
          <a:lstStyle/>
          <a:p>
            <a:endParaRPr lang="en-US"/>
          </a:p>
        </p:txBody>
      </p:sp>
      <p:sp>
        <p:nvSpPr>
          <p:cNvPr id="11" name="AutoShape 12"/>
          <p:cNvSpPr>
            <a:spLocks noChangeArrowheads="1"/>
          </p:cNvSpPr>
          <p:nvPr/>
        </p:nvSpPr>
        <p:spPr bwMode="auto">
          <a:xfrm>
            <a:off x="5570538" y="3695700"/>
            <a:ext cx="1016000" cy="895350"/>
          </a:xfrm>
          <a:prstGeom prst="cube">
            <a:avLst>
              <a:gd name="adj" fmla="val 24995"/>
            </a:avLst>
          </a:prstGeom>
          <a:solidFill>
            <a:srgbClr val="CCFFCC"/>
          </a:solidFill>
          <a:ln w="12700">
            <a:solidFill>
              <a:schemeClr val="tx1"/>
            </a:solidFill>
            <a:miter lim="800000"/>
            <a:headEnd/>
            <a:tailEnd/>
          </a:ln>
          <a:effectLst/>
        </p:spPr>
        <p:txBody>
          <a:bodyPr wrap="none" anchor="ctr"/>
          <a:lstStyle/>
          <a:p>
            <a:endParaRPr lang="en-US"/>
          </a:p>
        </p:txBody>
      </p:sp>
      <p:sp>
        <p:nvSpPr>
          <p:cNvPr id="12" name="AutoShape 13"/>
          <p:cNvSpPr>
            <a:spLocks noChangeArrowheads="1"/>
          </p:cNvSpPr>
          <p:nvPr/>
        </p:nvSpPr>
        <p:spPr bwMode="auto">
          <a:xfrm>
            <a:off x="5570538" y="2968625"/>
            <a:ext cx="1016000" cy="893763"/>
          </a:xfrm>
          <a:prstGeom prst="cube">
            <a:avLst>
              <a:gd name="adj" fmla="val 24995"/>
            </a:avLst>
          </a:prstGeom>
          <a:solidFill>
            <a:srgbClr val="CCFFCC"/>
          </a:solidFill>
          <a:ln w="12700">
            <a:solidFill>
              <a:schemeClr val="tx1"/>
            </a:solidFill>
            <a:miter lim="800000"/>
            <a:headEnd/>
            <a:tailEnd/>
          </a:ln>
          <a:effectLst/>
        </p:spPr>
        <p:txBody>
          <a:bodyPr wrap="none" anchor="ctr"/>
          <a:lstStyle/>
          <a:p>
            <a:endParaRPr lang="en-US"/>
          </a:p>
        </p:txBody>
      </p:sp>
      <p:sp>
        <p:nvSpPr>
          <p:cNvPr id="13" name="AutoShape 14"/>
          <p:cNvSpPr>
            <a:spLocks noChangeArrowheads="1"/>
          </p:cNvSpPr>
          <p:nvPr/>
        </p:nvSpPr>
        <p:spPr bwMode="auto">
          <a:xfrm>
            <a:off x="5289550" y="4695825"/>
            <a:ext cx="1016000" cy="895350"/>
          </a:xfrm>
          <a:prstGeom prst="cube">
            <a:avLst>
              <a:gd name="adj" fmla="val 24995"/>
            </a:avLst>
          </a:prstGeom>
          <a:solidFill>
            <a:srgbClr val="339966"/>
          </a:solidFill>
          <a:ln w="12700">
            <a:solidFill>
              <a:schemeClr val="tx1"/>
            </a:solidFill>
            <a:miter lim="800000"/>
            <a:headEnd/>
            <a:tailEnd/>
          </a:ln>
          <a:effectLst/>
        </p:spPr>
        <p:txBody>
          <a:bodyPr wrap="none" anchor="ctr"/>
          <a:lstStyle/>
          <a:p>
            <a:endParaRPr lang="en-US"/>
          </a:p>
        </p:txBody>
      </p:sp>
      <p:sp>
        <p:nvSpPr>
          <p:cNvPr id="14" name="AutoShape 15"/>
          <p:cNvSpPr>
            <a:spLocks noChangeArrowheads="1"/>
          </p:cNvSpPr>
          <p:nvPr/>
        </p:nvSpPr>
        <p:spPr bwMode="auto">
          <a:xfrm>
            <a:off x="5289550" y="3968750"/>
            <a:ext cx="1016000" cy="893763"/>
          </a:xfrm>
          <a:prstGeom prst="cube">
            <a:avLst>
              <a:gd name="adj" fmla="val 24995"/>
            </a:avLst>
          </a:prstGeom>
          <a:solidFill>
            <a:srgbClr val="CCFFCC"/>
          </a:solidFill>
          <a:ln w="12700">
            <a:solidFill>
              <a:schemeClr val="tx1"/>
            </a:solidFill>
            <a:miter lim="800000"/>
            <a:headEnd/>
            <a:tailEnd/>
          </a:ln>
          <a:effectLst/>
        </p:spPr>
        <p:txBody>
          <a:bodyPr wrap="none" anchor="ctr"/>
          <a:lstStyle/>
          <a:p>
            <a:endParaRPr lang="en-US"/>
          </a:p>
        </p:txBody>
      </p:sp>
      <p:sp>
        <p:nvSpPr>
          <p:cNvPr id="15" name="AutoShape 16"/>
          <p:cNvSpPr>
            <a:spLocks noChangeArrowheads="1"/>
          </p:cNvSpPr>
          <p:nvPr/>
        </p:nvSpPr>
        <p:spPr bwMode="auto">
          <a:xfrm>
            <a:off x="5289550" y="3243263"/>
            <a:ext cx="1016000" cy="892175"/>
          </a:xfrm>
          <a:prstGeom prst="cube">
            <a:avLst>
              <a:gd name="adj" fmla="val 24995"/>
            </a:avLst>
          </a:prstGeom>
          <a:solidFill>
            <a:srgbClr val="CCFFCC"/>
          </a:solidFill>
          <a:ln w="12700">
            <a:solidFill>
              <a:schemeClr val="tx1"/>
            </a:solidFill>
            <a:miter lim="800000"/>
            <a:headEnd/>
            <a:tailEnd/>
          </a:ln>
          <a:effectLst/>
        </p:spPr>
        <p:txBody>
          <a:bodyPr wrap="none" anchor="ctr"/>
          <a:lstStyle/>
          <a:p>
            <a:endParaRPr lang="en-US"/>
          </a:p>
        </p:txBody>
      </p:sp>
      <p:sp>
        <p:nvSpPr>
          <p:cNvPr id="16" name="AutoShape 17"/>
          <p:cNvSpPr>
            <a:spLocks noChangeArrowheads="1"/>
          </p:cNvSpPr>
          <p:nvPr/>
        </p:nvSpPr>
        <p:spPr bwMode="auto">
          <a:xfrm>
            <a:off x="5006975" y="4968875"/>
            <a:ext cx="1017588" cy="893763"/>
          </a:xfrm>
          <a:prstGeom prst="cube">
            <a:avLst>
              <a:gd name="adj" fmla="val 24995"/>
            </a:avLst>
          </a:prstGeom>
          <a:solidFill>
            <a:srgbClr val="339966"/>
          </a:solidFill>
          <a:ln w="12700">
            <a:solidFill>
              <a:schemeClr val="tx1"/>
            </a:solidFill>
            <a:miter lim="800000"/>
            <a:headEnd/>
            <a:tailEnd/>
          </a:ln>
          <a:effectLst/>
        </p:spPr>
        <p:txBody>
          <a:bodyPr wrap="none" anchor="ctr"/>
          <a:lstStyle/>
          <a:p>
            <a:endParaRPr lang="en-US"/>
          </a:p>
        </p:txBody>
      </p:sp>
      <p:sp>
        <p:nvSpPr>
          <p:cNvPr id="17" name="AutoShape 18"/>
          <p:cNvSpPr>
            <a:spLocks noChangeArrowheads="1"/>
          </p:cNvSpPr>
          <p:nvPr/>
        </p:nvSpPr>
        <p:spPr bwMode="auto">
          <a:xfrm>
            <a:off x="5006975" y="4243388"/>
            <a:ext cx="1017588" cy="892175"/>
          </a:xfrm>
          <a:prstGeom prst="cube">
            <a:avLst>
              <a:gd name="adj" fmla="val 24995"/>
            </a:avLst>
          </a:prstGeom>
          <a:solidFill>
            <a:srgbClr val="CCFFCC"/>
          </a:solidFill>
          <a:ln w="12700">
            <a:solidFill>
              <a:schemeClr val="tx1"/>
            </a:solidFill>
            <a:miter lim="800000"/>
            <a:headEnd/>
            <a:tailEnd/>
          </a:ln>
          <a:effectLst/>
        </p:spPr>
        <p:txBody>
          <a:bodyPr wrap="none" anchor="ctr"/>
          <a:lstStyle/>
          <a:p>
            <a:endParaRPr lang="en-US"/>
          </a:p>
        </p:txBody>
      </p:sp>
      <p:sp>
        <p:nvSpPr>
          <p:cNvPr id="18" name="AutoShape 19"/>
          <p:cNvSpPr>
            <a:spLocks noChangeArrowheads="1"/>
          </p:cNvSpPr>
          <p:nvPr/>
        </p:nvSpPr>
        <p:spPr bwMode="auto">
          <a:xfrm>
            <a:off x="5006975" y="3514725"/>
            <a:ext cx="1017588" cy="895350"/>
          </a:xfrm>
          <a:prstGeom prst="cube">
            <a:avLst>
              <a:gd name="adj" fmla="val 24995"/>
            </a:avLst>
          </a:prstGeom>
          <a:solidFill>
            <a:srgbClr val="CCFFCC"/>
          </a:solidFill>
          <a:ln w="12700">
            <a:solidFill>
              <a:schemeClr val="tx1"/>
            </a:solidFill>
            <a:miter lim="800000"/>
            <a:headEnd/>
            <a:tailEnd/>
          </a:ln>
          <a:effectLst/>
        </p:spPr>
        <p:txBody>
          <a:bodyPr wrap="none" anchor="ctr"/>
          <a:lstStyle/>
          <a:p>
            <a:endParaRPr lang="en-US"/>
          </a:p>
        </p:txBody>
      </p:sp>
      <p:sp>
        <p:nvSpPr>
          <p:cNvPr id="19" name="Rectangle 20"/>
          <p:cNvSpPr>
            <a:spLocks noChangeArrowheads="1"/>
          </p:cNvSpPr>
          <p:nvPr/>
        </p:nvSpPr>
        <p:spPr bwMode="auto">
          <a:xfrm>
            <a:off x="558800" y="2962275"/>
            <a:ext cx="725488" cy="393700"/>
          </a:xfrm>
          <a:prstGeom prst="rect">
            <a:avLst/>
          </a:prstGeom>
          <a:noFill/>
          <a:ln w="12700">
            <a:noFill/>
            <a:miter lim="800000"/>
            <a:headEnd/>
            <a:tailEnd/>
          </a:ln>
          <a:effectLst/>
        </p:spPr>
        <p:txBody>
          <a:bodyPr wrap="none" lIns="90488" tIns="44450" rIns="90488" bIns="44450">
            <a:spAutoFit/>
          </a:bodyPr>
          <a:lstStyle/>
          <a:p>
            <a:pPr algn="l">
              <a:lnSpc>
                <a:spcPct val="100000"/>
              </a:lnSpc>
            </a:pPr>
            <a:r>
              <a:rPr lang="ar-SA" sz="2000" b="0" i="1">
                <a:cs typeface="Nazanin" pitchFamily="2" charset="-78"/>
              </a:rPr>
              <a:t>مجموع</a:t>
            </a:r>
            <a:endParaRPr lang="en-US" sz="1600" b="0" i="1">
              <a:cs typeface="Nazanin" pitchFamily="2" charset="-78"/>
            </a:endParaRPr>
          </a:p>
        </p:txBody>
      </p:sp>
      <p:sp>
        <p:nvSpPr>
          <p:cNvPr id="20" name="Rectangle 21"/>
          <p:cNvSpPr>
            <a:spLocks noChangeArrowheads="1"/>
          </p:cNvSpPr>
          <p:nvPr/>
        </p:nvSpPr>
        <p:spPr bwMode="auto">
          <a:xfrm>
            <a:off x="5797550" y="1871663"/>
            <a:ext cx="725488" cy="393700"/>
          </a:xfrm>
          <a:prstGeom prst="rect">
            <a:avLst/>
          </a:prstGeom>
          <a:noFill/>
          <a:ln w="12700">
            <a:noFill/>
            <a:miter lim="800000"/>
            <a:headEnd/>
            <a:tailEnd/>
          </a:ln>
          <a:effectLst/>
        </p:spPr>
        <p:txBody>
          <a:bodyPr wrap="none" lIns="90488" tIns="44450" rIns="90488" bIns="44450">
            <a:spAutoFit/>
          </a:bodyPr>
          <a:lstStyle/>
          <a:p>
            <a:pPr algn="l">
              <a:lnSpc>
                <a:spcPct val="100000"/>
              </a:lnSpc>
            </a:pPr>
            <a:r>
              <a:rPr lang="ar-SA" sz="2000" b="0" i="1">
                <a:cs typeface="Nazanin" pitchFamily="2" charset="-78"/>
              </a:rPr>
              <a:t>مجموع</a:t>
            </a:r>
            <a:endParaRPr lang="en-US" sz="1600" b="0" i="1">
              <a:cs typeface="Nazanin" pitchFamily="2" charset="-78"/>
            </a:endParaRPr>
          </a:p>
        </p:txBody>
      </p:sp>
      <p:sp>
        <p:nvSpPr>
          <p:cNvPr id="21" name="AutoShape 22"/>
          <p:cNvSpPr>
            <a:spLocks noChangeArrowheads="1"/>
          </p:cNvSpPr>
          <p:nvPr/>
        </p:nvSpPr>
        <p:spPr bwMode="auto">
          <a:xfrm>
            <a:off x="2193925" y="2266950"/>
            <a:ext cx="1017588" cy="893763"/>
          </a:xfrm>
          <a:prstGeom prst="cube">
            <a:avLst>
              <a:gd name="adj" fmla="val 24995"/>
            </a:avLst>
          </a:prstGeom>
          <a:solidFill>
            <a:schemeClr val="bg1"/>
          </a:solidFill>
          <a:ln w="12700">
            <a:solidFill>
              <a:schemeClr val="tx1"/>
            </a:solidFill>
            <a:miter lim="800000"/>
            <a:headEnd/>
            <a:tailEnd/>
          </a:ln>
          <a:effectLst/>
        </p:spPr>
        <p:txBody>
          <a:bodyPr wrap="none" anchor="ctr"/>
          <a:lstStyle/>
          <a:p>
            <a:endParaRPr lang="en-US"/>
          </a:p>
        </p:txBody>
      </p:sp>
      <p:sp>
        <p:nvSpPr>
          <p:cNvPr id="22" name="AutoShape 23"/>
          <p:cNvSpPr>
            <a:spLocks noChangeArrowheads="1"/>
          </p:cNvSpPr>
          <p:nvPr/>
        </p:nvSpPr>
        <p:spPr bwMode="auto">
          <a:xfrm>
            <a:off x="1914525" y="2538413"/>
            <a:ext cx="1014413" cy="895350"/>
          </a:xfrm>
          <a:prstGeom prst="cube">
            <a:avLst>
              <a:gd name="adj" fmla="val 24995"/>
            </a:avLst>
          </a:prstGeom>
          <a:solidFill>
            <a:schemeClr val="bg1"/>
          </a:solidFill>
          <a:ln w="12700">
            <a:solidFill>
              <a:schemeClr val="tx1"/>
            </a:solidFill>
            <a:miter lim="800000"/>
            <a:headEnd/>
            <a:tailEnd/>
          </a:ln>
          <a:effectLst/>
        </p:spPr>
        <p:txBody>
          <a:bodyPr wrap="none" anchor="ctr"/>
          <a:lstStyle/>
          <a:p>
            <a:endParaRPr lang="en-US"/>
          </a:p>
        </p:txBody>
      </p:sp>
      <p:sp>
        <p:nvSpPr>
          <p:cNvPr id="23" name="AutoShape 24"/>
          <p:cNvSpPr>
            <a:spLocks noChangeArrowheads="1"/>
          </p:cNvSpPr>
          <p:nvPr/>
        </p:nvSpPr>
        <p:spPr bwMode="auto">
          <a:xfrm>
            <a:off x="1631950" y="2811463"/>
            <a:ext cx="1016000" cy="893762"/>
          </a:xfrm>
          <a:prstGeom prst="cube">
            <a:avLst>
              <a:gd name="adj" fmla="val 24995"/>
            </a:avLst>
          </a:prstGeom>
          <a:solidFill>
            <a:schemeClr val="bg1"/>
          </a:solidFill>
          <a:ln w="12700">
            <a:solidFill>
              <a:schemeClr val="tx1"/>
            </a:solidFill>
            <a:miter lim="800000"/>
            <a:headEnd/>
            <a:tailEnd/>
          </a:ln>
          <a:effectLst/>
        </p:spPr>
        <p:txBody>
          <a:bodyPr wrap="none" anchor="ctr"/>
          <a:lstStyle/>
          <a:p>
            <a:endParaRPr lang="en-US"/>
          </a:p>
        </p:txBody>
      </p:sp>
      <p:sp>
        <p:nvSpPr>
          <p:cNvPr id="24" name="AutoShape 25"/>
          <p:cNvSpPr>
            <a:spLocks noChangeArrowheads="1"/>
          </p:cNvSpPr>
          <p:nvPr/>
        </p:nvSpPr>
        <p:spPr bwMode="auto">
          <a:xfrm>
            <a:off x="3040063" y="2266950"/>
            <a:ext cx="1014412" cy="893763"/>
          </a:xfrm>
          <a:prstGeom prst="cube">
            <a:avLst>
              <a:gd name="adj" fmla="val 24995"/>
            </a:avLst>
          </a:prstGeom>
          <a:solidFill>
            <a:schemeClr val="bg1"/>
          </a:solidFill>
          <a:ln w="12700">
            <a:solidFill>
              <a:schemeClr val="tx1"/>
            </a:solidFill>
            <a:miter lim="800000"/>
            <a:headEnd/>
            <a:tailEnd/>
          </a:ln>
          <a:effectLst/>
        </p:spPr>
        <p:txBody>
          <a:bodyPr wrap="none" anchor="ctr"/>
          <a:lstStyle/>
          <a:p>
            <a:endParaRPr lang="en-US"/>
          </a:p>
        </p:txBody>
      </p:sp>
      <p:sp>
        <p:nvSpPr>
          <p:cNvPr id="25" name="AutoShape 26"/>
          <p:cNvSpPr>
            <a:spLocks noChangeArrowheads="1"/>
          </p:cNvSpPr>
          <p:nvPr/>
        </p:nvSpPr>
        <p:spPr bwMode="auto">
          <a:xfrm>
            <a:off x="2757488" y="2538413"/>
            <a:ext cx="1017587" cy="895350"/>
          </a:xfrm>
          <a:prstGeom prst="cube">
            <a:avLst>
              <a:gd name="adj" fmla="val 24995"/>
            </a:avLst>
          </a:prstGeom>
          <a:solidFill>
            <a:schemeClr val="bg1"/>
          </a:solidFill>
          <a:ln w="12700">
            <a:solidFill>
              <a:schemeClr val="tx1"/>
            </a:solidFill>
            <a:miter lim="800000"/>
            <a:headEnd/>
            <a:tailEnd/>
          </a:ln>
          <a:effectLst/>
        </p:spPr>
        <p:txBody>
          <a:bodyPr wrap="none" anchor="ctr"/>
          <a:lstStyle/>
          <a:p>
            <a:endParaRPr lang="en-US"/>
          </a:p>
        </p:txBody>
      </p:sp>
      <p:sp>
        <p:nvSpPr>
          <p:cNvPr id="26" name="AutoShape 27"/>
          <p:cNvSpPr>
            <a:spLocks noChangeArrowheads="1"/>
          </p:cNvSpPr>
          <p:nvPr/>
        </p:nvSpPr>
        <p:spPr bwMode="auto">
          <a:xfrm>
            <a:off x="2476500" y="2811463"/>
            <a:ext cx="1017588" cy="893762"/>
          </a:xfrm>
          <a:prstGeom prst="cube">
            <a:avLst>
              <a:gd name="adj" fmla="val 24995"/>
            </a:avLst>
          </a:prstGeom>
          <a:solidFill>
            <a:schemeClr val="bg1"/>
          </a:solidFill>
          <a:ln w="12700">
            <a:solidFill>
              <a:schemeClr val="tx1"/>
            </a:solidFill>
            <a:miter lim="800000"/>
            <a:headEnd/>
            <a:tailEnd/>
          </a:ln>
          <a:effectLst/>
        </p:spPr>
        <p:txBody>
          <a:bodyPr wrap="none" anchor="ctr"/>
          <a:lstStyle/>
          <a:p>
            <a:endParaRPr lang="en-US"/>
          </a:p>
        </p:txBody>
      </p:sp>
      <p:sp>
        <p:nvSpPr>
          <p:cNvPr id="27" name="AutoShape 28"/>
          <p:cNvSpPr>
            <a:spLocks noChangeArrowheads="1"/>
          </p:cNvSpPr>
          <p:nvPr/>
        </p:nvSpPr>
        <p:spPr bwMode="auto">
          <a:xfrm>
            <a:off x="3883025" y="2266950"/>
            <a:ext cx="1017588" cy="893763"/>
          </a:xfrm>
          <a:prstGeom prst="cube">
            <a:avLst>
              <a:gd name="adj" fmla="val 24995"/>
            </a:avLst>
          </a:prstGeom>
          <a:solidFill>
            <a:schemeClr val="bg1"/>
          </a:solidFill>
          <a:ln w="12700">
            <a:solidFill>
              <a:schemeClr val="tx1"/>
            </a:solidFill>
            <a:miter lim="800000"/>
            <a:headEnd/>
            <a:tailEnd/>
          </a:ln>
          <a:effectLst/>
        </p:spPr>
        <p:txBody>
          <a:bodyPr wrap="none" anchor="ctr"/>
          <a:lstStyle/>
          <a:p>
            <a:endParaRPr lang="en-US"/>
          </a:p>
        </p:txBody>
      </p:sp>
      <p:sp>
        <p:nvSpPr>
          <p:cNvPr id="28" name="AutoShape 29"/>
          <p:cNvSpPr>
            <a:spLocks noChangeArrowheads="1"/>
          </p:cNvSpPr>
          <p:nvPr/>
        </p:nvSpPr>
        <p:spPr bwMode="auto">
          <a:xfrm>
            <a:off x="3602038" y="2538413"/>
            <a:ext cx="1017587" cy="895350"/>
          </a:xfrm>
          <a:prstGeom prst="cube">
            <a:avLst>
              <a:gd name="adj" fmla="val 24995"/>
            </a:avLst>
          </a:prstGeom>
          <a:solidFill>
            <a:schemeClr val="bg1"/>
          </a:solidFill>
          <a:ln w="12700">
            <a:solidFill>
              <a:schemeClr val="tx1"/>
            </a:solidFill>
            <a:miter lim="800000"/>
            <a:headEnd/>
            <a:tailEnd/>
          </a:ln>
          <a:effectLst/>
        </p:spPr>
        <p:txBody>
          <a:bodyPr wrap="none" anchor="ctr"/>
          <a:lstStyle/>
          <a:p>
            <a:endParaRPr lang="en-US"/>
          </a:p>
        </p:txBody>
      </p:sp>
      <p:sp>
        <p:nvSpPr>
          <p:cNvPr id="29" name="AutoShape 30"/>
          <p:cNvSpPr>
            <a:spLocks noChangeArrowheads="1"/>
          </p:cNvSpPr>
          <p:nvPr/>
        </p:nvSpPr>
        <p:spPr bwMode="auto">
          <a:xfrm>
            <a:off x="3319463" y="2811463"/>
            <a:ext cx="1017587" cy="893762"/>
          </a:xfrm>
          <a:prstGeom prst="cube">
            <a:avLst>
              <a:gd name="adj" fmla="val 24995"/>
            </a:avLst>
          </a:prstGeom>
          <a:solidFill>
            <a:schemeClr val="bg1"/>
          </a:solidFill>
          <a:ln w="12700">
            <a:solidFill>
              <a:schemeClr val="tx1"/>
            </a:solidFill>
            <a:miter lim="800000"/>
            <a:headEnd/>
            <a:tailEnd/>
          </a:ln>
          <a:effectLst/>
        </p:spPr>
        <p:txBody>
          <a:bodyPr wrap="none" anchor="ctr"/>
          <a:lstStyle/>
          <a:p>
            <a:endParaRPr lang="en-US"/>
          </a:p>
        </p:txBody>
      </p:sp>
      <p:sp>
        <p:nvSpPr>
          <p:cNvPr id="30" name="AutoShape 31"/>
          <p:cNvSpPr>
            <a:spLocks noChangeArrowheads="1"/>
          </p:cNvSpPr>
          <p:nvPr/>
        </p:nvSpPr>
        <p:spPr bwMode="auto">
          <a:xfrm>
            <a:off x="4727575" y="2266950"/>
            <a:ext cx="1017588" cy="893763"/>
          </a:xfrm>
          <a:prstGeom prst="cube">
            <a:avLst>
              <a:gd name="adj" fmla="val 24995"/>
            </a:avLst>
          </a:prstGeom>
          <a:solidFill>
            <a:schemeClr val="bg1"/>
          </a:solidFill>
          <a:ln w="12700">
            <a:solidFill>
              <a:schemeClr val="tx1"/>
            </a:solidFill>
            <a:miter lim="800000"/>
            <a:headEnd/>
            <a:tailEnd/>
          </a:ln>
          <a:effectLst/>
        </p:spPr>
        <p:txBody>
          <a:bodyPr wrap="none" anchor="ctr"/>
          <a:lstStyle/>
          <a:p>
            <a:endParaRPr lang="en-US"/>
          </a:p>
        </p:txBody>
      </p:sp>
      <p:sp>
        <p:nvSpPr>
          <p:cNvPr id="31" name="AutoShape 32"/>
          <p:cNvSpPr>
            <a:spLocks noChangeArrowheads="1"/>
          </p:cNvSpPr>
          <p:nvPr/>
        </p:nvSpPr>
        <p:spPr bwMode="auto">
          <a:xfrm>
            <a:off x="4448175" y="2538413"/>
            <a:ext cx="1014413" cy="895350"/>
          </a:xfrm>
          <a:prstGeom prst="cube">
            <a:avLst>
              <a:gd name="adj" fmla="val 24995"/>
            </a:avLst>
          </a:prstGeom>
          <a:solidFill>
            <a:schemeClr val="bg1"/>
          </a:solidFill>
          <a:ln w="12700">
            <a:solidFill>
              <a:schemeClr val="tx1"/>
            </a:solidFill>
            <a:miter lim="800000"/>
            <a:headEnd/>
            <a:tailEnd/>
          </a:ln>
          <a:effectLst/>
        </p:spPr>
        <p:txBody>
          <a:bodyPr wrap="none" anchor="ctr"/>
          <a:lstStyle/>
          <a:p>
            <a:endParaRPr lang="en-US"/>
          </a:p>
        </p:txBody>
      </p:sp>
      <p:sp>
        <p:nvSpPr>
          <p:cNvPr id="32" name="AutoShape 33"/>
          <p:cNvSpPr>
            <a:spLocks noChangeArrowheads="1"/>
          </p:cNvSpPr>
          <p:nvPr/>
        </p:nvSpPr>
        <p:spPr bwMode="auto">
          <a:xfrm>
            <a:off x="4165600" y="2811463"/>
            <a:ext cx="1014413" cy="893762"/>
          </a:xfrm>
          <a:prstGeom prst="cube">
            <a:avLst>
              <a:gd name="adj" fmla="val 24995"/>
            </a:avLst>
          </a:prstGeom>
          <a:solidFill>
            <a:schemeClr val="bg1"/>
          </a:solidFill>
          <a:ln w="12700">
            <a:solidFill>
              <a:schemeClr val="tx1"/>
            </a:solidFill>
            <a:miter lim="800000"/>
            <a:headEnd/>
            <a:tailEnd/>
          </a:ln>
          <a:effectLst/>
        </p:spPr>
        <p:txBody>
          <a:bodyPr wrap="none" anchor="ctr"/>
          <a:lstStyle/>
          <a:p>
            <a:endParaRPr lang="en-US"/>
          </a:p>
        </p:txBody>
      </p:sp>
      <p:sp>
        <p:nvSpPr>
          <p:cNvPr id="33" name="AutoShape 34"/>
          <p:cNvSpPr>
            <a:spLocks noChangeArrowheads="1"/>
          </p:cNvSpPr>
          <p:nvPr/>
        </p:nvSpPr>
        <p:spPr bwMode="auto">
          <a:xfrm>
            <a:off x="5573713" y="2266950"/>
            <a:ext cx="1014412" cy="893763"/>
          </a:xfrm>
          <a:prstGeom prst="cube">
            <a:avLst>
              <a:gd name="adj" fmla="val 24995"/>
            </a:avLst>
          </a:prstGeom>
          <a:solidFill>
            <a:srgbClr val="CCFFCC"/>
          </a:solidFill>
          <a:ln w="12700">
            <a:solidFill>
              <a:schemeClr val="tx1"/>
            </a:solidFill>
            <a:miter lim="800000"/>
            <a:headEnd/>
            <a:tailEnd/>
          </a:ln>
          <a:effectLst/>
        </p:spPr>
        <p:txBody>
          <a:bodyPr wrap="none" anchor="ctr"/>
          <a:lstStyle/>
          <a:p>
            <a:endParaRPr lang="en-US"/>
          </a:p>
        </p:txBody>
      </p:sp>
      <p:sp>
        <p:nvSpPr>
          <p:cNvPr id="34" name="AutoShape 35"/>
          <p:cNvSpPr>
            <a:spLocks noChangeArrowheads="1"/>
          </p:cNvSpPr>
          <p:nvPr/>
        </p:nvSpPr>
        <p:spPr bwMode="auto">
          <a:xfrm>
            <a:off x="5291138" y="2538413"/>
            <a:ext cx="1014412" cy="895350"/>
          </a:xfrm>
          <a:prstGeom prst="cube">
            <a:avLst>
              <a:gd name="adj" fmla="val 24995"/>
            </a:avLst>
          </a:prstGeom>
          <a:solidFill>
            <a:srgbClr val="CCFFCC"/>
          </a:solidFill>
          <a:ln w="12700">
            <a:solidFill>
              <a:schemeClr val="tx1"/>
            </a:solidFill>
            <a:miter lim="800000"/>
            <a:headEnd/>
            <a:tailEnd/>
          </a:ln>
          <a:effectLst/>
        </p:spPr>
        <p:txBody>
          <a:bodyPr wrap="none" anchor="ctr"/>
          <a:lstStyle/>
          <a:p>
            <a:endParaRPr lang="en-US"/>
          </a:p>
        </p:txBody>
      </p:sp>
      <p:sp>
        <p:nvSpPr>
          <p:cNvPr id="35" name="AutoShape 36"/>
          <p:cNvSpPr>
            <a:spLocks noChangeArrowheads="1"/>
          </p:cNvSpPr>
          <p:nvPr/>
        </p:nvSpPr>
        <p:spPr bwMode="auto">
          <a:xfrm>
            <a:off x="5008563" y="2811463"/>
            <a:ext cx="1017587" cy="893762"/>
          </a:xfrm>
          <a:prstGeom prst="cube">
            <a:avLst>
              <a:gd name="adj" fmla="val 24995"/>
            </a:avLst>
          </a:prstGeom>
          <a:solidFill>
            <a:srgbClr val="CCFFCC"/>
          </a:solidFill>
          <a:ln w="12700">
            <a:solidFill>
              <a:schemeClr val="tx1"/>
            </a:solidFill>
            <a:miter lim="800000"/>
            <a:headEnd/>
            <a:tailEnd/>
          </a:ln>
          <a:effectLst/>
        </p:spPr>
        <p:txBody>
          <a:bodyPr wrap="none" anchor="ctr"/>
          <a:lstStyle/>
          <a:p>
            <a:endParaRPr lang="en-US"/>
          </a:p>
        </p:txBody>
      </p:sp>
      <p:grpSp>
        <p:nvGrpSpPr>
          <p:cNvPr id="36" name="Group 37"/>
          <p:cNvGrpSpPr>
            <a:grpSpLocks/>
          </p:cNvGrpSpPr>
          <p:nvPr/>
        </p:nvGrpSpPr>
        <p:grpSpPr bwMode="auto">
          <a:xfrm>
            <a:off x="1363663" y="3057525"/>
            <a:ext cx="4394200" cy="3074988"/>
            <a:chOff x="1388" y="1937"/>
            <a:chExt cx="2026" cy="1310"/>
          </a:xfrm>
        </p:grpSpPr>
        <p:sp>
          <p:nvSpPr>
            <p:cNvPr id="37" name="AutoShape 38"/>
            <p:cNvSpPr>
              <a:spLocks noChangeArrowheads="1"/>
            </p:cNvSpPr>
            <p:nvPr/>
          </p:nvSpPr>
          <p:spPr bwMode="auto">
            <a:xfrm>
              <a:off x="1388" y="2867"/>
              <a:ext cx="469" cy="380"/>
            </a:xfrm>
            <a:prstGeom prst="cube">
              <a:avLst>
                <a:gd name="adj" fmla="val 24995"/>
              </a:avLst>
            </a:prstGeom>
            <a:solidFill>
              <a:srgbClr val="FF9966"/>
            </a:solidFill>
            <a:ln w="12700">
              <a:solidFill>
                <a:schemeClr val="tx1"/>
              </a:solidFill>
              <a:miter lim="800000"/>
              <a:headEnd/>
              <a:tailEnd/>
            </a:ln>
            <a:effectLst/>
          </p:spPr>
          <p:txBody>
            <a:bodyPr wrap="none" anchor="ctr"/>
            <a:lstStyle/>
            <a:p>
              <a:endParaRPr lang="en-US"/>
            </a:p>
          </p:txBody>
        </p:sp>
        <p:sp>
          <p:nvSpPr>
            <p:cNvPr id="38" name="AutoShape 39"/>
            <p:cNvSpPr>
              <a:spLocks noChangeArrowheads="1"/>
            </p:cNvSpPr>
            <p:nvPr/>
          </p:nvSpPr>
          <p:spPr bwMode="auto">
            <a:xfrm>
              <a:off x="1778" y="2867"/>
              <a:ext cx="468" cy="380"/>
            </a:xfrm>
            <a:prstGeom prst="cube">
              <a:avLst>
                <a:gd name="adj" fmla="val 24995"/>
              </a:avLst>
            </a:prstGeom>
            <a:solidFill>
              <a:srgbClr val="FF9966"/>
            </a:solidFill>
            <a:ln w="12700">
              <a:solidFill>
                <a:schemeClr val="tx1"/>
              </a:solidFill>
              <a:miter lim="800000"/>
              <a:headEnd/>
              <a:tailEnd/>
            </a:ln>
            <a:effectLst/>
          </p:spPr>
          <p:txBody>
            <a:bodyPr wrap="none" anchor="ctr"/>
            <a:lstStyle/>
            <a:p>
              <a:endParaRPr lang="en-US"/>
            </a:p>
          </p:txBody>
        </p:sp>
        <p:sp>
          <p:nvSpPr>
            <p:cNvPr id="39" name="AutoShape 40"/>
            <p:cNvSpPr>
              <a:spLocks noChangeArrowheads="1"/>
            </p:cNvSpPr>
            <p:nvPr/>
          </p:nvSpPr>
          <p:spPr bwMode="auto">
            <a:xfrm>
              <a:off x="1388" y="2557"/>
              <a:ext cx="469" cy="381"/>
            </a:xfrm>
            <a:prstGeom prst="cube">
              <a:avLst>
                <a:gd name="adj" fmla="val 24995"/>
              </a:avLst>
            </a:prstGeom>
            <a:solidFill>
              <a:srgbClr val="FFCC99"/>
            </a:solidFill>
            <a:ln w="12700">
              <a:solidFill>
                <a:schemeClr val="tx1"/>
              </a:solidFill>
              <a:miter lim="800000"/>
              <a:headEnd/>
              <a:tailEnd/>
            </a:ln>
            <a:effectLst/>
          </p:spPr>
          <p:txBody>
            <a:bodyPr wrap="none" anchor="ctr"/>
            <a:lstStyle/>
            <a:p>
              <a:endParaRPr lang="en-US"/>
            </a:p>
          </p:txBody>
        </p:sp>
        <p:sp>
          <p:nvSpPr>
            <p:cNvPr id="40" name="AutoShape 41"/>
            <p:cNvSpPr>
              <a:spLocks noChangeArrowheads="1"/>
            </p:cNvSpPr>
            <p:nvPr/>
          </p:nvSpPr>
          <p:spPr bwMode="auto">
            <a:xfrm>
              <a:off x="1389" y="2258"/>
              <a:ext cx="469" cy="380"/>
            </a:xfrm>
            <a:prstGeom prst="cube">
              <a:avLst>
                <a:gd name="adj" fmla="val 24995"/>
              </a:avLst>
            </a:prstGeom>
            <a:solidFill>
              <a:srgbClr val="FFCC99"/>
            </a:solidFill>
            <a:ln w="12700">
              <a:solidFill>
                <a:schemeClr val="tx1"/>
              </a:solidFill>
              <a:miter lim="800000"/>
              <a:headEnd/>
              <a:tailEnd/>
            </a:ln>
            <a:effectLst/>
          </p:spPr>
          <p:txBody>
            <a:bodyPr wrap="none" anchor="ctr"/>
            <a:lstStyle/>
            <a:p>
              <a:endParaRPr lang="en-US"/>
            </a:p>
          </p:txBody>
        </p:sp>
        <p:sp>
          <p:nvSpPr>
            <p:cNvPr id="41" name="AutoShape 42"/>
            <p:cNvSpPr>
              <a:spLocks noChangeArrowheads="1"/>
            </p:cNvSpPr>
            <p:nvPr/>
          </p:nvSpPr>
          <p:spPr bwMode="auto">
            <a:xfrm>
              <a:off x="1778" y="2557"/>
              <a:ext cx="468" cy="381"/>
            </a:xfrm>
            <a:prstGeom prst="cube">
              <a:avLst>
                <a:gd name="adj" fmla="val 24995"/>
              </a:avLst>
            </a:prstGeom>
            <a:solidFill>
              <a:srgbClr val="FFCC99"/>
            </a:solidFill>
            <a:ln w="12700">
              <a:solidFill>
                <a:schemeClr val="tx1"/>
              </a:solidFill>
              <a:miter lim="800000"/>
              <a:headEnd/>
              <a:tailEnd/>
            </a:ln>
            <a:effectLst/>
          </p:spPr>
          <p:txBody>
            <a:bodyPr wrap="none" anchor="ctr"/>
            <a:lstStyle/>
            <a:p>
              <a:endParaRPr lang="en-US"/>
            </a:p>
          </p:txBody>
        </p:sp>
        <p:sp>
          <p:nvSpPr>
            <p:cNvPr id="42" name="AutoShape 43"/>
            <p:cNvSpPr>
              <a:spLocks noChangeArrowheads="1"/>
            </p:cNvSpPr>
            <p:nvPr/>
          </p:nvSpPr>
          <p:spPr bwMode="auto">
            <a:xfrm>
              <a:off x="1778" y="2247"/>
              <a:ext cx="468" cy="381"/>
            </a:xfrm>
            <a:prstGeom prst="cube">
              <a:avLst>
                <a:gd name="adj" fmla="val 24995"/>
              </a:avLst>
            </a:prstGeom>
            <a:solidFill>
              <a:srgbClr val="FFCC99"/>
            </a:solidFill>
            <a:ln w="12700">
              <a:solidFill>
                <a:schemeClr val="tx1"/>
              </a:solidFill>
              <a:miter lim="800000"/>
              <a:headEnd/>
              <a:tailEnd/>
            </a:ln>
            <a:effectLst/>
          </p:spPr>
          <p:txBody>
            <a:bodyPr wrap="none" anchor="ctr"/>
            <a:lstStyle/>
            <a:p>
              <a:endParaRPr lang="en-US"/>
            </a:p>
          </p:txBody>
        </p:sp>
        <p:sp>
          <p:nvSpPr>
            <p:cNvPr id="43" name="AutoShape 44"/>
            <p:cNvSpPr>
              <a:spLocks noChangeArrowheads="1"/>
            </p:cNvSpPr>
            <p:nvPr/>
          </p:nvSpPr>
          <p:spPr bwMode="auto">
            <a:xfrm>
              <a:off x="2167" y="2867"/>
              <a:ext cx="469" cy="380"/>
            </a:xfrm>
            <a:prstGeom prst="cube">
              <a:avLst>
                <a:gd name="adj" fmla="val 24995"/>
              </a:avLst>
            </a:prstGeom>
            <a:solidFill>
              <a:srgbClr val="FF9966"/>
            </a:solidFill>
            <a:ln w="12700">
              <a:solidFill>
                <a:schemeClr val="tx1"/>
              </a:solidFill>
              <a:miter lim="800000"/>
              <a:headEnd/>
              <a:tailEnd/>
            </a:ln>
            <a:effectLst/>
          </p:spPr>
          <p:txBody>
            <a:bodyPr wrap="none" anchor="ctr"/>
            <a:lstStyle/>
            <a:p>
              <a:endParaRPr lang="en-US"/>
            </a:p>
          </p:txBody>
        </p:sp>
        <p:sp>
          <p:nvSpPr>
            <p:cNvPr id="44" name="AutoShape 45"/>
            <p:cNvSpPr>
              <a:spLocks noChangeArrowheads="1"/>
            </p:cNvSpPr>
            <p:nvPr/>
          </p:nvSpPr>
          <p:spPr bwMode="auto">
            <a:xfrm>
              <a:off x="2167" y="2557"/>
              <a:ext cx="469" cy="381"/>
            </a:xfrm>
            <a:prstGeom prst="cube">
              <a:avLst>
                <a:gd name="adj" fmla="val 24995"/>
              </a:avLst>
            </a:prstGeom>
            <a:solidFill>
              <a:srgbClr val="FFCC99"/>
            </a:solidFill>
            <a:ln w="12700">
              <a:solidFill>
                <a:schemeClr val="tx1"/>
              </a:solidFill>
              <a:miter lim="800000"/>
              <a:headEnd/>
              <a:tailEnd/>
            </a:ln>
            <a:effectLst/>
          </p:spPr>
          <p:txBody>
            <a:bodyPr wrap="none" anchor="ctr"/>
            <a:lstStyle/>
            <a:p>
              <a:endParaRPr lang="en-US"/>
            </a:p>
          </p:txBody>
        </p:sp>
        <p:sp>
          <p:nvSpPr>
            <p:cNvPr id="45" name="AutoShape 46"/>
            <p:cNvSpPr>
              <a:spLocks noChangeArrowheads="1"/>
            </p:cNvSpPr>
            <p:nvPr/>
          </p:nvSpPr>
          <p:spPr bwMode="auto">
            <a:xfrm>
              <a:off x="2167" y="2247"/>
              <a:ext cx="469" cy="381"/>
            </a:xfrm>
            <a:prstGeom prst="cube">
              <a:avLst>
                <a:gd name="adj" fmla="val 24995"/>
              </a:avLst>
            </a:prstGeom>
            <a:solidFill>
              <a:srgbClr val="FFCC99"/>
            </a:solidFill>
            <a:ln w="12700">
              <a:solidFill>
                <a:schemeClr val="tx1"/>
              </a:solidFill>
              <a:miter lim="800000"/>
              <a:headEnd/>
              <a:tailEnd/>
            </a:ln>
            <a:effectLst/>
          </p:spPr>
          <p:txBody>
            <a:bodyPr wrap="none" anchor="ctr"/>
            <a:lstStyle/>
            <a:p>
              <a:endParaRPr lang="en-US"/>
            </a:p>
          </p:txBody>
        </p:sp>
        <p:sp>
          <p:nvSpPr>
            <p:cNvPr id="46" name="AutoShape 47"/>
            <p:cNvSpPr>
              <a:spLocks noChangeArrowheads="1"/>
            </p:cNvSpPr>
            <p:nvPr/>
          </p:nvSpPr>
          <p:spPr bwMode="auto">
            <a:xfrm>
              <a:off x="2556" y="2867"/>
              <a:ext cx="469" cy="380"/>
            </a:xfrm>
            <a:prstGeom prst="cube">
              <a:avLst>
                <a:gd name="adj" fmla="val 24995"/>
              </a:avLst>
            </a:prstGeom>
            <a:solidFill>
              <a:srgbClr val="FF9966"/>
            </a:solidFill>
            <a:ln w="12700">
              <a:solidFill>
                <a:schemeClr val="tx1"/>
              </a:solidFill>
              <a:miter lim="800000"/>
              <a:headEnd/>
              <a:tailEnd/>
            </a:ln>
            <a:effectLst/>
          </p:spPr>
          <p:txBody>
            <a:bodyPr wrap="none" anchor="ctr"/>
            <a:lstStyle/>
            <a:p>
              <a:endParaRPr lang="en-US"/>
            </a:p>
          </p:txBody>
        </p:sp>
        <p:sp>
          <p:nvSpPr>
            <p:cNvPr id="47" name="AutoShape 48"/>
            <p:cNvSpPr>
              <a:spLocks noChangeArrowheads="1"/>
            </p:cNvSpPr>
            <p:nvPr/>
          </p:nvSpPr>
          <p:spPr bwMode="auto">
            <a:xfrm>
              <a:off x="2556" y="2557"/>
              <a:ext cx="469" cy="381"/>
            </a:xfrm>
            <a:prstGeom prst="cube">
              <a:avLst>
                <a:gd name="adj" fmla="val 24995"/>
              </a:avLst>
            </a:prstGeom>
            <a:solidFill>
              <a:srgbClr val="FFCC99"/>
            </a:solidFill>
            <a:ln w="12700">
              <a:solidFill>
                <a:schemeClr val="tx1"/>
              </a:solidFill>
              <a:miter lim="800000"/>
              <a:headEnd/>
              <a:tailEnd/>
            </a:ln>
            <a:effectLst/>
          </p:spPr>
          <p:txBody>
            <a:bodyPr wrap="none" anchor="ctr"/>
            <a:lstStyle/>
            <a:p>
              <a:endParaRPr lang="en-US"/>
            </a:p>
          </p:txBody>
        </p:sp>
        <p:sp>
          <p:nvSpPr>
            <p:cNvPr id="48" name="AutoShape 49"/>
            <p:cNvSpPr>
              <a:spLocks noChangeArrowheads="1"/>
            </p:cNvSpPr>
            <p:nvPr/>
          </p:nvSpPr>
          <p:spPr bwMode="auto">
            <a:xfrm>
              <a:off x="2556" y="2247"/>
              <a:ext cx="469" cy="381"/>
            </a:xfrm>
            <a:prstGeom prst="cube">
              <a:avLst>
                <a:gd name="adj" fmla="val 24995"/>
              </a:avLst>
            </a:prstGeom>
            <a:solidFill>
              <a:srgbClr val="FFCC99"/>
            </a:solidFill>
            <a:ln w="12700">
              <a:solidFill>
                <a:schemeClr val="tx1"/>
              </a:solidFill>
              <a:miter lim="800000"/>
              <a:headEnd/>
              <a:tailEnd/>
            </a:ln>
            <a:effectLst/>
          </p:spPr>
          <p:txBody>
            <a:bodyPr wrap="none" anchor="ctr"/>
            <a:lstStyle/>
            <a:p>
              <a:endParaRPr lang="en-US"/>
            </a:p>
          </p:txBody>
        </p:sp>
        <p:sp>
          <p:nvSpPr>
            <p:cNvPr id="49" name="AutoShape 50"/>
            <p:cNvSpPr>
              <a:spLocks noChangeArrowheads="1"/>
            </p:cNvSpPr>
            <p:nvPr/>
          </p:nvSpPr>
          <p:spPr bwMode="auto">
            <a:xfrm>
              <a:off x="2946" y="2867"/>
              <a:ext cx="468" cy="380"/>
            </a:xfrm>
            <a:prstGeom prst="cube">
              <a:avLst>
                <a:gd name="adj" fmla="val 24995"/>
              </a:avLst>
            </a:prstGeom>
            <a:solidFill>
              <a:srgbClr val="003366"/>
            </a:solidFill>
            <a:ln w="12700">
              <a:solidFill>
                <a:schemeClr val="tx1"/>
              </a:solidFill>
              <a:miter lim="800000"/>
              <a:headEnd/>
              <a:tailEnd/>
            </a:ln>
            <a:effectLst/>
          </p:spPr>
          <p:txBody>
            <a:bodyPr wrap="none" anchor="ctr"/>
            <a:lstStyle/>
            <a:p>
              <a:endParaRPr lang="en-US"/>
            </a:p>
          </p:txBody>
        </p:sp>
        <p:sp>
          <p:nvSpPr>
            <p:cNvPr id="50" name="AutoShape 51"/>
            <p:cNvSpPr>
              <a:spLocks noChangeArrowheads="1"/>
            </p:cNvSpPr>
            <p:nvPr/>
          </p:nvSpPr>
          <p:spPr bwMode="auto">
            <a:xfrm>
              <a:off x="2946" y="2557"/>
              <a:ext cx="468" cy="381"/>
            </a:xfrm>
            <a:prstGeom prst="cube">
              <a:avLst>
                <a:gd name="adj" fmla="val 24995"/>
              </a:avLst>
            </a:prstGeom>
            <a:solidFill>
              <a:srgbClr val="969696"/>
            </a:solidFill>
            <a:ln w="12700">
              <a:solidFill>
                <a:schemeClr val="tx1"/>
              </a:solidFill>
              <a:miter lim="800000"/>
              <a:headEnd/>
              <a:tailEnd/>
            </a:ln>
            <a:effectLst/>
          </p:spPr>
          <p:txBody>
            <a:bodyPr wrap="none" anchor="ctr"/>
            <a:lstStyle/>
            <a:p>
              <a:endParaRPr lang="en-US"/>
            </a:p>
          </p:txBody>
        </p:sp>
        <p:sp>
          <p:nvSpPr>
            <p:cNvPr id="51" name="AutoShape 52"/>
            <p:cNvSpPr>
              <a:spLocks noChangeArrowheads="1"/>
            </p:cNvSpPr>
            <p:nvPr/>
          </p:nvSpPr>
          <p:spPr bwMode="auto">
            <a:xfrm>
              <a:off x="2946" y="2247"/>
              <a:ext cx="468" cy="381"/>
            </a:xfrm>
            <a:prstGeom prst="cube">
              <a:avLst>
                <a:gd name="adj" fmla="val 24995"/>
              </a:avLst>
            </a:prstGeom>
            <a:solidFill>
              <a:srgbClr val="969696"/>
            </a:solidFill>
            <a:ln w="12700">
              <a:solidFill>
                <a:schemeClr val="tx1"/>
              </a:solidFill>
              <a:miter lim="800000"/>
              <a:headEnd/>
              <a:tailEnd/>
            </a:ln>
            <a:effectLst/>
          </p:spPr>
          <p:txBody>
            <a:bodyPr wrap="none" anchor="ctr"/>
            <a:lstStyle/>
            <a:p>
              <a:endParaRPr lang="en-US"/>
            </a:p>
          </p:txBody>
        </p:sp>
        <p:sp>
          <p:nvSpPr>
            <p:cNvPr id="52" name="AutoShape 53"/>
            <p:cNvSpPr>
              <a:spLocks noChangeArrowheads="1"/>
            </p:cNvSpPr>
            <p:nvPr/>
          </p:nvSpPr>
          <p:spPr bwMode="auto">
            <a:xfrm>
              <a:off x="1389" y="1948"/>
              <a:ext cx="469" cy="381"/>
            </a:xfrm>
            <a:prstGeom prst="cube">
              <a:avLst>
                <a:gd name="adj" fmla="val 24995"/>
              </a:avLst>
            </a:prstGeom>
            <a:solidFill>
              <a:srgbClr val="FFCC99"/>
            </a:solidFill>
            <a:ln w="12700">
              <a:solidFill>
                <a:schemeClr val="tx1"/>
              </a:solidFill>
              <a:miter lim="800000"/>
              <a:headEnd/>
              <a:tailEnd/>
            </a:ln>
            <a:effectLst/>
          </p:spPr>
          <p:txBody>
            <a:bodyPr wrap="none" anchor="ctr"/>
            <a:lstStyle/>
            <a:p>
              <a:endParaRPr lang="en-US"/>
            </a:p>
          </p:txBody>
        </p:sp>
        <p:sp>
          <p:nvSpPr>
            <p:cNvPr id="53" name="AutoShape 54"/>
            <p:cNvSpPr>
              <a:spLocks noChangeArrowheads="1"/>
            </p:cNvSpPr>
            <p:nvPr/>
          </p:nvSpPr>
          <p:spPr bwMode="auto">
            <a:xfrm>
              <a:off x="1779" y="1948"/>
              <a:ext cx="468" cy="381"/>
            </a:xfrm>
            <a:prstGeom prst="cube">
              <a:avLst>
                <a:gd name="adj" fmla="val 24995"/>
              </a:avLst>
            </a:prstGeom>
            <a:solidFill>
              <a:srgbClr val="FFCC99"/>
            </a:solidFill>
            <a:ln w="12700">
              <a:solidFill>
                <a:schemeClr val="tx1"/>
              </a:solidFill>
              <a:miter lim="800000"/>
              <a:headEnd/>
              <a:tailEnd/>
            </a:ln>
            <a:effectLst/>
          </p:spPr>
          <p:txBody>
            <a:bodyPr wrap="none" anchor="ctr"/>
            <a:lstStyle/>
            <a:p>
              <a:endParaRPr lang="en-US"/>
            </a:p>
          </p:txBody>
        </p:sp>
        <p:sp>
          <p:nvSpPr>
            <p:cNvPr id="54" name="AutoShape 55"/>
            <p:cNvSpPr>
              <a:spLocks noChangeArrowheads="1"/>
            </p:cNvSpPr>
            <p:nvPr/>
          </p:nvSpPr>
          <p:spPr bwMode="auto">
            <a:xfrm>
              <a:off x="2168" y="1948"/>
              <a:ext cx="469" cy="381"/>
            </a:xfrm>
            <a:prstGeom prst="cube">
              <a:avLst>
                <a:gd name="adj" fmla="val 24995"/>
              </a:avLst>
            </a:prstGeom>
            <a:solidFill>
              <a:srgbClr val="FFCC99"/>
            </a:solidFill>
            <a:ln w="12700">
              <a:solidFill>
                <a:schemeClr val="tx1"/>
              </a:solidFill>
              <a:miter lim="800000"/>
              <a:headEnd/>
              <a:tailEnd/>
            </a:ln>
            <a:effectLst/>
          </p:spPr>
          <p:txBody>
            <a:bodyPr wrap="none" anchor="ctr"/>
            <a:lstStyle/>
            <a:p>
              <a:endParaRPr lang="en-US"/>
            </a:p>
          </p:txBody>
        </p:sp>
        <p:sp>
          <p:nvSpPr>
            <p:cNvPr id="55" name="AutoShape 56"/>
            <p:cNvSpPr>
              <a:spLocks noChangeArrowheads="1"/>
            </p:cNvSpPr>
            <p:nvPr/>
          </p:nvSpPr>
          <p:spPr bwMode="auto">
            <a:xfrm>
              <a:off x="2557" y="1948"/>
              <a:ext cx="469" cy="381"/>
            </a:xfrm>
            <a:prstGeom prst="cube">
              <a:avLst>
                <a:gd name="adj" fmla="val 24995"/>
              </a:avLst>
            </a:prstGeom>
            <a:solidFill>
              <a:srgbClr val="FFCC99"/>
            </a:solidFill>
            <a:ln w="12700">
              <a:solidFill>
                <a:schemeClr val="tx1"/>
              </a:solidFill>
              <a:miter lim="800000"/>
              <a:headEnd/>
              <a:tailEnd/>
            </a:ln>
            <a:effectLst/>
          </p:spPr>
          <p:txBody>
            <a:bodyPr wrap="none" anchor="ctr"/>
            <a:lstStyle/>
            <a:p>
              <a:endParaRPr lang="en-US"/>
            </a:p>
          </p:txBody>
        </p:sp>
        <p:sp>
          <p:nvSpPr>
            <p:cNvPr id="56" name="AutoShape 57"/>
            <p:cNvSpPr>
              <a:spLocks noChangeArrowheads="1"/>
            </p:cNvSpPr>
            <p:nvPr/>
          </p:nvSpPr>
          <p:spPr bwMode="auto">
            <a:xfrm>
              <a:off x="2946" y="1937"/>
              <a:ext cx="468" cy="381"/>
            </a:xfrm>
            <a:prstGeom prst="cube">
              <a:avLst>
                <a:gd name="adj" fmla="val 24995"/>
              </a:avLst>
            </a:prstGeom>
            <a:solidFill>
              <a:srgbClr val="969696"/>
            </a:solidFill>
            <a:ln w="12700">
              <a:solidFill>
                <a:schemeClr val="tx1"/>
              </a:solidFill>
              <a:miter lim="800000"/>
              <a:headEnd/>
              <a:tailEnd/>
            </a:ln>
            <a:effectLst/>
          </p:spPr>
          <p:txBody>
            <a:bodyPr wrap="none" anchor="ctr"/>
            <a:lstStyle/>
            <a:p>
              <a:pPr>
                <a:lnSpc>
                  <a:spcPct val="100000"/>
                </a:lnSpc>
              </a:pPr>
              <a:endParaRPr lang="en-US" sz="2400">
                <a:latin typeface="Times New Roman" pitchFamily="18" charset="0"/>
              </a:endParaRPr>
            </a:p>
          </p:txBody>
        </p:sp>
      </p:grpSp>
      <p:sp>
        <p:nvSpPr>
          <p:cNvPr id="57" name="Rectangle 58"/>
          <p:cNvSpPr>
            <a:spLocks noChangeArrowheads="1"/>
          </p:cNvSpPr>
          <p:nvPr/>
        </p:nvSpPr>
        <p:spPr bwMode="auto">
          <a:xfrm>
            <a:off x="3975100" y="1876425"/>
            <a:ext cx="1220788" cy="333375"/>
          </a:xfrm>
          <a:prstGeom prst="rect">
            <a:avLst/>
          </a:prstGeom>
          <a:noFill/>
          <a:ln w="12700">
            <a:noFill/>
            <a:miter lim="800000"/>
            <a:headEnd/>
            <a:tailEnd/>
          </a:ln>
          <a:effectLst/>
        </p:spPr>
        <p:txBody>
          <a:bodyPr lIns="90488" tIns="44450" rIns="90488" bIns="44450">
            <a:spAutoFit/>
          </a:bodyPr>
          <a:lstStyle/>
          <a:p>
            <a:pPr algn="l">
              <a:lnSpc>
                <a:spcPct val="100000"/>
              </a:lnSpc>
            </a:pPr>
            <a:r>
              <a:rPr lang="en-US" sz="1600" b="0" i="1"/>
              <a:t> </a:t>
            </a:r>
          </a:p>
        </p:txBody>
      </p:sp>
      <p:sp>
        <p:nvSpPr>
          <p:cNvPr id="58" name="Text Box 59"/>
          <p:cNvSpPr txBox="1">
            <a:spLocks noChangeArrowheads="1"/>
          </p:cNvSpPr>
          <p:nvPr/>
        </p:nvSpPr>
        <p:spPr bwMode="auto">
          <a:xfrm>
            <a:off x="1450975" y="2108200"/>
            <a:ext cx="835025" cy="396875"/>
          </a:xfrm>
          <a:prstGeom prst="rect">
            <a:avLst/>
          </a:prstGeom>
          <a:noFill/>
          <a:ln w="9525">
            <a:noFill/>
            <a:miter lim="800000"/>
            <a:headEnd/>
            <a:tailEnd/>
          </a:ln>
          <a:effectLst/>
        </p:spPr>
        <p:txBody>
          <a:bodyPr wrap="none">
            <a:spAutoFit/>
          </a:bodyPr>
          <a:lstStyle/>
          <a:p>
            <a:pPr>
              <a:lnSpc>
                <a:spcPct val="100000"/>
              </a:lnSpc>
            </a:pPr>
            <a:r>
              <a:rPr lang="ar-SA" sz="2000" b="0">
                <a:latin typeface="Times New Roman" pitchFamily="18" charset="0"/>
                <a:cs typeface="Nazanin" pitchFamily="2" charset="-78"/>
              </a:rPr>
              <a:t>تلويزيون</a:t>
            </a:r>
            <a:endParaRPr lang="en-US" sz="2400" b="0">
              <a:latin typeface="Times New Roman" pitchFamily="18" charset="0"/>
              <a:cs typeface="Nazanin" pitchFamily="2" charset="-78"/>
            </a:endParaRPr>
          </a:p>
        </p:txBody>
      </p:sp>
      <p:sp>
        <p:nvSpPr>
          <p:cNvPr id="59" name="Text Box 60"/>
          <p:cNvSpPr txBox="1">
            <a:spLocks noChangeArrowheads="1"/>
          </p:cNvSpPr>
          <p:nvPr/>
        </p:nvSpPr>
        <p:spPr bwMode="auto">
          <a:xfrm>
            <a:off x="993775" y="2693988"/>
            <a:ext cx="579438" cy="396875"/>
          </a:xfrm>
          <a:prstGeom prst="rect">
            <a:avLst/>
          </a:prstGeom>
          <a:noFill/>
          <a:ln w="9525">
            <a:noFill/>
            <a:miter lim="800000"/>
            <a:headEnd/>
            <a:tailEnd/>
          </a:ln>
          <a:effectLst/>
        </p:spPr>
        <p:txBody>
          <a:bodyPr wrap="none">
            <a:spAutoFit/>
          </a:bodyPr>
          <a:lstStyle/>
          <a:p>
            <a:pPr>
              <a:lnSpc>
                <a:spcPct val="100000"/>
              </a:lnSpc>
            </a:pPr>
            <a:r>
              <a:rPr lang="ar-SA" sz="2000" b="0">
                <a:latin typeface="Times New Roman" pitchFamily="18" charset="0"/>
                <a:cs typeface="Nazanin" pitchFamily="2" charset="-78"/>
              </a:rPr>
              <a:t>ويدئو</a:t>
            </a:r>
            <a:endParaRPr lang="en-US" sz="2400" b="0">
              <a:latin typeface="Times New Roman" pitchFamily="18" charset="0"/>
              <a:cs typeface="Nazanin" pitchFamily="2" charset="-78"/>
            </a:endParaRPr>
          </a:p>
        </p:txBody>
      </p:sp>
      <p:sp>
        <p:nvSpPr>
          <p:cNvPr id="60" name="Text Box 61"/>
          <p:cNvSpPr txBox="1">
            <a:spLocks noChangeArrowheads="1"/>
          </p:cNvSpPr>
          <p:nvPr/>
        </p:nvSpPr>
        <p:spPr bwMode="auto">
          <a:xfrm>
            <a:off x="1185863" y="2413000"/>
            <a:ext cx="822325" cy="396875"/>
          </a:xfrm>
          <a:prstGeom prst="rect">
            <a:avLst/>
          </a:prstGeom>
          <a:noFill/>
          <a:ln w="9525">
            <a:noFill/>
            <a:miter lim="800000"/>
            <a:headEnd/>
            <a:tailEnd/>
          </a:ln>
          <a:effectLst/>
        </p:spPr>
        <p:txBody>
          <a:bodyPr wrap="none">
            <a:spAutoFit/>
          </a:bodyPr>
          <a:lstStyle/>
          <a:p>
            <a:pPr>
              <a:lnSpc>
                <a:spcPct val="100000"/>
              </a:lnSpc>
            </a:pPr>
            <a:r>
              <a:rPr lang="ar-SA" sz="2000" b="0">
                <a:latin typeface="Times New Roman" pitchFamily="18" charset="0"/>
                <a:cs typeface="Nazanin" pitchFamily="2" charset="-78"/>
              </a:rPr>
              <a:t>كامپيوتر</a:t>
            </a:r>
            <a:endParaRPr lang="en-US" sz="2400" b="0">
              <a:latin typeface="Times New Roman" pitchFamily="18" charset="0"/>
              <a:cs typeface="Nazanin" pitchFamily="2" charset="-78"/>
            </a:endParaRPr>
          </a:p>
        </p:txBody>
      </p:sp>
      <p:sp>
        <p:nvSpPr>
          <p:cNvPr id="61" name="Text Box 62"/>
          <p:cNvSpPr txBox="1">
            <a:spLocks noChangeArrowheads="1"/>
          </p:cNvSpPr>
          <p:nvPr/>
        </p:nvSpPr>
        <p:spPr bwMode="auto">
          <a:xfrm>
            <a:off x="2484438" y="1901825"/>
            <a:ext cx="465137" cy="396875"/>
          </a:xfrm>
          <a:prstGeom prst="rect">
            <a:avLst/>
          </a:prstGeom>
          <a:noFill/>
          <a:ln w="9525">
            <a:noFill/>
            <a:miter lim="800000"/>
            <a:headEnd/>
            <a:tailEnd/>
          </a:ln>
          <a:effectLst/>
        </p:spPr>
        <p:txBody>
          <a:bodyPr wrap="none">
            <a:spAutoFit/>
          </a:bodyPr>
          <a:lstStyle/>
          <a:p>
            <a:pPr>
              <a:lnSpc>
                <a:spcPct val="100000"/>
              </a:lnSpc>
            </a:pPr>
            <a:r>
              <a:rPr lang="ar-SA" sz="2000" b="0">
                <a:latin typeface="Times New Roman" pitchFamily="18" charset="0"/>
                <a:cs typeface="Nazanin" pitchFamily="2" charset="-78"/>
              </a:rPr>
              <a:t>بهار</a:t>
            </a:r>
            <a:endParaRPr lang="en-US" sz="2400" b="0">
              <a:latin typeface="Times New Roman" pitchFamily="18" charset="0"/>
              <a:cs typeface="Nazanin" pitchFamily="2" charset="-78"/>
            </a:endParaRPr>
          </a:p>
        </p:txBody>
      </p:sp>
      <p:sp>
        <p:nvSpPr>
          <p:cNvPr id="62" name="Text Box 63"/>
          <p:cNvSpPr txBox="1">
            <a:spLocks noChangeArrowheads="1"/>
          </p:cNvSpPr>
          <p:nvPr/>
        </p:nvSpPr>
        <p:spPr bwMode="auto">
          <a:xfrm>
            <a:off x="3232150" y="1895475"/>
            <a:ext cx="762000" cy="396875"/>
          </a:xfrm>
          <a:prstGeom prst="rect">
            <a:avLst/>
          </a:prstGeom>
          <a:noFill/>
          <a:ln w="9525">
            <a:noFill/>
            <a:miter lim="800000"/>
            <a:headEnd/>
            <a:tailEnd/>
          </a:ln>
          <a:effectLst/>
        </p:spPr>
        <p:txBody>
          <a:bodyPr wrap="none">
            <a:spAutoFit/>
          </a:bodyPr>
          <a:lstStyle/>
          <a:p>
            <a:pPr>
              <a:lnSpc>
                <a:spcPct val="100000"/>
              </a:lnSpc>
            </a:pPr>
            <a:r>
              <a:rPr lang="ar-SA" sz="2000" b="0">
                <a:latin typeface="Times New Roman" pitchFamily="18" charset="0"/>
                <a:cs typeface="Nazanin" pitchFamily="2" charset="-78"/>
              </a:rPr>
              <a:t>تابستان</a:t>
            </a:r>
            <a:endParaRPr lang="en-US" sz="2400" b="0">
              <a:latin typeface="Times New Roman" pitchFamily="18" charset="0"/>
              <a:cs typeface="Nazanin" pitchFamily="2" charset="-78"/>
            </a:endParaRPr>
          </a:p>
        </p:txBody>
      </p:sp>
      <p:sp>
        <p:nvSpPr>
          <p:cNvPr id="63" name="Text Box 64"/>
          <p:cNvSpPr txBox="1">
            <a:spLocks noChangeArrowheads="1"/>
          </p:cNvSpPr>
          <p:nvPr/>
        </p:nvSpPr>
        <p:spPr bwMode="auto">
          <a:xfrm>
            <a:off x="4162425" y="1882775"/>
            <a:ext cx="515938" cy="396875"/>
          </a:xfrm>
          <a:prstGeom prst="rect">
            <a:avLst/>
          </a:prstGeom>
          <a:noFill/>
          <a:ln w="9525">
            <a:noFill/>
            <a:miter lim="800000"/>
            <a:headEnd/>
            <a:tailEnd/>
          </a:ln>
          <a:effectLst/>
        </p:spPr>
        <p:txBody>
          <a:bodyPr wrap="none">
            <a:spAutoFit/>
          </a:bodyPr>
          <a:lstStyle/>
          <a:p>
            <a:pPr>
              <a:lnSpc>
                <a:spcPct val="100000"/>
              </a:lnSpc>
            </a:pPr>
            <a:r>
              <a:rPr lang="ar-SA" sz="2000" b="0">
                <a:latin typeface="Times New Roman" pitchFamily="18" charset="0"/>
                <a:cs typeface="Nazanin" pitchFamily="2" charset="-78"/>
              </a:rPr>
              <a:t>پائيز</a:t>
            </a:r>
            <a:endParaRPr lang="en-US" sz="2400" b="0">
              <a:latin typeface="Times New Roman" pitchFamily="18" charset="0"/>
              <a:cs typeface="Nazanin" pitchFamily="2" charset="-78"/>
            </a:endParaRPr>
          </a:p>
        </p:txBody>
      </p:sp>
      <p:sp>
        <p:nvSpPr>
          <p:cNvPr id="64" name="Text Box 65"/>
          <p:cNvSpPr txBox="1">
            <a:spLocks noChangeArrowheads="1"/>
          </p:cNvSpPr>
          <p:nvPr/>
        </p:nvSpPr>
        <p:spPr bwMode="auto">
          <a:xfrm>
            <a:off x="4922838" y="1870075"/>
            <a:ext cx="769937" cy="396875"/>
          </a:xfrm>
          <a:prstGeom prst="rect">
            <a:avLst/>
          </a:prstGeom>
          <a:noFill/>
          <a:ln w="9525">
            <a:noFill/>
            <a:miter lim="800000"/>
            <a:headEnd/>
            <a:tailEnd/>
          </a:ln>
          <a:effectLst/>
        </p:spPr>
        <p:txBody>
          <a:bodyPr wrap="none">
            <a:spAutoFit/>
          </a:bodyPr>
          <a:lstStyle/>
          <a:p>
            <a:pPr>
              <a:lnSpc>
                <a:spcPct val="100000"/>
              </a:lnSpc>
            </a:pPr>
            <a:r>
              <a:rPr lang="ar-SA" sz="2000" b="0">
                <a:latin typeface="Times New Roman" pitchFamily="18" charset="0"/>
                <a:cs typeface="Nazanin" pitchFamily="2" charset="-78"/>
              </a:rPr>
              <a:t>زمستان</a:t>
            </a:r>
            <a:endParaRPr lang="en-US" sz="2400" b="0">
              <a:latin typeface="Times New Roman" pitchFamily="18" charset="0"/>
              <a:cs typeface="Nazanin" pitchFamily="2" charset="-78"/>
            </a:endParaRPr>
          </a:p>
        </p:txBody>
      </p:sp>
      <p:sp>
        <p:nvSpPr>
          <p:cNvPr id="65" name="Text Box 66"/>
          <p:cNvSpPr txBox="1">
            <a:spLocks noChangeArrowheads="1"/>
          </p:cNvSpPr>
          <p:nvPr/>
        </p:nvSpPr>
        <p:spPr bwMode="auto">
          <a:xfrm>
            <a:off x="6627813" y="2352675"/>
            <a:ext cx="652462" cy="396875"/>
          </a:xfrm>
          <a:prstGeom prst="rect">
            <a:avLst/>
          </a:prstGeom>
          <a:noFill/>
          <a:ln w="9525">
            <a:noFill/>
            <a:miter lim="800000"/>
            <a:headEnd/>
            <a:tailEnd/>
          </a:ln>
          <a:effectLst/>
        </p:spPr>
        <p:txBody>
          <a:bodyPr wrap="none">
            <a:spAutoFit/>
          </a:bodyPr>
          <a:lstStyle/>
          <a:p>
            <a:pPr>
              <a:lnSpc>
                <a:spcPct val="100000"/>
              </a:lnSpc>
              <a:spcBef>
                <a:spcPct val="50000"/>
              </a:spcBef>
            </a:pPr>
            <a:r>
              <a:rPr lang="ar-SA" sz="2000" b="0">
                <a:latin typeface="Times New Roman" pitchFamily="18" charset="0"/>
                <a:cs typeface="Nazanin" pitchFamily="2" charset="-78"/>
              </a:rPr>
              <a:t>آمريكا</a:t>
            </a:r>
            <a:endParaRPr lang="en-US" sz="2400" b="0">
              <a:latin typeface="Times New Roman" pitchFamily="18" charset="0"/>
              <a:cs typeface="Nazanin" pitchFamily="2" charset="-78"/>
            </a:endParaRPr>
          </a:p>
        </p:txBody>
      </p:sp>
      <p:sp>
        <p:nvSpPr>
          <p:cNvPr id="66" name="Text Box 67"/>
          <p:cNvSpPr txBox="1">
            <a:spLocks noChangeArrowheads="1"/>
          </p:cNvSpPr>
          <p:nvPr/>
        </p:nvSpPr>
        <p:spPr bwMode="auto">
          <a:xfrm>
            <a:off x="6645275" y="3133725"/>
            <a:ext cx="576263" cy="396875"/>
          </a:xfrm>
          <a:prstGeom prst="rect">
            <a:avLst/>
          </a:prstGeom>
          <a:noFill/>
          <a:ln w="9525">
            <a:noFill/>
            <a:miter lim="800000"/>
            <a:headEnd/>
            <a:tailEnd/>
          </a:ln>
          <a:effectLst/>
        </p:spPr>
        <p:txBody>
          <a:bodyPr wrap="none">
            <a:spAutoFit/>
          </a:bodyPr>
          <a:lstStyle/>
          <a:p>
            <a:pPr>
              <a:lnSpc>
                <a:spcPct val="100000"/>
              </a:lnSpc>
              <a:spcBef>
                <a:spcPct val="50000"/>
              </a:spcBef>
            </a:pPr>
            <a:r>
              <a:rPr lang="ar-SA" sz="2000" b="0">
                <a:latin typeface="Times New Roman" pitchFamily="18" charset="0"/>
                <a:cs typeface="Nazanin" pitchFamily="2" charset="-78"/>
              </a:rPr>
              <a:t>كانادا</a:t>
            </a:r>
            <a:endParaRPr lang="en-US" sz="2400" b="0">
              <a:latin typeface="Times New Roman" pitchFamily="18" charset="0"/>
              <a:cs typeface="Nazanin" pitchFamily="2" charset="-78"/>
            </a:endParaRPr>
          </a:p>
        </p:txBody>
      </p:sp>
      <p:sp>
        <p:nvSpPr>
          <p:cNvPr id="67" name="Text Box 68"/>
          <p:cNvSpPr txBox="1">
            <a:spLocks noChangeArrowheads="1"/>
          </p:cNvSpPr>
          <p:nvPr/>
        </p:nvSpPr>
        <p:spPr bwMode="auto">
          <a:xfrm>
            <a:off x="6602413" y="3800475"/>
            <a:ext cx="744537" cy="396875"/>
          </a:xfrm>
          <a:prstGeom prst="rect">
            <a:avLst/>
          </a:prstGeom>
          <a:noFill/>
          <a:ln w="9525">
            <a:noFill/>
            <a:miter lim="800000"/>
            <a:headEnd/>
            <a:tailEnd/>
          </a:ln>
          <a:effectLst/>
        </p:spPr>
        <p:txBody>
          <a:bodyPr wrap="none">
            <a:spAutoFit/>
          </a:bodyPr>
          <a:lstStyle/>
          <a:p>
            <a:pPr>
              <a:lnSpc>
                <a:spcPct val="100000"/>
              </a:lnSpc>
              <a:spcBef>
                <a:spcPct val="50000"/>
              </a:spcBef>
            </a:pPr>
            <a:r>
              <a:rPr lang="ar-SA" sz="2000" b="0">
                <a:latin typeface="Times New Roman" pitchFamily="18" charset="0"/>
                <a:cs typeface="Nazanin" pitchFamily="2" charset="-78"/>
              </a:rPr>
              <a:t>مكزيك</a:t>
            </a:r>
            <a:endParaRPr lang="en-US" sz="2400" b="0">
              <a:latin typeface="Times New Roman" pitchFamily="18" charset="0"/>
              <a:cs typeface="Nazanin" pitchFamily="2" charset="-78"/>
            </a:endParaRPr>
          </a:p>
        </p:txBody>
      </p:sp>
      <p:sp>
        <p:nvSpPr>
          <p:cNvPr id="68" name="Text Box 69"/>
          <p:cNvSpPr txBox="1">
            <a:spLocks noChangeArrowheads="1"/>
          </p:cNvSpPr>
          <p:nvPr/>
        </p:nvSpPr>
        <p:spPr bwMode="auto">
          <a:xfrm>
            <a:off x="6627813" y="4562475"/>
            <a:ext cx="728662" cy="396875"/>
          </a:xfrm>
          <a:prstGeom prst="rect">
            <a:avLst/>
          </a:prstGeom>
          <a:noFill/>
          <a:ln w="9525">
            <a:noFill/>
            <a:miter lim="800000"/>
            <a:headEnd/>
            <a:tailEnd/>
          </a:ln>
          <a:effectLst/>
        </p:spPr>
        <p:txBody>
          <a:bodyPr wrap="none">
            <a:spAutoFit/>
          </a:bodyPr>
          <a:lstStyle/>
          <a:p>
            <a:pPr>
              <a:lnSpc>
                <a:spcPct val="100000"/>
              </a:lnSpc>
              <a:spcBef>
                <a:spcPct val="50000"/>
              </a:spcBef>
            </a:pPr>
            <a:r>
              <a:rPr lang="ar-SA" sz="2000" b="0" i="1">
                <a:latin typeface="Times New Roman" pitchFamily="18" charset="0"/>
                <a:cs typeface="Nazanin" pitchFamily="2" charset="-78"/>
              </a:rPr>
              <a:t>مجموع</a:t>
            </a:r>
            <a:endParaRPr lang="en-US" sz="2400" b="0">
              <a:latin typeface="Times New Roman" pitchFamily="18" charset="0"/>
              <a:cs typeface="Nazanin" pitchFamily="2" charset="-78"/>
            </a:endParaRPr>
          </a:p>
        </p:txBody>
      </p:sp>
    </p:spTree>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229600" cy="685800"/>
          </a:xfrm>
        </p:spPr>
        <p:txBody>
          <a:bodyPr>
            <a:normAutofit fontScale="90000"/>
          </a:bodyPr>
          <a:lstStyle/>
          <a:p>
            <a:pPr algn="r" rtl="1"/>
            <a:r>
              <a:rPr lang="fa-IR" sz="4400" dirty="0" smtClean="0">
                <a:solidFill>
                  <a:schemeClr val="tx1"/>
                </a:solidFill>
                <a:cs typeface="B Titr" pitchFamily="2" charset="-78"/>
              </a:rPr>
              <a:t>انواع مختلف سیستم های </a:t>
            </a:r>
            <a:r>
              <a:rPr lang="en-US" sz="4400" dirty="0" smtClean="0">
                <a:solidFill>
                  <a:schemeClr val="tx1"/>
                </a:solidFill>
                <a:cs typeface="B Titr" pitchFamily="2" charset="-78"/>
              </a:rPr>
              <a:t>OLAP</a:t>
            </a:r>
            <a:endParaRPr lang="en-US" sz="4400" dirty="0">
              <a:solidFill>
                <a:schemeClr val="tx1"/>
              </a:solidFill>
              <a:cs typeface="B Titr" pitchFamily="2" charset="-78"/>
            </a:endParaRPr>
          </a:p>
        </p:txBody>
      </p:sp>
      <p:sp>
        <p:nvSpPr>
          <p:cNvPr id="4" name="Content Placeholder 3"/>
          <p:cNvSpPr>
            <a:spLocks noGrp="1"/>
          </p:cNvSpPr>
          <p:nvPr>
            <p:ph idx="1"/>
          </p:nvPr>
        </p:nvSpPr>
        <p:spPr>
          <a:xfrm>
            <a:off x="533400" y="1143000"/>
            <a:ext cx="8229600" cy="5105400"/>
          </a:xfrm>
        </p:spPr>
        <p:txBody>
          <a:bodyPr>
            <a:noAutofit/>
          </a:bodyPr>
          <a:lstStyle/>
          <a:p>
            <a:pPr algn="r" rtl="1">
              <a:lnSpc>
                <a:spcPct val="170000"/>
              </a:lnSpc>
              <a:buNone/>
            </a:pPr>
            <a:r>
              <a:rPr lang="fa-IR" sz="1500" dirty="0" smtClean="0">
                <a:cs typeface="B Traffic" pitchFamily="2" charset="-78"/>
              </a:rPr>
              <a:t>1- سیستم های </a:t>
            </a:r>
            <a:r>
              <a:rPr lang="en-US" sz="1500" dirty="0" smtClean="0">
                <a:cs typeface="B Traffic" pitchFamily="2" charset="-78"/>
              </a:rPr>
              <a:t>OLAP </a:t>
            </a:r>
            <a:r>
              <a:rPr lang="fa-IR" sz="1500" dirty="0" smtClean="0">
                <a:cs typeface="B Traffic" pitchFamily="2" charset="-78"/>
              </a:rPr>
              <a:t>چند بعدی یا </a:t>
            </a:r>
            <a:r>
              <a:rPr lang="en-US" sz="1500" dirty="0" smtClean="0">
                <a:cs typeface="B Traffic" pitchFamily="2" charset="-78"/>
              </a:rPr>
              <a:t>MOLAP: </a:t>
            </a:r>
            <a:r>
              <a:rPr lang="fa-IR" sz="1500" dirty="0" smtClean="0">
                <a:cs typeface="B Traffic" pitchFamily="2" charset="-78"/>
              </a:rPr>
              <a:t>این سیستمها بدلیل ساختار خاص نگهداری اطلاعات از سرعت بالاتری نسبت به سایر مدلها برخوردارند و بجای ذخیره کردن اطلاعات در رکورد های کلید دار، بانکهای اطلاعاتی خاصی را برای خود طراحی کرده اند بطوریکه داده ها را به شکل آرایه های مرتب شده بر اساس ابعاد داده ذخیره می کنند . این سیستم ها جداول داده های حقیقی وجداول چند بعدی را با ایندکسهای فشرده نگهداری کرده و جستجوهای تحلیلی پیچیده را در حداقل زمان اجرا می کنند. سرعت این ابزار بالا ولی سایز بانک اطلاعاتی آن نسبتا کوچک است.</a:t>
            </a:r>
            <a:endParaRPr lang="en-US" sz="1500" dirty="0" smtClean="0">
              <a:cs typeface="B Traffic" pitchFamily="2" charset="-78"/>
            </a:endParaRPr>
          </a:p>
          <a:p>
            <a:pPr algn="r" rtl="1">
              <a:lnSpc>
                <a:spcPct val="170000"/>
              </a:lnSpc>
              <a:buNone/>
            </a:pPr>
            <a:r>
              <a:rPr lang="fa-IR" sz="1500" dirty="0" smtClean="0">
                <a:cs typeface="B Traffic" pitchFamily="2" charset="-78"/>
              </a:rPr>
              <a:t>2- سیستم های </a:t>
            </a:r>
            <a:r>
              <a:rPr lang="en-US" sz="1500" dirty="0" smtClean="0">
                <a:cs typeface="B Traffic" pitchFamily="2" charset="-78"/>
              </a:rPr>
              <a:t>OLAP </a:t>
            </a:r>
            <a:r>
              <a:rPr lang="fa-IR" sz="1500" dirty="0" smtClean="0">
                <a:cs typeface="B Traffic" pitchFamily="2" charset="-78"/>
              </a:rPr>
              <a:t>رابطه ای یا </a:t>
            </a:r>
            <a:r>
              <a:rPr lang="en-US" sz="1500" dirty="0" smtClean="0">
                <a:cs typeface="B Traffic" pitchFamily="2" charset="-78"/>
              </a:rPr>
              <a:t>ROLAP : </a:t>
            </a:r>
            <a:r>
              <a:rPr lang="fa-IR" sz="1500" dirty="0" smtClean="0">
                <a:cs typeface="B Traffic" pitchFamily="2" charset="-78"/>
              </a:rPr>
              <a:t>این ابزارها با ایجاد یک بستر روی بانکهای رابطه ای اطلاعات را ذخیره و بازیابی می کنند. بطوریکه اساس بهینه سازی برخی بانکهای اطلاعاتی رابطهای بر همین اساس استوار است. سیستم های </a:t>
            </a:r>
            <a:r>
              <a:rPr lang="en-US" sz="1500" dirty="0" smtClean="0">
                <a:cs typeface="B Traffic" pitchFamily="2" charset="-78"/>
              </a:rPr>
              <a:t>ROLAP </a:t>
            </a:r>
            <a:r>
              <a:rPr lang="fa-IR" sz="1500" dirty="0" smtClean="0">
                <a:cs typeface="B Traffic" pitchFamily="2" charset="-78"/>
              </a:rPr>
              <a:t>عملیات </a:t>
            </a:r>
            <a:r>
              <a:rPr lang="en-US" sz="1500" dirty="0" smtClean="0">
                <a:cs typeface="B Traffic" pitchFamily="2" charset="-78"/>
              </a:rPr>
              <a:t>OLAP </a:t>
            </a:r>
            <a:r>
              <a:rPr lang="fa-IR" sz="1500" dirty="0" smtClean="0">
                <a:cs typeface="B Traffic" pitchFamily="2" charset="-78"/>
              </a:rPr>
              <a:t>را در قالب استفاده از مدل سنتی </a:t>
            </a:r>
            <a:r>
              <a:rPr lang="en-US" sz="1500" dirty="0" smtClean="0">
                <a:cs typeface="B Traffic" pitchFamily="2" charset="-78"/>
              </a:rPr>
              <a:t>Relational </a:t>
            </a:r>
            <a:r>
              <a:rPr lang="fa-IR" sz="1500" dirty="0" smtClean="0">
                <a:cs typeface="B Traffic" pitchFamily="2" charset="-78"/>
              </a:rPr>
              <a:t>ساماندهی می کنند و لذا از سیستم های </a:t>
            </a:r>
            <a:r>
              <a:rPr lang="en-US" sz="1500" dirty="0" smtClean="0">
                <a:cs typeface="B Traffic" pitchFamily="2" charset="-78"/>
              </a:rPr>
              <a:t>MOLAP </a:t>
            </a:r>
            <a:r>
              <a:rPr lang="fa-IR" sz="1500" dirty="0" smtClean="0">
                <a:cs typeface="B Traffic" pitchFamily="2" charset="-78"/>
              </a:rPr>
              <a:t>کندتر عمل می کنند و به فضای بیشتری نیز نیاز دارند.</a:t>
            </a:r>
            <a:endParaRPr lang="en-US" sz="1500" dirty="0" smtClean="0">
              <a:cs typeface="B Traffic" pitchFamily="2" charset="-78"/>
            </a:endParaRPr>
          </a:p>
          <a:p>
            <a:pPr algn="r" rtl="1">
              <a:lnSpc>
                <a:spcPct val="170000"/>
              </a:lnSpc>
              <a:buNone/>
            </a:pPr>
            <a:r>
              <a:rPr lang="fa-IR" sz="1500" dirty="0" smtClean="0">
                <a:cs typeface="B Traffic" pitchFamily="2" charset="-78"/>
              </a:rPr>
              <a:t>3- سیستم های </a:t>
            </a:r>
            <a:r>
              <a:rPr lang="en-US" sz="1500" dirty="0" smtClean="0">
                <a:cs typeface="B Traffic" pitchFamily="2" charset="-78"/>
              </a:rPr>
              <a:t>OLAP </a:t>
            </a:r>
            <a:r>
              <a:rPr lang="fa-IR" sz="1500" dirty="0" smtClean="0">
                <a:cs typeface="B Traffic" pitchFamily="2" charset="-78"/>
              </a:rPr>
              <a:t>از نوع </a:t>
            </a:r>
            <a:r>
              <a:rPr lang="en-US" sz="1500" dirty="0" smtClean="0">
                <a:cs typeface="B Traffic" pitchFamily="2" charset="-78"/>
              </a:rPr>
              <a:t>HOLAP : </a:t>
            </a:r>
            <a:r>
              <a:rPr lang="fa-IR" sz="1500" dirty="0" smtClean="0">
                <a:cs typeface="B Traffic" pitchFamily="2" charset="-78"/>
              </a:rPr>
              <a:t>منظور از </a:t>
            </a:r>
            <a:r>
              <a:rPr lang="en-US" sz="1500" dirty="0" smtClean="0">
                <a:cs typeface="B Traffic" pitchFamily="2" charset="-78"/>
              </a:rPr>
              <a:t>hybrid </a:t>
            </a:r>
            <a:r>
              <a:rPr lang="fa-IR" sz="1500" dirty="0" smtClean="0">
                <a:cs typeface="B Traffic" pitchFamily="2" charset="-78"/>
              </a:rPr>
              <a:t>ترکیبی از </a:t>
            </a:r>
            <a:r>
              <a:rPr lang="en-US" sz="1500" dirty="0" smtClean="0">
                <a:cs typeface="B Traffic" pitchFamily="2" charset="-78"/>
              </a:rPr>
              <a:t>ROLAP </a:t>
            </a:r>
            <a:r>
              <a:rPr lang="fa-IR" sz="1500" dirty="0" smtClean="0">
                <a:cs typeface="B Traffic" pitchFamily="2" charset="-78"/>
              </a:rPr>
              <a:t>و </a:t>
            </a:r>
            <a:r>
              <a:rPr lang="en-US" sz="1500" dirty="0" smtClean="0">
                <a:cs typeface="B Traffic" pitchFamily="2" charset="-78"/>
              </a:rPr>
              <a:t>MOLAP </a:t>
            </a:r>
            <a:r>
              <a:rPr lang="fa-IR" sz="1500" dirty="0" smtClean="0">
                <a:cs typeface="B Traffic" pitchFamily="2" charset="-78"/>
              </a:rPr>
              <a:t>است که دارای بانک اطلاعاتی بزرگ و راندمان بالاتر نسبت به </a:t>
            </a:r>
            <a:r>
              <a:rPr lang="en-US" sz="1500" dirty="0" smtClean="0">
                <a:cs typeface="B Traffic" pitchFamily="2" charset="-78"/>
              </a:rPr>
              <a:t>ROLAP </a:t>
            </a:r>
            <a:r>
              <a:rPr lang="fa-IR" sz="1500" dirty="0" smtClean="0">
                <a:cs typeface="B Traffic" pitchFamily="2" charset="-78"/>
              </a:rPr>
              <a:t>می باشد. سیستمهای </a:t>
            </a:r>
            <a:r>
              <a:rPr lang="en-US" sz="1500" dirty="0" smtClean="0">
                <a:cs typeface="B Traffic" pitchFamily="2" charset="-78"/>
              </a:rPr>
              <a:t>HOLAP </a:t>
            </a:r>
            <a:r>
              <a:rPr lang="fa-IR" sz="1500" dirty="0" smtClean="0">
                <a:cs typeface="B Traffic" pitchFamily="2" charset="-78"/>
              </a:rPr>
              <a:t>به شکل بینابینی پیاده سازی شده اند . یعنی داده های </a:t>
            </a:r>
            <a:r>
              <a:rPr lang="en-US" sz="1500" dirty="0" smtClean="0">
                <a:cs typeface="B Traffic" pitchFamily="2" charset="-78"/>
              </a:rPr>
              <a:t>Fact </a:t>
            </a:r>
            <a:r>
              <a:rPr lang="fa-IR" sz="1500" dirty="0" smtClean="0">
                <a:cs typeface="B Traffic" pitchFamily="2" charset="-78"/>
              </a:rPr>
              <a:t>را در جداول فشرده و داده های </a:t>
            </a:r>
            <a:r>
              <a:rPr lang="en-US" sz="1500" dirty="0" smtClean="0">
                <a:cs typeface="B Traffic" pitchFamily="2" charset="-78"/>
              </a:rPr>
              <a:t>Dimension </a:t>
            </a:r>
            <a:r>
              <a:rPr lang="fa-IR" sz="1500" dirty="0" smtClean="0">
                <a:cs typeface="B Traffic" pitchFamily="2" charset="-78"/>
              </a:rPr>
              <a:t>را در فضای رابطه ای نگهداری می کنند لذا مزایای هردو مدل را دارند.</a:t>
            </a:r>
            <a:endParaRPr lang="en-US" sz="1500" dirty="0">
              <a:cs typeface="B Traffic" pitchFamily="2" charset="-78"/>
            </a:endParaRPr>
          </a:p>
        </p:txBody>
      </p:sp>
    </p:spTree>
  </p:cSld>
  <p:clrMapOvr>
    <a:masterClrMapping/>
  </p:clrMapOvr>
  <p:transition spd="slow">
    <p:newsfla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8305800" cy="627888"/>
          </a:xfrm>
        </p:spPr>
        <p:txBody>
          <a:bodyPr>
            <a:normAutofit fontScale="90000"/>
          </a:bodyPr>
          <a:lstStyle/>
          <a:p>
            <a:pPr algn="r" rtl="1"/>
            <a:r>
              <a:rPr lang="fa-IR" sz="3200" dirty="0" smtClean="0">
                <a:solidFill>
                  <a:schemeClr val="tx1"/>
                </a:solidFill>
                <a:latin typeface="Times New Roman" pitchFamily="18" charset="0"/>
                <a:cs typeface="B Titr" pitchFamily="2" charset="-78"/>
              </a:rPr>
              <a:t>شمای نقشة راه توليد يک پروژة هوش تجاری</a:t>
            </a:r>
            <a:endParaRPr lang="en-US" sz="3200" dirty="0">
              <a:solidFill>
                <a:schemeClr val="tx1"/>
              </a:solidFill>
              <a:cs typeface="B Titr" pitchFamily="2" charset="-78"/>
            </a:endParaRPr>
          </a:p>
        </p:txBody>
      </p:sp>
      <p:sp>
        <p:nvSpPr>
          <p:cNvPr id="3" name="Rectangle 2"/>
          <p:cNvSpPr>
            <a:spLocks noChangeArrowheads="1"/>
          </p:cNvSpPr>
          <p:nvPr/>
        </p:nvSpPr>
        <p:spPr bwMode="auto">
          <a:xfrm>
            <a:off x="7519988" y="3124200"/>
            <a:ext cx="1624012" cy="504825"/>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spcBef>
                <a:spcPct val="20000"/>
              </a:spcBef>
              <a:buClr>
                <a:schemeClr val="bg2"/>
              </a:buClr>
              <a:buSzPct val="100000"/>
              <a:buFont typeface="Wingdings" pitchFamily="2" charset="2"/>
              <a:buChar char="•"/>
              <a:defRPr/>
            </a:pPr>
            <a:endParaRPr lang="fa-IR"/>
          </a:p>
        </p:txBody>
      </p:sp>
      <p:sp>
        <p:nvSpPr>
          <p:cNvPr id="4" name="Rectangle 4"/>
          <p:cNvSpPr>
            <a:spLocks noChangeArrowheads="1"/>
          </p:cNvSpPr>
          <p:nvPr/>
        </p:nvSpPr>
        <p:spPr bwMode="auto">
          <a:xfrm>
            <a:off x="6516688" y="2263775"/>
            <a:ext cx="827087" cy="2378075"/>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spcBef>
                <a:spcPct val="20000"/>
              </a:spcBef>
              <a:buClr>
                <a:schemeClr val="bg2"/>
              </a:buClr>
              <a:buSzPct val="100000"/>
              <a:buFont typeface="Wingdings" pitchFamily="2" charset="2"/>
              <a:buChar char="•"/>
              <a:defRPr/>
            </a:pPr>
            <a:endParaRPr lang="fa-IR"/>
          </a:p>
        </p:txBody>
      </p:sp>
      <p:sp>
        <p:nvSpPr>
          <p:cNvPr id="5" name="Rectangle 5"/>
          <p:cNvSpPr>
            <a:spLocks noChangeArrowheads="1"/>
          </p:cNvSpPr>
          <p:nvPr/>
        </p:nvSpPr>
        <p:spPr bwMode="auto">
          <a:xfrm>
            <a:off x="4630738" y="2263775"/>
            <a:ext cx="1657350" cy="2378075"/>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spcBef>
                <a:spcPct val="20000"/>
              </a:spcBef>
              <a:buClr>
                <a:schemeClr val="bg2"/>
              </a:buClr>
              <a:buSzPct val="100000"/>
              <a:buFont typeface="Wingdings" pitchFamily="2" charset="2"/>
              <a:buChar char="•"/>
              <a:defRPr/>
            </a:pPr>
            <a:endParaRPr lang="fa-IR"/>
          </a:p>
        </p:txBody>
      </p:sp>
      <p:sp>
        <p:nvSpPr>
          <p:cNvPr id="6" name="Rectangle 6"/>
          <p:cNvSpPr>
            <a:spLocks noChangeArrowheads="1"/>
          </p:cNvSpPr>
          <p:nvPr/>
        </p:nvSpPr>
        <p:spPr bwMode="auto">
          <a:xfrm>
            <a:off x="2670175" y="2263775"/>
            <a:ext cx="1728788" cy="2376488"/>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spcBef>
                <a:spcPct val="20000"/>
              </a:spcBef>
              <a:buClr>
                <a:schemeClr val="bg2"/>
              </a:buClr>
              <a:buSzPct val="100000"/>
              <a:buFont typeface="Wingdings" pitchFamily="2" charset="2"/>
              <a:buChar char="•"/>
              <a:defRPr/>
            </a:pPr>
            <a:endParaRPr lang="fa-IR"/>
          </a:p>
        </p:txBody>
      </p:sp>
      <p:sp>
        <p:nvSpPr>
          <p:cNvPr id="7" name="Rectangle 7"/>
          <p:cNvSpPr>
            <a:spLocks noChangeArrowheads="1"/>
          </p:cNvSpPr>
          <p:nvPr/>
        </p:nvSpPr>
        <p:spPr bwMode="auto">
          <a:xfrm>
            <a:off x="996950" y="3200400"/>
            <a:ext cx="1584325" cy="504825"/>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spcBef>
                <a:spcPct val="20000"/>
              </a:spcBef>
              <a:buClr>
                <a:schemeClr val="bg2"/>
              </a:buClr>
              <a:buSzPct val="100000"/>
              <a:buFont typeface="Wingdings" pitchFamily="2" charset="2"/>
              <a:buChar char="•"/>
              <a:defRPr/>
            </a:pPr>
            <a:endParaRPr lang="fa-IR"/>
          </a:p>
        </p:txBody>
      </p:sp>
      <p:sp>
        <p:nvSpPr>
          <p:cNvPr id="8" name="Rectangle 8"/>
          <p:cNvSpPr>
            <a:spLocks noChangeArrowheads="1"/>
          </p:cNvSpPr>
          <p:nvPr/>
        </p:nvSpPr>
        <p:spPr bwMode="auto">
          <a:xfrm>
            <a:off x="25400" y="3200400"/>
            <a:ext cx="827088" cy="504825"/>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spcBef>
                <a:spcPct val="20000"/>
              </a:spcBef>
              <a:buClr>
                <a:schemeClr val="bg2"/>
              </a:buClr>
              <a:buSzPct val="100000"/>
              <a:buFont typeface="Wingdings" pitchFamily="2" charset="2"/>
              <a:buChar char="•"/>
              <a:defRPr/>
            </a:pPr>
            <a:endParaRPr lang="fa-IR"/>
          </a:p>
        </p:txBody>
      </p:sp>
      <p:sp>
        <p:nvSpPr>
          <p:cNvPr id="9" name="Oval 9"/>
          <p:cNvSpPr>
            <a:spLocks noChangeArrowheads="1"/>
          </p:cNvSpPr>
          <p:nvPr/>
        </p:nvSpPr>
        <p:spPr bwMode="auto">
          <a:xfrm>
            <a:off x="76200" y="3271838"/>
            <a:ext cx="720725" cy="360362"/>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nchorCtr="1"/>
          <a:lstStyle/>
          <a:p>
            <a:pPr algn="ctr">
              <a:spcBef>
                <a:spcPct val="20000"/>
              </a:spcBef>
              <a:buSzPct val="100000"/>
              <a:defRPr/>
            </a:pPr>
            <a:r>
              <a:rPr lang="fa-IR" sz="1800">
                <a:solidFill>
                  <a:srgbClr val="401F0C"/>
                </a:solidFill>
                <a:latin typeface="Times New Roman" pitchFamily="18" charset="0"/>
                <a:cs typeface="Lotus" pitchFamily="2" charset="-78"/>
              </a:rPr>
              <a:t>گام 1  </a:t>
            </a:r>
            <a:endParaRPr lang="en-US" sz="1800">
              <a:solidFill>
                <a:srgbClr val="401F0C"/>
              </a:solidFill>
              <a:latin typeface="Times New Roman" pitchFamily="18" charset="0"/>
              <a:cs typeface="Lotus" pitchFamily="2" charset="-78"/>
            </a:endParaRPr>
          </a:p>
        </p:txBody>
      </p:sp>
      <p:sp>
        <p:nvSpPr>
          <p:cNvPr id="10" name="Oval 10"/>
          <p:cNvSpPr>
            <a:spLocks noChangeArrowheads="1"/>
          </p:cNvSpPr>
          <p:nvPr/>
        </p:nvSpPr>
        <p:spPr bwMode="auto">
          <a:xfrm>
            <a:off x="1027113" y="3271838"/>
            <a:ext cx="720725" cy="360362"/>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nchorCtr="1"/>
          <a:lstStyle/>
          <a:p>
            <a:pPr algn="ctr">
              <a:spcBef>
                <a:spcPct val="20000"/>
              </a:spcBef>
              <a:buSzPct val="100000"/>
              <a:defRPr/>
            </a:pPr>
            <a:r>
              <a:rPr lang="fa-IR" sz="1800">
                <a:solidFill>
                  <a:srgbClr val="401F0C"/>
                </a:solidFill>
                <a:latin typeface="Times New Roman" pitchFamily="18" charset="0"/>
                <a:cs typeface="Lotus" pitchFamily="2" charset="-78"/>
              </a:rPr>
              <a:t>گام </a:t>
            </a:r>
            <a:r>
              <a:rPr lang="fa-IR" sz="1800" smtClean="0">
                <a:solidFill>
                  <a:srgbClr val="401F0C"/>
                </a:solidFill>
                <a:latin typeface="Times New Roman" pitchFamily="18" charset="0"/>
                <a:cs typeface="Lotus" pitchFamily="2" charset="-78"/>
              </a:rPr>
              <a:t>2</a:t>
            </a:r>
            <a:endParaRPr lang="en-US" sz="1800" dirty="0">
              <a:solidFill>
                <a:srgbClr val="401F0C"/>
              </a:solidFill>
              <a:latin typeface="Times New Roman" pitchFamily="18" charset="0"/>
              <a:cs typeface="Lotus" pitchFamily="2" charset="-78"/>
            </a:endParaRPr>
          </a:p>
        </p:txBody>
      </p:sp>
      <p:sp>
        <p:nvSpPr>
          <p:cNvPr id="11" name="Oval 11"/>
          <p:cNvSpPr>
            <a:spLocks noChangeArrowheads="1"/>
          </p:cNvSpPr>
          <p:nvPr/>
        </p:nvSpPr>
        <p:spPr bwMode="auto">
          <a:xfrm>
            <a:off x="1819275" y="3271838"/>
            <a:ext cx="720725" cy="360362"/>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nchorCtr="1"/>
          <a:lstStyle/>
          <a:p>
            <a:pPr algn="ctr">
              <a:spcBef>
                <a:spcPct val="20000"/>
              </a:spcBef>
              <a:buSzPct val="100000"/>
              <a:defRPr/>
            </a:pPr>
            <a:r>
              <a:rPr lang="fa-IR" sz="1800" dirty="0">
                <a:solidFill>
                  <a:srgbClr val="401F0C"/>
                </a:solidFill>
                <a:latin typeface="Times New Roman" pitchFamily="18" charset="0"/>
                <a:cs typeface="Lotus" pitchFamily="2" charset="-78"/>
              </a:rPr>
              <a:t>گام </a:t>
            </a:r>
            <a:r>
              <a:rPr lang="fa-IR" sz="1800" dirty="0" smtClean="0">
                <a:solidFill>
                  <a:srgbClr val="401F0C"/>
                </a:solidFill>
                <a:latin typeface="Times New Roman" pitchFamily="18" charset="0"/>
                <a:cs typeface="Lotus" pitchFamily="2" charset="-78"/>
              </a:rPr>
              <a:t>3</a:t>
            </a:r>
            <a:endParaRPr lang="en-US" sz="1800" dirty="0">
              <a:solidFill>
                <a:srgbClr val="401F0C"/>
              </a:solidFill>
              <a:latin typeface="Times New Roman" pitchFamily="18" charset="0"/>
              <a:cs typeface="Lotus" pitchFamily="2" charset="-78"/>
            </a:endParaRPr>
          </a:p>
        </p:txBody>
      </p:sp>
      <p:sp>
        <p:nvSpPr>
          <p:cNvPr id="12" name="Oval 12"/>
          <p:cNvSpPr>
            <a:spLocks noChangeArrowheads="1"/>
          </p:cNvSpPr>
          <p:nvPr/>
        </p:nvSpPr>
        <p:spPr bwMode="auto">
          <a:xfrm>
            <a:off x="2738438" y="3271838"/>
            <a:ext cx="720725" cy="360362"/>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nchorCtr="1"/>
          <a:lstStyle/>
          <a:p>
            <a:pPr algn="ctr">
              <a:spcBef>
                <a:spcPct val="20000"/>
              </a:spcBef>
              <a:buSzPct val="100000"/>
              <a:defRPr/>
            </a:pPr>
            <a:r>
              <a:rPr lang="fa-IR" sz="1800">
                <a:solidFill>
                  <a:srgbClr val="401F0C"/>
                </a:solidFill>
                <a:latin typeface="Times New Roman" pitchFamily="18" charset="0"/>
                <a:cs typeface="Lotus" pitchFamily="2" charset="-78"/>
              </a:rPr>
              <a:t>گام 4</a:t>
            </a:r>
            <a:endParaRPr lang="en-US" sz="1800">
              <a:solidFill>
                <a:srgbClr val="401F0C"/>
              </a:solidFill>
              <a:latin typeface="Times New Roman" pitchFamily="18" charset="0"/>
              <a:cs typeface="Lotus" pitchFamily="2" charset="-78"/>
            </a:endParaRPr>
          </a:p>
        </p:txBody>
      </p:sp>
      <p:sp>
        <p:nvSpPr>
          <p:cNvPr id="13" name="Oval 13"/>
          <p:cNvSpPr>
            <a:spLocks noChangeArrowheads="1"/>
          </p:cNvSpPr>
          <p:nvPr/>
        </p:nvSpPr>
        <p:spPr bwMode="auto">
          <a:xfrm>
            <a:off x="3609975" y="2506663"/>
            <a:ext cx="720725" cy="360362"/>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nchorCtr="1"/>
          <a:lstStyle/>
          <a:p>
            <a:pPr algn="ctr">
              <a:spcBef>
                <a:spcPct val="20000"/>
              </a:spcBef>
              <a:buSzPct val="100000"/>
              <a:defRPr/>
            </a:pPr>
            <a:endParaRPr lang="fa-IR" sz="1800" dirty="0">
              <a:solidFill>
                <a:srgbClr val="401F0C"/>
              </a:solidFill>
              <a:latin typeface="Times New Roman" pitchFamily="18" charset="0"/>
              <a:cs typeface="Lotus" pitchFamily="2" charset="-78"/>
            </a:endParaRPr>
          </a:p>
          <a:p>
            <a:pPr algn="ctr">
              <a:spcBef>
                <a:spcPct val="20000"/>
              </a:spcBef>
              <a:buSzPct val="100000"/>
              <a:defRPr/>
            </a:pPr>
            <a:endParaRPr lang="fa-IR" sz="1800" dirty="0">
              <a:solidFill>
                <a:srgbClr val="401F0C"/>
              </a:solidFill>
              <a:latin typeface="Times New Roman" pitchFamily="18" charset="0"/>
              <a:cs typeface="Lotus" pitchFamily="2" charset="-78"/>
            </a:endParaRPr>
          </a:p>
          <a:p>
            <a:pPr algn="ctr">
              <a:spcBef>
                <a:spcPct val="20000"/>
              </a:spcBef>
              <a:buSzPct val="100000"/>
              <a:defRPr/>
            </a:pPr>
            <a:endParaRPr lang="fa-IR" sz="1800" dirty="0">
              <a:solidFill>
                <a:srgbClr val="401F0C"/>
              </a:solidFill>
              <a:latin typeface="Times New Roman" pitchFamily="18" charset="0"/>
              <a:cs typeface="Lotus" pitchFamily="2" charset="-78"/>
            </a:endParaRPr>
          </a:p>
          <a:p>
            <a:pPr algn="ctr">
              <a:spcBef>
                <a:spcPct val="20000"/>
              </a:spcBef>
              <a:buSzPct val="100000"/>
              <a:defRPr/>
            </a:pPr>
            <a:r>
              <a:rPr lang="fa-IR" sz="1800" dirty="0">
                <a:solidFill>
                  <a:srgbClr val="401F0C"/>
                </a:solidFill>
                <a:latin typeface="Times New Roman" pitchFamily="18" charset="0"/>
                <a:cs typeface="Lotus" pitchFamily="2" charset="-78"/>
              </a:rPr>
              <a:t>گام 5</a:t>
            </a:r>
          </a:p>
          <a:p>
            <a:pPr algn="ctr">
              <a:spcBef>
                <a:spcPct val="20000"/>
              </a:spcBef>
              <a:buSzPct val="100000"/>
              <a:defRPr/>
            </a:pPr>
            <a:endParaRPr lang="fa-IR" sz="1800" dirty="0">
              <a:solidFill>
                <a:srgbClr val="401F0C"/>
              </a:solidFill>
              <a:latin typeface="Times New Roman" pitchFamily="18" charset="0"/>
              <a:cs typeface="Lotus" pitchFamily="2" charset="-78"/>
            </a:endParaRPr>
          </a:p>
          <a:p>
            <a:pPr algn="ctr">
              <a:spcBef>
                <a:spcPct val="20000"/>
              </a:spcBef>
              <a:buSzPct val="100000"/>
              <a:defRPr/>
            </a:pPr>
            <a:endParaRPr lang="fa-IR" sz="1800" dirty="0">
              <a:solidFill>
                <a:srgbClr val="401F0C"/>
              </a:solidFill>
              <a:latin typeface="Times New Roman" pitchFamily="18" charset="0"/>
              <a:cs typeface="Lotus" pitchFamily="2" charset="-78"/>
            </a:endParaRPr>
          </a:p>
          <a:p>
            <a:pPr algn="ctr">
              <a:spcBef>
                <a:spcPct val="20000"/>
              </a:spcBef>
              <a:buSzPct val="100000"/>
              <a:defRPr/>
            </a:pPr>
            <a:r>
              <a:rPr lang="fa-IR" sz="1800" dirty="0">
                <a:solidFill>
                  <a:srgbClr val="401F0C"/>
                </a:solidFill>
                <a:latin typeface="Times New Roman" pitchFamily="18" charset="0"/>
                <a:cs typeface="Lotus" pitchFamily="2" charset="-78"/>
              </a:rPr>
              <a:t>    </a:t>
            </a:r>
            <a:endParaRPr lang="en-US" sz="1800" dirty="0">
              <a:solidFill>
                <a:srgbClr val="401F0C"/>
              </a:solidFill>
              <a:latin typeface="Times New Roman" pitchFamily="18" charset="0"/>
              <a:cs typeface="Lotus" pitchFamily="2" charset="-78"/>
            </a:endParaRPr>
          </a:p>
        </p:txBody>
      </p:sp>
      <p:sp>
        <p:nvSpPr>
          <p:cNvPr id="14" name="Oval 14"/>
          <p:cNvSpPr>
            <a:spLocks noChangeArrowheads="1"/>
          </p:cNvSpPr>
          <p:nvPr/>
        </p:nvSpPr>
        <p:spPr bwMode="auto">
          <a:xfrm>
            <a:off x="3609975" y="3271838"/>
            <a:ext cx="720725" cy="360362"/>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nchorCtr="1"/>
          <a:lstStyle/>
          <a:p>
            <a:pPr algn="ctr">
              <a:spcBef>
                <a:spcPct val="20000"/>
              </a:spcBef>
              <a:buSzPct val="100000"/>
              <a:defRPr/>
            </a:pPr>
            <a:r>
              <a:rPr lang="fa-IR" sz="1800">
                <a:solidFill>
                  <a:srgbClr val="401F0C"/>
                </a:solidFill>
                <a:latin typeface="Times New Roman" pitchFamily="18" charset="0"/>
                <a:cs typeface="Lotus" pitchFamily="2" charset="-78"/>
              </a:rPr>
              <a:t>گام 6</a:t>
            </a:r>
            <a:endParaRPr lang="en-US" sz="1800">
              <a:solidFill>
                <a:srgbClr val="401F0C"/>
              </a:solidFill>
              <a:latin typeface="Times New Roman" pitchFamily="18" charset="0"/>
              <a:cs typeface="Lotus" pitchFamily="2" charset="-78"/>
            </a:endParaRPr>
          </a:p>
        </p:txBody>
      </p:sp>
      <p:sp>
        <p:nvSpPr>
          <p:cNvPr id="15" name="Oval 15"/>
          <p:cNvSpPr>
            <a:spLocks noChangeArrowheads="1"/>
          </p:cNvSpPr>
          <p:nvPr/>
        </p:nvSpPr>
        <p:spPr bwMode="auto">
          <a:xfrm>
            <a:off x="3609975" y="3987800"/>
            <a:ext cx="720725" cy="360363"/>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nchorCtr="1"/>
          <a:lstStyle/>
          <a:p>
            <a:pPr algn="ctr">
              <a:spcBef>
                <a:spcPct val="20000"/>
              </a:spcBef>
              <a:buSzPct val="100000"/>
              <a:defRPr/>
            </a:pPr>
            <a:r>
              <a:rPr lang="fa-IR" sz="1800">
                <a:solidFill>
                  <a:srgbClr val="401F0C"/>
                </a:solidFill>
                <a:latin typeface="Times New Roman" pitchFamily="18" charset="0"/>
                <a:cs typeface="Lotus" pitchFamily="2" charset="-78"/>
              </a:rPr>
              <a:t>گام 7</a:t>
            </a:r>
            <a:endParaRPr lang="en-US" sz="1800">
              <a:solidFill>
                <a:srgbClr val="401F0C"/>
              </a:solidFill>
              <a:latin typeface="Times New Roman" pitchFamily="18" charset="0"/>
              <a:cs typeface="Lotus" pitchFamily="2" charset="-78"/>
            </a:endParaRPr>
          </a:p>
        </p:txBody>
      </p:sp>
      <p:sp>
        <p:nvSpPr>
          <p:cNvPr id="16" name="Oval 16"/>
          <p:cNvSpPr>
            <a:spLocks noChangeArrowheads="1"/>
          </p:cNvSpPr>
          <p:nvPr/>
        </p:nvSpPr>
        <p:spPr bwMode="auto">
          <a:xfrm>
            <a:off x="4673600" y="2913063"/>
            <a:ext cx="720725" cy="360362"/>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nchorCtr="1"/>
          <a:lstStyle/>
          <a:p>
            <a:pPr algn="ctr">
              <a:spcBef>
                <a:spcPct val="20000"/>
              </a:spcBef>
              <a:buSzPct val="100000"/>
              <a:defRPr/>
            </a:pPr>
            <a:r>
              <a:rPr lang="fa-IR" sz="1800">
                <a:solidFill>
                  <a:srgbClr val="401F0C"/>
                </a:solidFill>
                <a:latin typeface="Times New Roman" pitchFamily="18" charset="0"/>
                <a:cs typeface="Lotus" pitchFamily="2" charset="-78"/>
              </a:rPr>
              <a:t>گام 8</a:t>
            </a:r>
            <a:endParaRPr lang="en-US" sz="1800">
              <a:solidFill>
                <a:srgbClr val="401F0C"/>
              </a:solidFill>
              <a:latin typeface="Times New Roman" pitchFamily="18" charset="0"/>
              <a:cs typeface="Lotus" pitchFamily="2" charset="-78"/>
            </a:endParaRPr>
          </a:p>
        </p:txBody>
      </p:sp>
      <p:sp>
        <p:nvSpPr>
          <p:cNvPr id="17" name="Oval 17"/>
          <p:cNvSpPr>
            <a:spLocks noChangeArrowheads="1"/>
          </p:cNvSpPr>
          <p:nvPr/>
        </p:nvSpPr>
        <p:spPr bwMode="auto">
          <a:xfrm>
            <a:off x="8372475" y="3192463"/>
            <a:ext cx="771525" cy="360362"/>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nchorCtr="1"/>
          <a:lstStyle/>
          <a:p>
            <a:pPr algn="ctr">
              <a:spcBef>
                <a:spcPct val="20000"/>
              </a:spcBef>
              <a:buSzPct val="100000"/>
              <a:defRPr/>
            </a:pPr>
            <a:r>
              <a:rPr lang="fa-IR" sz="1800">
                <a:solidFill>
                  <a:srgbClr val="401F0C"/>
                </a:solidFill>
                <a:latin typeface="Times New Roman" pitchFamily="18" charset="0"/>
                <a:cs typeface="Lotus" pitchFamily="2" charset="-78"/>
              </a:rPr>
              <a:t>گام 16</a:t>
            </a:r>
            <a:endParaRPr lang="en-US" sz="1800">
              <a:solidFill>
                <a:srgbClr val="401F0C"/>
              </a:solidFill>
              <a:latin typeface="Times New Roman" pitchFamily="18" charset="0"/>
              <a:cs typeface="Lotus" pitchFamily="2" charset="-78"/>
            </a:endParaRPr>
          </a:p>
        </p:txBody>
      </p:sp>
      <p:sp>
        <p:nvSpPr>
          <p:cNvPr id="18" name="Oval 18"/>
          <p:cNvSpPr>
            <a:spLocks noChangeArrowheads="1"/>
          </p:cNvSpPr>
          <p:nvPr/>
        </p:nvSpPr>
        <p:spPr bwMode="auto">
          <a:xfrm>
            <a:off x="6554788" y="2420938"/>
            <a:ext cx="720725" cy="360362"/>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nchorCtr="1"/>
          <a:lstStyle/>
          <a:p>
            <a:pPr algn="ctr">
              <a:spcBef>
                <a:spcPct val="20000"/>
              </a:spcBef>
              <a:buSzPct val="100000"/>
              <a:defRPr/>
            </a:pPr>
            <a:r>
              <a:rPr lang="fa-IR" sz="1800">
                <a:solidFill>
                  <a:srgbClr val="401F0C"/>
                </a:solidFill>
                <a:latin typeface="Times New Roman" pitchFamily="18" charset="0"/>
                <a:cs typeface="Lotus" pitchFamily="2" charset="-78"/>
              </a:rPr>
              <a:t>گام 11</a:t>
            </a:r>
            <a:endParaRPr lang="en-US" sz="1800">
              <a:solidFill>
                <a:srgbClr val="401F0C"/>
              </a:solidFill>
              <a:latin typeface="Times New Roman" pitchFamily="18" charset="0"/>
              <a:cs typeface="Lotus" pitchFamily="2" charset="-78"/>
            </a:endParaRPr>
          </a:p>
        </p:txBody>
      </p:sp>
      <p:sp>
        <p:nvSpPr>
          <p:cNvPr id="19" name="Oval 19"/>
          <p:cNvSpPr>
            <a:spLocks noChangeArrowheads="1"/>
          </p:cNvSpPr>
          <p:nvPr/>
        </p:nvSpPr>
        <p:spPr bwMode="auto">
          <a:xfrm>
            <a:off x="5546725" y="2387600"/>
            <a:ext cx="720725" cy="360363"/>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nchorCtr="1"/>
          <a:lstStyle/>
          <a:p>
            <a:pPr algn="ctr">
              <a:spcBef>
                <a:spcPct val="20000"/>
              </a:spcBef>
              <a:buSzPct val="100000"/>
              <a:defRPr/>
            </a:pPr>
            <a:r>
              <a:rPr lang="fa-IR" sz="1800">
                <a:solidFill>
                  <a:srgbClr val="401F0C"/>
                </a:solidFill>
                <a:latin typeface="Times New Roman" pitchFamily="18" charset="0"/>
                <a:cs typeface="Lotus" pitchFamily="2" charset="-78"/>
              </a:rPr>
              <a:t>گام 9</a:t>
            </a:r>
            <a:endParaRPr lang="en-US" sz="1800">
              <a:solidFill>
                <a:srgbClr val="401F0C"/>
              </a:solidFill>
              <a:latin typeface="Times New Roman" pitchFamily="18" charset="0"/>
              <a:cs typeface="Lotus" pitchFamily="2" charset="-78"/>
            </a:endParaRPr>
          </a:p>
        </p:txBody>
      </p:sp>
      <p:sp>
        <p:nvSpPr>
          <p:cNvPr id="20" name="Oval 20"/>
          <p:cNvSpPr>
            <a:spLocks noChangeArrowheads="1"/>
          </p:cNvSpPr>
          <p:nvPr/>
        </p:nvSpPr>
        <p:spPr bwMode="auto">
          <a:xfrm>
            <a:off x="4673600" y="3975100"/>
            <a:ext cx="720725" cy="360363"/>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nchorCtr="1"/>
          <a:lstStyle/>
          <a:p>
            <a:pPr algn="ctr">
              <a:spcBef>
                <a:spcPct val="20000"/>
              </a:spcBef>
              <a:buSzPct val="100000"/>
              <a:defRPr/>
            </a:pPr>
            <a:r>
              <a:rPr lang="fa-IR" sz="1800">
                <a:solidFill>
                  <a:srgbClr val="401F0C"/>
                </a:solidFill>
                <a:latin typeface="Times New Roman" pitchFamily="18" charset="0"/>
                <a:cs typeface="Lotus" pitchFamily="2" charset="-78"/>
              </a:rPr>
              <a:t>گام 10</a:t>
            </a:r>
            <a:endParaRPr lang="en-US" sz="1800">
              <a:solidFill>
                <a:srgbClr val="401F0C"/>
              </a:solidFill>
              <a:latin typeface="Times New Roman" pitchFamily="18" charset="0"/>
              <a:cs typeface="Lotus" pitchFamily="2" charset="-78"/>
            </a:endParaRPr>
          </a:p>
        </p:txBody>
      </p:sp>
      <p:sp>
        <p:nvSpPr>
          <p:cNvPr id="21" name="Oval 21"/>
          <p:cNvSpPr>
            <a:spLocks noChangeArrowheads="1"/>
          </p:cNvSpPr>
          <p:nvPr/>
        </p:nvSpPr>
        <p:spPr bwMode="auto">
          <a:xfrm>
            <a:off x="7562850" y="3200400"/>
            <a:ext cx="720725" cy="360363"/>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nchorCtr="1"/>
          <a:lstStyle/>
          <a:p>
            <a:pPr algn="ctr">
              <a:spcBef>
                <a:spcPct val="20000"/>
              </a:spcBef>
              <a:buSzPct val="100000"/>
              <a:defRPr/>
            </a:pPr>
            <a:r>
              <a:rPr lang="fa-IR" sz="1800">
                <a:solidFill>
                  <a:srgbClr val="401F0C"/>
                </a:solidFill>
                <a:latin typeface="Times New Roman" pitchFamily="18" charset="0"/>
                <a:cs typeface="Lotus" pitchFamily="2" charset="-78"/>
              </a:rPr>
              <a:t>گام 15</a:t>
            </a:r>
            <a:endParaRPr lang="en-US" sz="1800">
              <a:solidFill>
                <a:srgbClr val="401F0C"/>
              </a:solidFill>
              <a:latin typeface="Times New Roman" pitchFamily="18" charset="0"/>
              <a:cs typeface="Lotus" pitchFamily="2" charset="-78"/>
            </a:endParaRPr>
          </a:p>
        </p:txBody>
      </p:sp>
      <p:sp>
        <p:nvSpPr>
          <p:cNvPr id="22" name="Oval 22"/>
          <p:cNvSpPr>
            <a:spLocks noChangeArrowheads="1"/>
          </p:cNvSpPr>
          <p:nvPr/>
        </p:nvSpPr>
        <p:spPr bwMode="auto">
          <a:xfrm>
            <a:off x="6554788" y="3962400"/>
            <a:ext cx="720725" cy="360363"/>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nchorCtr="1"/>
          <a:lstStyle/>
          <a:p>
            <a:pPr algn="ctr">
              <a:spcBef>
                <a:spcPct val="20000"/>
              </a:spcBef>
              <a:buSzPct val="100000"/>
              <a:defRPr/>
            </a:pPr>
            <a:r>
              <a:rPr lang="fa-IR" sz="1800">
                <a:solidFill>
                  <a:srgbClr val="401F0C"/>
                </a:solidFill>
                <a:latin typeface="Times New Roman" pitchFamily="18" charset="0"/>
                <a:cs typeface="Lotus" pitchFamily="2" charset="-78"/>
              </a:rPr>
              <a:t>گام 14</a:t>
            </a:r>
            <a:endParaRPr lang="en-US" sz="1800">
              <a:solidFill>
                <a:srgbClr val="401F0C"/>
              </a:solidFill>
              <a:latin typeface="Times New Roman" pitchFamily="18" charset="0"/>
              <a:cs typeface="Lotus" pitchFamily="2" charset="-78"/>
            </a:endParaRPr>
          </a:p>
        </p:txBody>
      </p:sp>
      <p:sp>
        <p:nvSpPr>
          <p:cNvPr id="23" name="Oval 23"/>
          <p:cNvSpPr>
            <a:spLocks noChangeArrowheads="1"/>
          </p:cNvSpPr>
          <p:nvPr/>
        </p:nvSpPr>
        <p:spPr bwMode="auto">
          <a:xfrm>
            <a:off x="6554788" y="3459163"/>
            <a:ext cx="720725" cy="360362"/>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nchorCtr="1"/>
          <a:lstStyle/>
          <a:p>
            <a:pPr algn="ctr">
              <a:spcBef>
                <a:spcPct val="20000"/>
              </a:spcBef>
              <a:buSzPct val="100000"/>
              <a:defRPr/>
            </a:pPr>
            <a:r>
              <a:rPr lang="fa-IR" sz="1800">
                <a:solidFill>
                  <a:srgbClr val="401F0C"/>
                </a:solidFill>
                <a:latin typeface="Times New Roman" pitchFamily="18" charset="0"/>
                <a:cs typeface="Lotus" pitchFamily="2" charset="-78"/>
              </a:rPr>
              <a:t>گام 13</a:t>
            </a:r>
            <a:endParaRPr lang="en-US" sz="1800">
              <a:solidFill>
                <a:srgbClr val="401F0C"/>
              </a:solidFill>
              <a:latin typeface="Times New Roman" pitchFamily="18" charset="0"/>
              <a:cs typeface="Lotus" pitchFamily="2" charset="-78"/>
            </a:endParaRPr>
          </a:p>
        </p:txBody>
      </p:sp>
      <p:sp>
        <p:nvSpPr>
          <p:cNvPr id="24" name="Oval 24"/>
          <p:cNvSpPr>
            <a:spLocks noChangeArrowheads="1"/>
          </p:cNvSpPr>
          <p:nvPr/>
        </p:nvSpPr>
        <p:spPr bwMode="auto">
          <a:xfrm>
            <a:off x="6554788" y="2954338"/>
            <a:ext cx="720725" cy="360362"/>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nchorCtr="1"/>
          <a:lstStyle/>
          <a:p>
            <a:pPr algn="ctr">
              <a:spcBef>
                <a:spcPct val="20000"/>
              </a:spcBef>
              <a:buSzPct val="100000"/>
              <a:defRPr/>
            </a:pPr>
            <a:r>
              <a:rPr lang="fa-IR" sz="1800">
                <a:solidFill>
                  <a:srgbClr val="401F0C"/>
                </a:solidFill>
                <a:latin typeface="Times New Roman" pitchFamily="18" charset="0"/>
                <a:cs typeface="Lotus" pitchFamily="2" charset="-78"/>
              </a:rPr>
              <a:t>گام 12</a:t>
            </a:r>
            <a:endParaRPr lang="en-US" sz="1800">
              <a:solidFill>
                <a:srgbClr val="401F0C"/>
              </a:solidFill>
              <a:latin typeface="Times New Roman" pitchFamily="18" charset="0"/>
              <a:cs typeface="Lotus" pitchFamily="2" charset="-78"/>
            </a:endParaRPr>
          </a:p>
        </p:txBody>
      </p:sp>
      <p:sp>
        <p:nvSpPr>
          <p:cNvPr id="25" name="Line 25"/>
          <p:cNvSpPr>
            <a:spLocks noChangeShapeType="1"/>
          </p:cNvSpPr>
          <p:nvPr/>
        </p:nvSpPr>
        <p:spPr bwMode="auto">
          <a:xfrm>
            <a:off x="768350" y="3441700"/>
            <a:ext cx="287338" cy="0"/>
          </a:xfrm>
          <a:prstGeom prst="line">
            <a:avLst/>
          </a:prstGeom>
          <a:noFill/>
          <a:ln w="57150">
            <a:solidFill>
              <a:srgbClr val="401F0C"/>
            </a:solidFill>
            <a:round/>
            <a:headEnd/>
            <a:tailEnd/>
          </a:ln>
        </p:spPr>
        <p:txBody>
          <a:bodyPr/>
          <a:lstStyle/>
          <a:p>
            <a:endParaRPr lang="en-US"/>
          </a:p>
        </p:txBody>
      </p:sp>
      <p:sp>
        <p:nvSpPr>
          <p:cNvPr id="26" name="Line 26"/>
          <p:cNvSpPr>
            <a:spLocks noChangeShapeType="1"/>
          </p:cNvSpPr>
          <p:nvPr/>
        </p:nvSpPr>
        <p:spPr bwMode="auto">
          <a:xfrm>
            <a:off x="1751013" y="3441700"/>
            <a:ext cx="71437" cy="0"/>
          </a:xfrm>
          <a:prstGeom prst="line">
            <a:avLst/>
          </a:prstGeom>
          <a:noFill/>
          <a:ln w="57150">
            <a:solidFill>
              <a:srgbClr val="401F0C"/>
            </a:solidFill>
            <a:round/>
            <a:headEnd/>
            <a:tailEnd/>
          </a:ln>
        </p:spPr>
        <p:txBody>
          <a:bodyPr/>
          <a:lstStyle/>
          <a:p>
            <a:endParaRPr lang="en-US"/>
          </a:p>
        </p:txBody>
      </p:sp>
      <p:sp>
        <p:nvSpPr>
          <p:cNvPr id="27" name="Line 27"/>
          <p:cNvSpPr>
            <a:spLocks noChangeShapeType="1"/>
          </p:cNvSpPr>
          <p:nvPr/>
        </p:nvSpPr>
        <p:spPr bwMode="auto">
          <a:xfrm>
            <a:off x="2543175" y="3429000"/>
            <a:ext cx="215900" cy="0"/>
          </a:xfrm>
          <a:prstGeom prst="line">
            <a:avLst/>
          </a:prstGeom>
          <a:noFill/>
          <a:ln w="57150">
            <a:solidFill>
              <a:srgbClr val="401F0C"/>
            </a:solidFill>
            <a:round/>
            <a:headEnd/>
            <a:tailEnd/>
          </a:ln>
        </p:spPr>
        <p:txBody>
          <a:bodyPr/>
          <a:lstStyle/>
          <a:p>
            <a:endParaRPr lang="en-US"/>
          </a:p>
        </p:txBody>
      </p:sp>
      <p:sp>
        <p:nvSpPr>
          <p:cNvPr id="28" name="Line 28"/>
          <p:cNvSpPr>
            <a:spLocks noChangeShapeType="1"/>
          </p:cNvSpPr>
          <p:nvPr/>
        </p:nvSpPr>
        <p:spPr bwMode="auto">
          <a:xfrm flipV="1">
            <a:off x="3348038" y="2755900"/>
            <a:ext cx="287337" cy="576263"/>
          </a:xfrm>
          <a:prstGeom prst="line">
            <a:avLst/>
          </a:prstGeom>
          <a:noFill/>
          <a:ln w="57150">
            <a:solidFill>
              <a:srgbClr val="401F0C"/>
            </a:solidFill>
            <a:round/>
            <a:headEnd/>
            <a:tailEnd/>
          </a:ln>
        </p:spPr>
        <p:txBody>
          <a:bodyPr/>
          <a:lstStyle/>
          <a:p>
            <a:endParaRPr lang="en-US"/>
          </a:p>
        </p:txBody>
      </p:sp>
      <p:sp>
        <p:nvSpPr>
          <p:cNvPr id="29" name="Line 29"/>
          <p:cNvSpPr>
            <a:spLocks noChangeShapeType="1"/>
          </p:cNvSpPr>
          <p:nvPr/>
        </p:nvSpPr>
        <p:spPr bwMode="auto">
          <a:xfrm>
            <a:off x="3432175" y="3429000"/>
            <a:ext cx="215900" cy="0"/>
          </a:xfrm>
          <a:prstGeom prst="line">
            <a:avLst/>
          </a:prstGeom>
          <a:noFill/>
          <a:ln w="57150">
            <a:solidFill>
              <a:srgbClr val="401F0C"/>
            </a:solidFill>
            <a:round/>
            <a:headEnd/>
            <a:tailEnd/>
          </a:ln>
        </p:spPr>
        <p:txBody>
          <a:bodyPr/>
          <a:lstStyle/>
          <a:p>
            <a:endParaRPr lang="en-US"/>
          </a:p>
        </p:txBody>
      </p:sp>
      <p:sp>
        <p:nvSpPr>
          <p:cNvPr id="30" name="Line 30"/>
          <p:cNvSpPr>
            <a:spLocks noChangeShapeType="1"/>
          </p:cNvSpPr>
          <p:nvPr/>
        </p:nvSpPr>
        <p:spPr bwMode="auto">
          <a:xfrm>
            <a:off x="3322638" y="3586163"/>
            <a:ext cx="385762" cy="477837"/>
          </a:xfrm>
          <a:prstGeom prst="line">
            <a:avLst/>
          </a:prstGeom>
          <a:noFill/>
          <a:ln w="57150">
            <a:solidFill>
              <a:srgbClr val="401F0C"/>
            </a:solidFill>
            <a:round/>
            <a:headEnd/>
            <a:tailEnd/>
          </a:ln>
        </p:spPr>
        <p:txBody>
          <a:bodyPr/>
          <a:lstStyle/>
          <a:p>
            <a:endParaRPr lang="en-US"/>
          </a:p>
        </p:txBody>
      </p:sp>
      <p:sp>
        <p:nvSpPr>
          <p:cNvPr id="31" name="Line 31"/>
          <p:cNvSpPr>
            <a:spLocks noChangeShapeType="1"/>
          </p:cNvSpPr>
          <p:nvPr/>
        </p:nvSpPr>
        <p:spPr bwMode="auto">
          <a:xfrm>
            <a:off x="4305300" y="2760663"/>
            <a:ext cx="398463" cy="261937"/>
          </a:xfrm>
          <a:prstGeom prst="line">
            <a:avLst/>
          </a:prstGeom>
          <a:noFill/>
          <a:ln w="57150">
            <a:solidFill>
              <a:srgbClr val="401F0C"/>
            </a:solidFill>
            <a:round/>
            <a:headEnd/>
            <a:tailEnd/>
          </a:ln>
        </p:spPr>
        <p:txBody>
          <a:bodyPr/>
          <a:lstStyle/>
          <a:p>
            <a:endParaRPr lang="en-US"/>
          </a:p>
        </p:txBody>
      </p:sp>
      <p:sp>
        <p:nvSpPr>
          <p:cNvPr id="32" name="Line 32"/>
          <p:cNvSpPr>
            <a:spLocks noChangeShapeType="1"/>
          </p:cNvSpPr>
          <p:nvPr/>
        </p:nvSpPr>
        <p:spPr bwMode="auto">
          <a:xfrm flipV="1">
            <a:off x="4318000" y="3128963"/>
            <a:ext cx="360363" cy="287337"/>
          </a:xfrm>
          <a:prstGeom prst="line">
            <a:avLst/>
          </a:prstGeom>
          <a:noFill/>
          <a:ln w="57150">
            <a:solidFill>
              <a:srgbClr val="401F0C"/>
            </a:solidFill>
            <a:round/>
            <a:headEnd/>
            <a:tailEnd/>
          </a:ln>
        </p:spPr>
        <p:txBody>
          <a:bodyPr/>
          <a:lstStyle/>
          <a:p>
            <a:endParaRPr lang="en-US"/>
          </a:p>
        </p:txBody>
      </p:sp>
      <p:sp>
        <p:nvSpPr>
          <p:cNvPr id="33" name="Line 33"/>
          <p:cNvSpPr>
            <a:spLocks noChangeShapeType="1"/>
          </p:cNvSpPr>
          <p:nvPr/>
        </p:nvSpPr>
        <p:spPr bwMode="auto">
          <a:xfrm>
            <a:off x="4330700" y="4149725"/>
            <a:ext cx="360363" cy="0"/>
          </a:xfrm>
          <a:prstGeom prst="line">
            <a:avLst/>
          </a:prstGeom>
          <a:noFill/>
          <a:ln w="57150">
            <a:solidFill>
              <a:srgbClr val="401F0C"/>
            </a:solidFill>
            <a:round/>
            <a:headEnd/>
            <a:tailEnd/>
          </a:ln>
        </p:spPr>
        <p:txBody>
          <a:bodyPr/>
          <a:lstStyle/>
          <a:p>
            <a:endParaRPr lang="en-US"/>
          </a:p>
        </p:txBody>
      </p:sp>
      <p:sp>
        <p:nvSpPr>
          <p:cNvPr id="34" name="Line 34"/>
          <p:cNvSpPr>
            <a:spLocks noChangeShapeType="1"/>
          </p:cNvSpPr>
          <p:nvPr/>
        </p:nvSpPr>
        <p:spPr bwMode="auto">
          <a:xfrm flipV="1">
            <a:off x="5330825" y="2697163"/>
            <a:ext cx="320675" cy="312737"/>
          </a:xfrm>
          <a:prstGeom prst="line">
            <a:avLst/>
          </a:prstGeom>
          <a:noFill/>
          <a:ln w="57150">
            <a:solidFill>
              <a:srgbClr val="401F0C"/>
            </a:solidFill>
            <a:round/>
            <a:headEnd/>
            <a:tailEnd/>
          </a:ln>
        </p:spPr>
        <p:txBody>
          <a:bodyPr/>
          <a:lstStyle/>
          <a:p>
            <a:endParaRPr lang="en-US"/>
          </a:p>
        </p:txBody>
      </p:sp>
      <p:sp>
        <p:nvSpPr>
          <p:cNvPr id="35" name="Line 35"/>
          <p:cNvSpPr>
            <a:spLocks noChangeShapeType="1"/>
          </p:cNvSpPr>
          <p:nvPr/>
        </p:nvSpPr>
        <p:spPr bwMode="auto">
          <a:xfrm>
            <a:off x="5376863" y="4137025"/>
            <a:ext cx="1198562" cy="0"/>
          </a:xfrm>
          <a:prstGeom prst="line">
            <a:avLst/>
          </a:prstGeom>
          <a:noFill/>
          <a:ln w="57150">
            <a:solidFill>
              <a:srgbClr val="401F0C"/>
            </a:solidFill>
            <a:round/>
            <a:headEnd/>
            <a:tailEnd/>
          </a:ln>
        </p:spPr>
        <p:txBody>
          <a:bodyPr/>
          <a:lstStyle/>
          <a:p>
            <a:endParaRPr lang="en-US"/>
          </a:p>
        </p:txBody>
      </p:sp>
      <p:sp>
        <p:nvSpPr>
          <p:cNvPr id="36" name="Line 36"/>
          <p:cNvSpPr>
            <a:spLocks noChangeShapeType="1"/>
          </p:cNvSpPr>
          <p:nvPr/>
        </p:nvSpPr>
        <p:spPr bwMode="auto">
          <a:xfrm>
            <a:off x="5402263" y="3094038"/>
            <a:ext cx="1152525" cy="0"/>
          </a:xfrm>
          <a:prstGeom prst="line">
            <a:avLst/>
          </a:prstGeom>
          <a:noFill/>
          <a:ln w="57150">
            <a:solidFill>
              <a:srgbClr val="401F0C"/>
            </a:solidFill>
            <a:round/>
            <a:headEnd/>
            <a:tailEnd/>
          </a:ln>
        </p:spPr>
        <p:txBody>
          <a:bodyPr/>
          <a:lstStyle/>
          <a:p>
            <a:endParaRPr lang="en-US"/>
          </a:p>
        </p:txBody>
      </p:sp>
      <p:sp>
        <p:nvSpPr>
          <p:cNvPr id="37" name="Line 37"/>
          <p:cNvSpPr>
            <a:spLocks noChangeShapeType="1"/>
          </p:cNvSpPr>
          <p:nvPr/>
        </p:nvSpPr>
        <p:spPr bwMode="auto">
          <a:xfrm>
            <a:off x="5376863" y="3175000"/>
            <a:ext cx="1223962" cy="863600"/>
          </a:xfrm>
          <a:prstGeom prst="line">
            <a:avLst/>
          </a:prstGeom>
          <a:noFill/>
          <a:ln w="57150">
            <a:solidFill>
              <a:srgbClr val="401F0C"/>
            </a:solidFill>
            <a:round/>
            <a:headEnd/>
            <a:tailEnd/>
          </a:ln>
        </p:spPr>
        <p:txBody>
          <a:bodyPr/>
          <a:lstStyle/>
          <a:p>
            <a:endParaRPr lang="en-US"/>
          </a:p>
        </p:txBody>
      </p:sp>
      <p:sp>
        <p:nvSpPr>
          <p:cNvPr id="38" name="Line 38"/>
          <p:cNvSpPr>
            <a:spLocks noChangeShapeType="1"/>
          </p:cNvSpPr>
          <p:nvPr/>
        </p:nvSpPr>
        <p:spPr bwMode="auto">
          <a:xfrm>
            <a:off x="6265863" y="2568575"/>
            <a:ext cx="288925" cy="0"/>
          </a:xfrm>
          <a:prstGeom prst="line">
            <a:avLst/>
          </a:prstGeom>
          <a:noFill/>
          <a:ln w="57150">
            <a:solidFill>
              <a:srgbClr val="401F0C"/>
            </a:solidFill>
            <a:round/>
            <a:headEnd/>
            <a:tailEnd/>
          </a:ln>
        </p:spPr>
        <p:txBody>
          <a:bodyPr/>
          <a:lstStyle/>
          <a:p>
            <a:endParaRPr lang="en-US"/>
          </a:p>
        </p:txBody>
      </p:sp>
      <p:sp>
        <p:nvSpPr>
          <p:cNvPr id="39" name="Line 39"/>
          <p:cNvSpPr>
            <a:spLocks noChangeShapeType="1"/>
          </p:cNvSpPr>
          <p:nvPr/>
        </p:nvSpPr>
        <p:spPr bwMode="auto">
          <a:xfrm>
            <a:off x="7223125" y="2674938"/>
            <a:ext cx="431800" cy="576262"/>
          </a:xfrm>
          <a:prstGeom prst="line">
            <a:avLst/>
          </a:prstGeom>
          <a:noFill/>
          <a:ln w="57150">
            <a:solidFill>
              <a:srgbClr val="401F0C"/>
            </a:solidFill>
            <a:round/>
            <a:headEnd/>
            <a:tailEnd/>
          </a:ln>
        </p:spPr>
        <p:txBody>
          <a:bodyPr/>
          <a:lstStyle/>
          <a:p>
            <a:endParaRPr lang="en-US"/>
          </a:p>
        </p:txBody>
      </p:sp>
      <p:sp>
        <p:nvSpPr>
          <p:cNvPr id="40" name="Line 40"/>
          <p:cNvSpPr>
            <a:spLocks noChangeShapeType="1"/>
          </p:cNvSpPr>
          <p:nvPr/>
        </p:nvSpPr>
        <p:spPr bwMode="auto">
          <a:xfrm>
            <a:off x="7235825" y="3200400"/>
            <a:ext cx="360363" cy="144463"/>
          </a:xfrm>
          <a:prstGeom prst="line">
            <a:avLst/>
          </a:prstGeom>
          <a:noFill/>
          <a:ln w="57150">
            <a:solidFill>
              <a:srgbClr val="401F0C"/>
            </a:solidFill>
            <a:round/>
            <a:headEnd/>
            <a:tailEnd/>
          </a:ln>
        </p:spPr>
        <p:txBody>
          <a:bodyPr/>
          <a:lstStyle/>
          <a:p>
            <a:endParaRPr lang="en-US"/>
          </a:p>
        </p:txBody>
      </p:sp>
      <p:sp>
        <p:nvSpPr>
          <p:cNvPr id="41" name="Line 41"/>
          <p:cNvSpPr>
            <a:spLocks noChangeShapeType="1"/>
          </p:cNvSpPr>
          <p:nvPr/>
        </p:nvSpPr>
        <p:spPr bwMode="auto">
          <a:xfrm flipV="1">
            <a:off x="7248525" y="3451225"/>
            <a:ext cx="360363" cy="142875"/>
          </a:xfrm>
          <a:prstGeom prst="line">
            <a:avLst/>
          </a:prstGeom>
          <a:noFill/>
          <a:ln w="57150">
            <a:solidFill>
              <a:srgbClr val="401F0C"/>
            </a:solidFill>
            <a:round/>
            <a:headEnd/>
            <a:tailEnd/>
          </a:ln>
        </p:spPr>
        <p:txBody>
          <a:bodyPr/>
          <a:lstStyle/>
          <a:p>
            <a:endParaRPr lang="en-US"/>
          </a:p>
        </p:txBody>
      </p:sp>
      <p:sp>
        <p:nvSpPr>
          <p:cNvPr id="42" name="Line 42"/>
          <p:cNvSpPr>
            <a:spLocks noChangeShapeType="1"/>
          </p:cNvSpPr>
          <p:nvPr/>
        </p:nvSpPr>
        <p:spPr bwMode="auto">
          <a:xfrm flipV="1">
            <a:off x="7258050" y="3497263"/>
            <a:ext cx="431800" cy="576262"/>
          </a:xfrm>
          <a:prstGeom prst="line">
            <a:avLst/>
          </a:prstGeom>
          <a:noFill/>
          <a:ln w="57150">
            <a:solidFill>
              <a:srgbClr val="401F0C"/>
            </a:solidFill>
            <a:round/>
            <a:headEnd/>
            <a:tailEnd/>
          </a:ln>
        </p:spPr>
        <p:txBody>
          <a:bodyPr/>
          <a:lstStyle/>
          <a:p>
            <a:endParaRPr lang="en-US"/>
          </a:p>
        </p:txBody>
      </p:sp>
      <p:sp>
        <p:nvSpPr>
          <p:cNvPr id="43" name="Line 43"/>
          <p:cNvSpPr>
            <a:spLocks noChangeShapeType="1"/>
          </p:cNvSpPr>
          <p:nvPr/>
        </p:nvSpPr>
        <p:spPr bwMode="auto">
          <a:xfrm>
            <a:off x="8316913" y="3344863"/>
            <a:ext cx="0" cy="0"/>
          </a:xfrm>
          <a:prstGeom prst="line">
            <a:avLst/>
          </a:prstGeom>
          <a:noFill/>
          <a:ln w="57150">
            <a:solidFill>
              <a:srgbClr val="401F0C"/>
            </a:solidFill>
            <a:round/>
            <a:headEnd/>
            <a:tailEnd/>
          </a:ln>
        </p:spPr>
        <p:txBody>
          <a:bodyPr/>
          <a:lstStyle/>
          <a:p>
            <a:endParaRPr lang="en-US"/>
          </a:p>
        </p:txBody>
      </p:sp>
      <p:sp>
        <p:nvSpPr>
          <p:cNvPr id="44" name="Line 44"/>
          <p:cNvSpPr>
            <a:spLocks noChangeShapeType="1"/>
          </p:cNvSpPr>
          <p:nvPr/>
        </p:nvSpPr>
        <p:spPr bwMode="auto">
          <a:xfrm>
            <a:off x="8243888" y="3370263"/>
            <a:ext cx="144462" cy="0"/>
          </a:xfrm>
          <a:prstGeom prst="line">
            <a:avLst/>
          </a:prstGeom>
          <a:noFill/>
          <a:ln w="57150">
            <a:solidFill>
              <a:srgbClr val="401F0C"/>
            </a:solidFill>
            <a:round/>
            <a:headEnd/>
            <a:tailEnd/>
          </a:ln>
        </p:spPr>
        <p:txBody>
          <a:bodyPr/>
          <a:lstStyle/>
          <a:p>
            <a:endParaRPr lang="en-US"/>
          </a:p>
        </p:txBody>
      </p:sp>
      <p:sp>
        <p:nvSpPr>
          <p:cNvPr id="45" name="Text Box 45"/>
          <p:cNvSpPr txBox="1">
            <a:spLocks noChangeArrowheads="1"/>
          </p:cNvSpPr>
          <p:nvPr/>
        </p:nvSpPr>
        <p:spPr bwMode="auto">
          <a:xfrm>
            <a:off x="-88900" y="3713163"/>
            <a:ext cx="971550" cy="549275"/>
          </a:xfrm>
          <a:prstGeom prst="rect">
            <a:avLst/>
          </a:prstGeom>
          <a:noFill/>
          <a:ln>
            <a:noFill/>
            <a:headEnd/>
            <a:tailEnd/>
          </a:ln>
        </p:spPr>
        <p:style>
          <a:lnRef idx="1">
            <a:schemeClr val="accent6"/>
          </a:lnRef>
          <a:fillRef idx="2">
            <a:schemeClr val="accent6"/>
          </a:fillRef>
          <a:effectRef idx="1">
            <a:schemeClr val="accent6"/>
          </a:effectRef>
          <a:fontRef idx="minor">
            <a:schemeClr val="dk1"/>
          </a:fontRef>
        </p:style>
        <p:txBody>
          <a:bodyPr>
            <a:spAutoFit/>
          </a:bodyPr>
          <a:lstStyle/>
          <a:p>
            <a:pPr algn="ctr">
              <a:spcBef>
                <a:spcPct val="50000"/>
              </a:spcBef>
              <a:buSzPct val="100000"/>
            </a:pPr>
            <a:r>
              <a:rPr lang="fa-IR"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Lotus" pitchFamily="2" charset="-78"/>
              </a:rPr>
              <a:t>هدف</a:t>
            </a:r>
            <a:endPar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Lotus" pitchFamily="2" charset="-78"/>
            </a:endParaRPr>
          </a:p>
        </p:txBody>
      </p:sp>
      <p:sp>
        <p:nvSpPr>
          <p:cNvPr id="46" name="Text Box 46"/>
          <p:cNvSpPr txBox="1">
            <a:spLocks noChangeArrowheads="1"/>
          </p:cNvSpPr>
          <p:nvPr/>
        </p:nvSpPr>
        <p:spPr bwMode="auto">
          <a:xfrm>
            <a:off x="930275" y="3705225"/>
            <a:ext cx="1655763" cy="549275"/>
          </a:xfrm>
          <a:prstGeom prst="rect">
            <a:avLst/>
          </a:prstGeom>
          <a:noFill/>
          <a:ln>
            <a:noFill/>
            <a:headEnd/>
            <a:tailEnd/>
          </a:ln>
        </p:spPr>
        <p:style>
          <a:lnRef idx="1">
            <a:schemeClr val="accent6"/>
          </a:lnRef>
          <a:fillRef idx="2">
            <a:schemeClr val="accent6"/>
          </a:fillRef>
          <a:effectRef idx="1">
            <a:schemeClr val="accent6"/>
          </a:effectRef>
          <a:fontRef idx="minor">
            <a:schemeClr val="dk1"/>
          </a:fontRef>
        </p:style>
        <p:txBody>
          <a:bodyPr>
            <a:spAutoFit/>
          </a:bodyPr>
          <a:lstStyle/>
          <a:p>
            <a:pPr algn="ctr">
              <a:spcBef>
                <a:spcPct val="50000"/>
              </a:spcBef>
              <a:buSzPct val="100000"/>
            </a:pPr>
            <a:r>
              <a:rPr lang="fa-IR"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Lotus" pitchFamily="2" charset="-78"/>
              </a:rPr>
              <a:t>طرح ريزی</a:t>
            </a:r>
            <a:endParaRPr 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Lotus" pitchFamily="2" charset="-78"/>
            </a:endParaRPr>
          </a:p>
        </p:txBody>
      </p:sp>
      <p:sp>
        <p:nvSpPr>
          <p:cNvPr id="47" name="Text Box 47"/>
          <p:cNvSpPr txBox="1">
            <a:spLocks noChangeArrowheads="1"/>
          </p:cNvSpPr>
          <p:nvPr/>
        </p:nvSpPr>
        <p:spPr bwMode="auto">
          <a:xfrm>
            <a:off x="2192338" y="4632325"/>
            <a:ext cx="2592387" cy="549275"/>
          </a:xfrm>
          <a:prstGeom prst="rect">
            <a:avLst/>
          </a:prstGeom>
          <a:noFill/>
          <a:ln>
            <a:noFill/>
            <a:headEnd/>
            <a:tailEnd/>
          </a:ln>
        </p:spPr>
        <p:style>
          <a:lnRef idx="1">
            <a:schemeClr val="accent6"/>
          </a:lnRef>
          <a:fillRef idx="2">
            <a:schemeClr val="accent6"/>
          </a:fillRef>
          <a:effectRef idx="1">
            <a:schemeClr val="accent6"/>
          </a:effectRef>
          <a:fontRef idx="minor">
            <a:schemeClr val="dk1"/>
          </a:fontRef>
        </p:style>
        <p:txBody>
          <a:bodyPr>
            <a:spAutoFit/>
          </a:bodyPr>
          <a:lstStyle/>
          <a:p>
            <a:pPr algn="ctr">
              <a:spcBef>
                <a:spcPct val="50000"/>
              </a:spcBef>
              <a:buSzPct val="100000"/>
            </a:pPr>
            <a:r>
              <a:rPr lang="fa-IR" sz="30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Lotus" pitchFamily="2" charset="-78"/>
              </a:rPr>
              <a:t>تحليل تجاری</a:t>
            </a:r>
            <a:endParaRPr lang="en-US" sz="30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Lotus" pitchFamily="2" charset="-78"/>
            </a:endParaRPr>
          </a:p>
        </p:txBody>
      </p:sp>
      <p:sp>
        <p:nvSpPr>
          <p:cNvPr id="48" name="Text Box 48"/>
          <p:cNvSpPr txBox="1">
            <a:spLocks noChangeArrowheads="1"/>
          </p:cNvSpPr>
          <p:nvPr/>
        </p:nvSpPr>
        <p:spPr bwMode="auto">
          <a:xfrm>
            <a:off x="4643438" y="4619625"/>
            <a:ext cx="1657350" cy="549275"/>
          </a:xfrm>
          <a:prstGeom prst="rect">
            <a:avLst/>
          </a:prstGeom>
          <a:noFill/>
          <a:ln>
            <a:noFill/>
            <a:headEnd/>
            <a:tailEnd/>
          </a:ln>
        </p:spPr>
        <p:style>
          <a:lnRef idx="1">
            <a:schemeClr val="accent6"/>
          </a:lnRef>
          <a:fillRef idx="2">
            <a:schemeClr val="accent6"/>
          </a:fillRef>
          <a:effectRef idx="1">
            <a:schemeClr val="accent6"/>
          </a:effectRef>
          <a:fontRef idx="minor">
            <a:schemeClr val="dk1"/>
          </a:fontRef>
        </p:style>
        <p:txBody>
          <a:bodyPr>
            <a:spAutoFit/>
          </a:bodyPr>
          <a:lstStyle/>
          <a:p>
            <a:pPr algn="ctr">
              <a:spcBef>
                <a:spcPct val="50000"/>
              </a:spcBef>
              <a:buSzPct val="100000"/>
            </a:pPr>
            <a:r>
              <a:rPr lang="fa-IR" sz="30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Lotus" pitchFamily="2" charset="-78"/>
              </a:rPr>
              <a:t>طراحی</a:t>
            </a:r>
            <a:endParaRPr lang="en-US" sz="30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Lotus" pitchFamily="2" charset="-78"/>
            </a:endParaRPr>
          </a:p>
        </p:txBody>
      </p:sp>
      <p:sp>
        <p:nvSpPr>
          <p:cNvPr id="49" name="Text Box 49"/>
          <p:cNvSpPr txBox="1">
            <a:spLocks noChangeArrowheads="1"/>
          </p:cNvSpPr>
          <p:nvPr/>
        </p:nvSpPr>
        <p:spPr bwMode="auto">
          <a:xfrm>
            <a:off x="6300788" y="4632325"/>
            <a:ext cx="1152525" cy="549275"/>
          </a:xfrm>
          <a:prstGeom prst="rect">
            <a:avLst/>
          </a:prstGeom>
          <a:noFill/>
          <a:ln>
            <a:noFill/>
            <a:headEnd/>
            <a:tailEnd/>
          </a:ln>
        </p:spPr>
        <p:style>
          <a:lnRef idx="1">
            <a:schemeClr val="accent6"/>
          </a:lnRef>
          <a:fillRef idx="2">
            <a:schemeClr val="accent6"/>
          </a:fillRef>
          <a:effectRef idx="1">
            <a:schemeClr val="accent6"/>
          </a:effectRef>
          <a:fontRef idx="minor">
            <a:schemeClr val="dk1"/>
          </a:fontRef>
        </p:style>
        <p:txBody>
          <a:bodyPr>
            <a:spAutoFit/>
          </a:bodyPr>
          <a:lstStyle/>
          <a:p>
            <a:pPr algn="ctr">
              <a:spcBef>
                <a:spcPct val="50000"/>
              </a:spcBef>
              <a:buSzPct val="100000"/>
            </a:pPr>
            <a:r>
              <a:rPr lang="fa-IR" sz="30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Lotus" pitchFamily="2" charset="-78"/>
              </a:rPr>
              <a:t>ساخت</a:t>
            </a:r>
            <a:endParaRPr lang="en-US" sz="30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Lotus" pitchFamily="2" charset="-78"/>
            </a:endParaRPr>
          </a:p>
        </p:txBody>
      </p:sp>
      <p:sp>
        <p:nvSpPr>
          <p:cNvPr id="50" name="Text Box 50"/>
          <p:cNvSpPr txBox="1">
            <a:spLocks noChangeArrowheads="1"/>
          </p:cNvSpPr>
          <p:nvPr/>
        </p:nvSpPr>
        <p:spPr bwMode="auto">
          <a:xfrm>
            <a:off x="7812088" y="3649663"/>
            <a:ext cx="1079500" cy="549275"/>
          </a:xfrm>
          <a:prstGeom prst="rect">
            <a:avLst/>
          </a:prstGeom>
          <a:noFill/>
          <a:ln>
            <a:noFill/>
            <a:headEnd/>
            <a:tailEnd/>
          </a:ln>
        </p:spPr>
        <p:style>
          <a:lnRef idx="1">
            <a:schemeClr val="accent6"/>
          </a:lnRef>
          <a:fillRef idx="2">
            <a:schemeClr val="accent6"/>
          </a:fillRef>
          <a:effectRef idx="1">
            <a:schemeClr val="accent6"/>
          </a:effectRef>
          <a:fontRef idx="minor">
            <a:schemeClr val="dk1"/>
          </a:fontRef>
        </p:style>
        <p:txBody>
          <a:bodyPr>
            <a:spAutoFit/>
          </a:bodyPr>
          <a:lstStyle/>
          <a:p>
            <a:pPr algn="ctr">
              <a:spcBef>
                <a:spcPct val="50000"/>
              </a:spcBef>
              <a:buSzPct val="100000"/>
            </a:pPr>
            <a:r>
              <a:rPr lang="fa-IR" sz="30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Lotus" pitchFamily="2" charset="-78"/>
              </a:rPr>
              <a:t>استقرار</a:t>
            </a:r>
            <a:endParaRPr lang="en-US" sz="30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Lotus" pitchFamily="2" charset="-78"/>
            </a:endParaRPr>
          </a:p>
        </p:txBody>
      </p:sp>
      <p:sp>
        <p:nvSpPr>
          <p:cNvPr id="51" name="TextBox 50"/>
          <p:cNvSpPr txBox="1"/>
          <p:nvPr/>
        </p:nvSpPr>
        <p:spPr>
          <a:xfrm>
            <a:off x="381000" y="6096000"/>
            <a:ext cx="8382000" cy="369332"/>
          </a:xfrm>
          <a:prstGeom prst="rect">
            <a:avLst/>
          </a:prstGeom>
          <a:noFill/>
        </p:spPr>
        <p:txBody>
          <a:bodyPr wrap="square" rtlCol="0">
            <a:spAutoFit/>
          </a:bodyPr>
          <a:lstStyle/>
          <a:p>
            <a:pPr algn="ctr"/>
            <a:r>
              <a:rPr lang="en-US" b="1" dirty="0" smtClean="0">
                <a:cs typeface="B Nazanin" pitchFamily="2" charset="-78"/>
                <a:hlinkClick r:id="rId2"/>
              </a:rPr>
              <a:t>www.samenea.com</a:t>
            </a:r>
            <a:endParaRPr lang="en-US" dirty="0"/>
          </a:p>
        </p:txBody>
      </p:sp>
    </p:spTree>
  </p:cSld>
  <p:clrMapOvr>
    <a:masterClrMapping/>
  </p:clrMapOvr>
  <p:transition spd="slow">
    <p:wheel spokes="8"/>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72312"/>
          </a:xfrm>
        </p:spPr>
        <p:txBody>
          <a:bodyPr>
            <a:noAutofit/>
          </a:bodyPr>
          <a:lstStyle/>
          <a:p>
            <a:pPr algn="r" rtl="1"/>
            <a:r>
              <a:rPr lang="fa-IR" sz="2800" dirty="0" smtClean="0">
                <a:solidFill>
                  <a:schemeClr val="tx1"/>
                </a:solidFill>
                <a:cs typeface="B Mitra" pitchFamily="2" charset="-78"/>
              </a:rPr>
              <a:t>اين نقشه 16 گام برای ساخت يک پروژة هوش تجاری را بر طبق همان 6 مرحلة انجام هر پروژة مهندسی که قبلاً ذکر شد، به شرح زير بيان می کند:</a:t>
            </a:r>
            <a:endParaRPr lang="en-US" sz="2800" dirty="0">
              <a:solidFill>
                <a:schemeClr val="tx1"/>
              </a:solidFill>
              <a:cs typeface="B Mitra" pitchFamily="2" charset="-78"/>
            </a:endParaRPr>
          </a:p>
        </p:txBody>
      </p:sp>
      <p:sp>
        <p:nvSpPr>
          <p:cNvPr id="3" name="Content Placeholder 2"/>
          <p:cNvSpPr>
            <a:spLocks noGrp="1"/>
          </p:cNvSpPr>
          <p:nvPr>
            <p:ph sz="half" idx="1"/>
          </p:nvPr>
        </p:nvSpPr>
        <p:spPr/>
        <p:txBody>
          <a:bodyPr>
            <a:normAutofit lnSpcReduction="10000"/>
          </a:bodyPr>
          <a:lstStyle/>
          <a:p>
            <a:pPr algn="r" rtl="1"/>
            <a:r>
              <a:rPr lang="fa-IR" sz="2000" dirty="0" smtClean="0"/>
              <a:t>مرحلة طراحی:</a:t>
            </a:r>
          </a:p>
          <a:p>
            <a:pPr lvl="1" algn="r" rtl="1"/>
            <a:r>
              <a:rPr lang="fa-IR" sz="2000" dirty="0" smtClean="0"/>
              <a:t>گام 8: طراحی پايگاه داده،</a:t>
            </a:r>
          </a:p>
          <a:p>
            <a:pPr lvl="1" algn="r" rtl="1"/>
            <a:r>
              <a:rPr lang="fa-IR" sz="2000" dirty="0" smtClean="0"/>
              <a:t>گام 9: طراحی </a:t>
            </a:r>
            <a:r>
              <a:rPr lang="en-US" sz="1800" dirty="0" smtClean="0"/>
              <a:t>ETL</a:t>
            </a:r>
            <a:r>
              <a:rPr lang="fa-IR" sz="2000" dirty="0" smtClean="0"/>
              <a:t> (استخراج/تبديل/بارگذاری)</a:t>
            </a:r>
          </a:p>
          <a:p>
            <a:pPr lvl="1" algn="r" rtl="1"/>
            <a:r>
              <a:rPr lang="fa-IR" sz="2000" dirty="0" smtClean="0"/>
              <a:t>گام 10: طراحی مخزن فراداده،</a:t>
            </a:r>
          </a:p>
          <a:p>
            <a:pPr algn="r" rtl="1"/>
            <a:r>
              <a:rPr lang="fa-IR" sz="2000" dirty="0" smtClean="0"/>
              <a:t>مرحلة ساخت:</a:t>
            </a:r>
          </a:p>
          <a:p>
            <a:pPr lvl="1" algn="r" rtl="1"/>
            <a:r>
              <a:rPr lang="fa-IR" sz="2000" dirty="0" smtClean="0"/>
              <a:t>گام 11: توليد </a:t>
            </a:r>
            <a:r>
              <a:rPr lang="en-US" sz="1800" dirty="0" smtClean="0"/>
              <a:t>ETL</a:t>
            </a:r>
            <a:r>
              <a:rPr lang="fa-IR" sz="2000" dirty="0" smtClean="0"/>
              <a:t>،</a:t>
            </a:r>
          </a:p>
          <a:p>
            <a:pPr lvl="1" algn="r" rtl="1"/>
            <a:r>
              <a:rPr lang="fa-IR" sz="2000" dirty="0" smtClean="0"/>
              <a:t>گام 12: توليد برنامة کاربردی،</a:t>
            </a:r>
          </a:p>
          <a:p>
            <a:pPr lvl="1" algn="r" rtl="1"/>
            <a:r>
              <a:rPr lang="fa-IR" sz="2000" dirty="0" smtClean="0"/>
              <a:t>گام 13: داده کاوی،</a:t>
            </a:r>
          </a:p>
          <a:p>
            <a:pPr lvl="1" algn="r" rtl="1"/>
            <a:r>
              <a:rPr lang="fa-IR" sz="2000" dirty="0" smtClean="0"/>
              <a:t>گام 14: توليد مخزن فراداده،</a:t>
            </a:r>
          </a:p>
          <a:p>
            <a:pPr algn="r" rtl="1"/>
            <a:r>
              <a:rPr lang="fa-IR" sz="2000" dirty="0" smtClean="0"/>
              <a:t>مرحلة نصب و استقرار:</a:t>
            </a:r>
          </a:p>
          <a:p>
            <a:pPr lvl="1" algn="r" rtl="1"/>
            <a:r>
              <a:rPr lang="fa-IR" sz="2000" dirty="0" smtClean="0"/>
              <a:t>گام 15: پياده سازی،</a:t>
            </a:r>
          </a:p>
          <a:p>
            <a:pPr lvl="1" algn="r" rtl="1"/>
            <a:r>
              <a:rPr lang="fa-IR" sz="2000" dirty="0" smtClean="0"/>
              <a:t>گام 16: ارزيابی نسخه.</a:t>
            </a:r>
          </a:p>
          <a:p>
            <a:pPr algn="r" rtl="1">
              <a:buNone/>
            </a:pPr>
            <a:endParaRPr lang="en-US" dirty="0"/>
          </a:p>
        </p:txBody>
      </p:sp>
      <p:sp>
        <p:nvSpPr>
          <p:cNvPr id="4" name="Content Placeholder 3"/>
          <p:cNvSpPr>
            <a:spLocks noGrp="1"/>
          </p:cNvSpPr>
          <p:nvPr>
            <p:ph sz="half" idx="2"/>
          </p:nvPr>
        </p:nvSpPr>
        <p:spPr/>
        <p:txBody>
          <a:bodyPr>
            <a:normAutofit lnSpcReduction="10000"/>
          </a:bodyPr>
          <a:lstStyle/>
          <a:p>
            <a:pPr lvl="1" algn="r" rtl="1">
              <a:lnSpc>
                <a:spcPct val="90000"/>
              </a:lnSpc>
            </a:pPr>
            <a:r>
              <a:rPr lang="fa-IR" sz="2000" dirty="0" smtClean="0"/>
              <a:t>مرحلة هدف و منظور:</a:t>
            </a:r>
          </a:p>
          <a:p>
            <a:pPr lvl="2" algn="r" rtl="1">
              <a:lnSpc>
                <a:spcPct val="90000"/>
              </a:lnSpc>
            </a:pPr>
            <a:r>
              <a:rPr lang="fa-IR" dirty="0" smtClean="0"/>
              <a:t>گام </a:t>
            </a:r>
            <a:r>
              <a:rPr lang="fa-IR" dirty="0" smtClean="0">
                <a:hlinkClick r:id="" action="ppaction://noaction"/>
              </a:rPr>
              <a:t>1</a:t>
            </a:r>
            <a:r>
              <a:rPr lang="fa-IR" dirty="0" smtClean="0"/>
              <a:t>: ارزيابی وضعيت تجاری،</a:t>
            </a:r>
          </a:p>
          <a:p>
            <a:pPr lvl="1" algn="r" rtl="1">
              <a:lnSpc>
                <a:spcPct val="90000"/>
              </a:lnSpc>
            </a:pPr>
            <a:r>
              <a:rPr lang="fa-IR" sz="2000" dirty="0" smtClean="0"/>
              <a:t>مرحلة طرح ريزی:</a:t>
            </a:r>
          </a:p>
          <a:p>
            <a:pPr lvl="2" algn="r" rtl="1">
              <a:lnSpc>
                <a:spcPct val="90000"/>
              </a:lnSpc>
            </a:pPr>
            <a:r>
              <a:rPr lang="fa-IR" dirty="0" smtClean="0"/>
              <a:t>گام</a:t>
            </a:r>
            <a:r>
              <a:rPr lang="fa-IR" dirty="0" smtClean="0">
                <a:hlinkClick r:id="" action="ppaction://noaction"/>
              </a:rPr>
              <a:t> 2</a:t>
            </a:r>
            <a:r>
              <a:rPr lang="fa-IR" dirty="0" smtClean="0"/>
              <a:t>: ارزيابی زير ساخت </a:t>
            </a:r>
            <a:r>
              <a:rPr lang="en-US" dirty="0" smtClean="0"/>
              <a:t>Enterprise</a:t>
            </a:r>
            <a:r>
              <a:rPr lang="fa-IR" dirty="0" smtClean="0"/>
              <a:t>، 	</a:t>
            </a:r>
          </a:p>
          <a:p>
            <a:pPr lvl="2" algn="r" rtl="1">
              <a:lnSpc>
                <a:spcPct val="90000"/>
              </a:lnSpc>
            </a:pPr>
            <a:r>
              <a:rPr lang="fa-IR" dirty="0" smtClean="0"/>
              <a:t>گام</a:t>
            </a:r>
            <a:r>
              <a:rPr lang="fa-IR" dirty="0" smtClean="0">
                <a:hlinkClick r:id="" action="ppaction://noaction"/>
              </a:rPr>
              <a:t> 3</a:t>
            </a:r>
            <a:r>
              <a:rPr lang="fa-IR" dirty="0" smtClean="0"/>
              <a:t>: طرح ريزی پروژه،</a:t>
            </a:r>
          </a:p>
          <a:p>
            <a:pPr lvl="1" algn="r" rtl="1">
              <a:lnSpc>
                <a:spcPct val="90000"/>
              </a:lnSpc>
            </a:pPr>
            <a:r>
              <a:rPr lang="fa-IR" sz="2000" dirty="0" smtClean="0"/>
              <a:t>مرحلة تحليل تجاری:</a:t>
            </a:r>
          </a:p>
          <a:p>
            <a:pPr lvl="2" algn="r" rtl="1">
              <a:lnSpc>
                <a:spcPct val="90000"/>
              </a:lnSpc>
            </a:pPr>
            <a:r>
              <a:rPr lang="fa-IR" dirty="0" smtClean="0"/>
              <a:t>گام 4: تعريف نيازمندی های پروژه،</a:t>
            </a:r>
          </a:p>
          <a:p>
            <a:pPr lvl="2" algn="r" rtl="1">
              <a:lnSpc>
                <a:spcPct val="90000"/>
              </a:lnSpc>
            </a:pPr>
            <a:r>
              <a:rPr lang="fa-IR" dirty="0" smtClean="0"/>
              <a:t>گام 5: تحليل داده،</a:t>
            </a:r>
          </a:p>
          <a:p>
            <a:pPr lvl="2" algn="r" rtl="1">
              <a:lnSpc>
                <a:spcPct val="90000"/>
              </a:lnSpc>
            </a:pPr>
            <a:r>
              <a:rPr lang="fa-IR" dirty="0" smtClean="0"/>
              <a:t>گام 6: نمونه سازی برنامه کاربردی،	</a:t>
            </a:r>
          </a:p>
          <a:p>
            <a:pPr lvl="2" algn="r" rtl="1">
              <a:lnSpc>
                <a:spcPct val="90000"/>
              </a:lnSpc>
            </a:pPr>
            <a:r>
              <a:rPr lang="fa-IR" dirty="0" smtClean="0"/>
              <a:t>گام 7: تحليل مخزن فراداده،</a:t>
            </a:r>
          </a:p>
          <a:p>
            <a:pPr algn="r" rtl="1">
              <a:buNone/>
            </a:pPr>
            <a:endParaRPr lang="en-US" sz="2000" dirty="0"/>
          </a:p>
        </p:txBody>
      </p:sp>
    </p:spTree>
  </p:cSld>
  <p:clrMapOvr>
    <a:masterClrMapping/>
  </p:clrMapOvr>
  <p:transition spd="slow">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11111.jpg"/>
          <p:cNvPicPr>
            <a:picLocks noChangeAspect="1"/>
          </p:cNvPicPr>
          <p:nvPr/>
        </p:nvPicPr>
        <p:blipFill>
          <a:blip r:embed="rId2"/>
          <a:stretch>
            <a:fillRect/>
          </a:stretch>
        </p:blipFill>
        <p:spPr>
          <a:xfrm>
            <a:off x="0" y="1524000"/>
            <a:ext cx="9144000" cy="5334000"/>
          </a:xfrm>
          <a:prstGeom prst="rect">
            <a:avLst/>
          </a:prstGeom>
        </p:spPr>
      </p:pic>
      <p:sp>
        <p:nvSpPr>
          <p:cNvPr id="6" name="Title 5"/>
          <p:cNvSpPr>
            <a:spLocks noGrp="1"/>
          </p:cNvSpPr>
          <p:nvPr>
            <p:ph type="title"/>
          </p:nvPr>
        </p:nvSpPr>
        <p:spPr>
          <a:xfrm>
            <a:off x="381000" y="685800"/>
            <a:ext cx="8534400" cy="762000"/>
          </a:xfrm>
        </p:spPr>
        <p:txBody>
          <a:bodyPr>
            <a:normAutofit fontScale="90000"/>
          </a:bodyPr>
          <a:lstStyle/>
          <a:p>
            <a:pPr algn="ctr"/>
            <a:r>
              <a:rPr lang="fa-IR" dirty="0" smtClean="0">
                <a:solidFill>
                  <a:schemeClr val="tx1"/>
                </a:solidFill>
                <a:cs typeface="B Titr" pitchFamily="2" charset="-78"/>
              </a:rPr>
              <a:t>نمونه اي از گزارشات در هوش تجاري</a:t>
            </a:r>
            <a:endParaRPr lang="en-US" dirty="0">
              <a:solidFill>
                <a:schemeClr val="tx1"/>
              </a:solidFill>
              <a:cs typeface="B Titr" pitchFamily="2" charset="-78"/>
            </a:endParaRPr>
          </a:p>
        </p:txBody>
      </p:sp>
    </p:spTree>
  </p:cSld>
  <p:clrMapOvr>
    <a:masterClrMapping/>
  </p:clrMapOvr>
  <p:transition spd="slow">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5400" b="1" dirty="0" smtClean="0">
                <a:solidFill>
                  <a:schemeClr val="tx1"/>
                </a:solidFill>
                <a:cs typeface="B Titr" pitchFamily="2" charset="-78"/>
              </a:rPr>
              <a:t>فهرست مطالب</a:t>
            </a:r>
            <a:r>
              <a:rPr lang="en-US" sz="5400" b="1" dirty="0" smtClean="0">
                <a:solidFill>
                  <a:schemeClr val="tx1"/>
                </a:solidFill>
                <a:cs typeface="B Titr" pitchFamily="2" charset="-78"/>
              </a:rPr>
              <a:t> :</a:t>
            </a:r>
            <a:endParaRPr lang="en-US" dirty="0">
              <a:solidFill>
                <a:schemeClr val="tx1"/>
              </a:solidFill>
            </a:endParaRPr>
          </a:p>
        </p:txBody>
      </p:sp>
      <p:sp>
        <p:nvSpPr>
          <p:cNvPr id="3" name="Content Placeholder 2"/>
          <p:cNvSpPr>
            <a:spLocks noGrp="1"/>
          </p:cNvSpPr>
          <p:nvPr>
            <p:ph idx="1"/>
          </p:nvPr>
        </p:nvSpPr>
        <p:spPr/>
        <p:txBody>
          <a:bodyPr/>
          <a:lstStyle/>
          <a:p>
            <a:pPr algn="r" rtl="1"/>
            <a:r>
              <a:rPr lang="fa-IR" sz="2400" b="1" dirty="0" smtClean="0">
                <a:cs typeface="B Titr" pitchFamily="2" charset="-78"/>
              </a:rPr>
              <a:t>تاريخچه</a:t>
            </a:r>
            <a:r>
              <a:rPr lang="en-US" sz="2400" b="1" dirty="0" smtClean="0">
                <a:cs typeface="B Titr" pitchFamily="2" charset="-78"/>
              </a:rPr>
              <a:t> </a:t>
            </a:r>
            <a:r>
              <a:rPr lang="fa-IR" sz="2400" b="1" dirty="0" smtClean="0">
                <a:cs typeface="B Titr" pitchFamily="2" charset="-78"/>
              </a:rPr>
              <a:t> و تعاريف</a:t>
            </a:r>
          </a:p>
          <a:p>
            <a:pPr algn="r" rtl="1"/>
            <a:r>
              <a:rPr lang="fa-IR" sz="2400" b="1" dirty="0" smtClean="0">
                <a:cs typeface="B Titr" pitchFamily="2" charset="-78"/>
              </a:rPr>
              <a:t>نياز به هوش تجاري</a:t>
            </a:r>
          </a:p>
          <a:p>
            <a:pPr algn="r" rtl="1"/>
            <a:r>
              <a:rPr lang="fa-IR" sz="2400" b="1" dirty="0" smtClean="0">
                <a:cs typeface="B Titr" pitchFamily="2" charset="-78"/>
              </a:rPr>
              <a:t>سير تكاملي ابزار ها محاسباتي</a:t>
            </a:r>
          </a:p>
          <a:p>
            <a:pPr algn="r" rtl="1"/>
            <a:r>
              <a:rPr lang="fa-IR" sz="2400" b="1" dirty="0" smtClean="0">
                <a:cs typeface="B Titr" pitchFamily="2" charset="-78"/>
              </a:rPr>
              <a:t>معماری هوش تجاری</a:t>
            </a:r>
          </a:p>
          <a:p>
            <a:pPr algn="r" rtl="1"/>
            <a:r>
              <a:rPr lang="fa-IR" sz="2400" b="1" dirty="0" smtClean="0">
                <a:cs typeface="B Titr" pitchFamily="2" charset="-78"/>
              </a:rPr>
              <a:t>ابزارهای هوش تجاری</a:t>
            </a:r>
          </a:p>
          <a:p>
            <a:pPr algn="r" rtl="1"/>
            <a:r>
              <a:rPr lang="fa-IR" sz="2400" b="1" dirty="0" smtClean="0">
                <a:cs typeface="B Titr" pitchFamily="2" charset="-78"/>
              </a:rPr>
              <a:t>توليد يک پروژة هوش تجاری</a:t>
            </a:r>
          </a:p>
          <a:p>
            <a:pPr algn="r" rtl="1"/>
            <a:endParaRPr lang="en-US" dirty="0"/>
          </a:p>
        </p:txBody>
      </p:sp>
    </p:spTree>
  </p:cSld>
  <p:clrMapOvr>
    <a:masterClrMapping/>
  </p:clrMapOvr>
  <p:transition spd="slow">
    <p:cover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743712"/>
          </a:xfrm>
        </p:spPr>
        <p:txBody>
          <a:bodyPr>
            <a:normAutofit fontScale="90000"/>
          </a:bodyPr>
          <a:lstStyle/>
          <a:p>
            <a:pPr algn="ctr"/>
            <a:r>
              <a:rPr lang="fa-IR" dirty="0" smtClean="0">
                <a:solidFill>
                  <a:schemeClr val="tx1"/>
                </a:solidFill>
                <a:cs typeface="B Titr" pitchFamily="2" charset="-78"/>
              </a:rPr>
              <a:t>نمونه اي از گزارشات در هوش تجاري</a:t>
            </a:r>
            <a:endParaRPr lang="en-US" dirty="0">
              <a:solidFill>
                <a:schemeClr val="tx1"/>
              </a:solidFill>
            </a:endParaRPr>
          </a:p>
        </p:txBody>
      </p:sp>
      <p:pic>
        <p:nvPicPr>
          <p:cNvPr id="3" name="Picture 2" descr="22222.png"/>
          <p:cNvPicPr>
            <a:picLocks noChangeAspect="1"/>
          </p:cNvPicPr>
          <p:nvPr/>
        </p:nvPicPr>
        <p:blipFill>
          <a:blip r:embed="rId2"/>
          <a:stretch>
            <a:fillRect/>
          </a:stretch>
        </p:blipFill>
        <p:spPr>
          <a:xfrm>
            <a:off x="0" y="1600200"/>
            <a:ext cx="9144000" cy="5257800"/>
          </a:xfrm>
          <a:prstGeom prst="rect">
            <a:avLst/>
          </a:prstGeom>
        </p:spPr>
      </p:pic>
    </p:spTree>
  </p:cSld>
  <p:clrMapOvr>
    <a:masterClrMapping/>
  </p:clrMapOvr>
  <p:transition spd="slow">
    <p:pull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743712"/>
          </a:xfrm>
        </p:spPr>
        <p:txBody>
          <a:bodyPr>
            <a:normAutofit fontScale="90000"/>
          </a:bodyPr>
          <a:lstStyle/>
          <a:p>
            <a:pPr algn="ctr"/>
            <a:r>
              <a:rPr lang="fa-IR" dirty="0" smtClean="0">
                <a:solidFill>
                  <a:schemeClr val="tx1"/>
                </a:solidFill>
                <a:cs typeface="B Titr" pitchFamily="2" charset="-78"/>
              </a:rPr>
              <a:t>نمونه اي از گزارشات در هوش تجاري</a:t>
            </a:r>
            <a:endParaRPr lang="en-US" dirty="0">
              <a:solidFill>
                <a:schemeClr val="tx1"/>
              </a:solidFill>
            </a:endParaRPr>
          </a:p>
        </p:txBody>
      </p:sp>
      <p:pic>
        <p:nvPicPr>
          <p:cNvPr id="3" name="Picture 2" descr="333333.jpg"/>
          <p:cNvPicPr>
            <a:picLocks noChangeAspect="1"/>
          </p:cNvPicPr>
          <p:nvPr/>
        </p:nvPicPr>
        <p:blipFill>
          <a:blip r:embed="rId2"/>
          <a:stretch>
            <a:fillRect/>
          </a:stretch>
        </p:blipFill>
        <p:spPr>
          <a:xfrm>
            <a:off x="0" y="1524000"/>
            <a:ext cx="9144000" cy="5334000"/>
          </a:xfrm>
          <a:prstGeom prst="rect">
            <a:avLst/>
          </a:prstGeom>
        </p:spPr>
      </p:pic>
    </p:spTree>
  </p:cSld>
  <p:clrMapOvr>
    <a:masterClrMapping/>
  </p:clrMapOvr>
  <p:transition spd="slow">
    <p:cover dir="l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Diagram 2"/>
          <p:cNvGraphicFramePr/>
          <p:nvPr/>
        </p:nvGraphicFramePr>
        <p:xfrm>
          <a:off x="228600" y="1524000"/>
          <a:ext cx="89154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5"/>
          <p:cNvSpPr>
            <a:spLocks noGrp="1"/>
          </p:cNvSpPr>
          <p:nvPr>
            <p:ph type="title"/>
          </p:nvPr>
        </p:nvSpPr>
        <p:spPr>
          <a:xfrm>
            <a:off x="0" y="685800"/>
            <a:ext cx="9144000" cy="780288"/>
          </a:xfrm>
        </p:spPr>
        <p:txBody>
          <a:bodyPr>
            <a:normAutofit fontScale="90000"/>
          </a:bodyPr>
          <a:lstStyle/>
          <a:p>
            <a:pPr algn="ctr"/>
            <a:r>
              <a:rPr lang="fa-IR" dirty="0" smtClean="0">
                <a:solidFill>
                  <a:schemeClr val="tx1"/>
                </a:solidFill>
                <a:cs typeface="B Titr" pitchFamily="2" charset="-78"/>
              </a:rPr>
              <a:t>علل شکست پروژه های هوش تجاری</a:t>
            </a:r>
            <a:endParaRPr lang="en-US" dirty="0">
              <a:solidFill>
                <a:schemeClr val="tx1"/>
              </a:solidFill>
              <a:cs typeface="B Titr" pitchFamily="2" charset="-78"/>
            </a:endParaRPr>
          </a:p>
        </p:txBody>
      </p:sp>
    </p:spTree>
  </p:cSld>
  <p:clrMapOvr>
    <a:masterClrMapping/>
  </p:clrMapOvr>
  <p:transition spd="slow">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Oval 7"/>
          <p:cNvSpPr/>
          <p:nvPr/>
        </p:nvSpPr>
        <p:spPr>
          <a:xfrm>
            <a:off x="3657600" y="2286000"/>
            <a:ext cx="1981200" cy="2105044"/>
          </a:xfrm>
          <a:prstGeom prst="ellipse">
            <a:avLst/>
          </a:prstGeom>
          <a:gradFill flip="none" rotWithShape="1">
            <a:gsLst>
              <a:gs pos="34000">
                <a:srgbClr val="FF6600"/>
              </a:gs>
              <a:gs pos="84000">
                <a:schemeClr val="accent5">
                  <a:lumMod val="60000"/>
                  <a:lumOff val="40000"/>
                  <a:alpha val="76000"/>
                </a:schemeClr>
              </a:gs>
              <a:gs pos="70000">
                <a:schemeClr val="tx2">
                  <a:lumMod val="60000"/>
                  <a:lumOff val="40000"/>
                  <a:alpha val="67000"/>
                </a:schemeClr>
              </a:gs>
            </a:gsLst>
            <a:lin ang="81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fontAlgn="auto">
              <a:spcBef>
                <a:spcPts val="0"/>
              </a:spcBef>
              <a:spcAft>
                <a:spcPts val="0"/>
              </a:spcAft>
              <a:defRPr/>
            </a:pPr>
            <a:r>
              <a:rPr lang="fa-IR" sz="4400" dirty="0" smtClean="0">
                <a:cs typeface="B Mitra" pitchFamily="2" charset="-78"/>
              </a:rPr>
              <a:t>مزايا</a:t>
            </a:r>
            <a:endParaRPr lang="en-US" dirty="0">
              <a:cs typeface="B Mitra" pitchFamily="2" charset="-78"/>
            </a:endParaRPr>
          </a:p>
        </p:txBody>
      </p:sp>
      <p:sp>
        <p:nvSpPr>
          <p:cNvPr id="9" name="Rectangle 32"/>
          <p:cNvSpPr>
            <a:spLocks noChangeArrowheads="1"/>
          </p:cNvSpPr>
          <p:nvPr/>
        </p:nvSpPr>
        <p:spPr bwMode="auto">
          <a:xfrm>
            <a:off x="381000" y="3124200"/>
            <a:ext cx="32194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rtl="0">
              <a:defRPr>
                <a:solidFill>
                  <a:schemeClr val="tx1"/>
                </a:solidFill>
                <a:latin typeface="Calibri" pitchFamily="34" charset="0"/>
                <a:cs typeface="Arial" pitchFamily="34" charset="0"/>
              </a:defRPr>
            </a:lvl1pPr>
            <a:lvl2pPr marL="742950" indent="-285750" algn="l" rtl="0">
              <a:defRPr>
                <a:solidFill>
                  <a:schemeClr val="tx1"/>
                </a:solidFill>
                <a:latin typeface="Calibri" pitchFamily="34" charset="0"/>
                <a:cs typeface="Arial" pitchFamily="34" charset="0"/>
              </a:defRPr>
            </a:lvl2pPr>
            <a:lvl3pPr marL="1143000" indent="-228600" algn="l" rtl="0">
              <a:defRPr>
                <a:solidFill>
                  <a:schemeClr val="tx1"/>
                </a:solidFill>
                <a:latin typeface="Calibri" pitchFamily="34" charset="0"/>
                <a:cs typeface="Arial" pitchFamily="34" charset="0"/>
              </a:defRPr>
            </a:lvl3pPr>
            <a:lvl4pPr marL="1600200" indent="-228600" algn="l" rtl="0">
              <a:defRPr>
                <a:solidFill>
                  <a:schemeClr val="tx1"/>
                </a:solidFill>
                <a:latin typeface="Calibri" pitchFamily="34" charset="0"/>
                <a:cs typeface="Arial" pitchFamily="34" charset="0"/>
              </a:defRPr>
            </a:lvl4pPr>
            <a:lvl5pPr marL="2057400" indent="-228600" algn="l" rtl="0">
              <a:defRPr>
                <a:solidFill>
                  <a:schemeClr val="tx1"/>
                </a:solidFill>
                <a:latin typeface="Calibri" pitchFamily="34" charset="0"/>
                <a:cs typeface="Arial" pitchFamily="34" charset="0"/>
              </a:defRPr>
            </a:lvl5pPr>
            <a:lvl6pPr marL="2514600" indent="-228600" algn="l" rtl="0" fontAlgn="base">
              <a:spcBef>
                <a:spcPct val="0"/>
              </a:spcBef>
              <a:spcAft>
                <a:spcPct val="0"/>
              </a:spcAft>
              <a:defRPr>
                <a:solidFill>
                  <a:schemeClr val="tx1"/>
                </a:solidFill>
                <a:latin typeface="Calibri" pitchFamily="34" charset="0"/>
                <a:cs typeface="Arial" pitchFamily="34" charset="0"/>
              </a:defRPr>
            </a:lvl6pPr>
            <a:lvl7pPr marL="2971800" indent="-228600" algn="l" rtl="0" fontAlgn="base">
              <a:spcBef>
                <a:spcPct val="0"/>
              </a:spcBef>
              <a:spcAft>
                <a:spcPct val="0"/>
              </a:spcAft>
              <a:defRPr>
                <a:solidFill>
                  <a:schemeClr val="tx1"/>
                </a:solidFill>
                <a:latin typeface="Calibri" pitchFamily="34" charset="0"/>
                <a:cs typeface="Arial" pitchFamily="34" charset="0"/>
              </a:defRPr>
            </a:lvl7pPr>
            <a:lvl8pPr marL="3429000" indent="-228600" algn="l" rtl="0" fontAlgn="base">
              <a:spcBef>
                <a:spcPct val="0"/>
              </a:spcBef>
              <a:spcAft>
                <a:spcPct val="0"/>
              </a:spcAft>
              <a:defRPr>
                <a:solidFill>
                  <a:schemeClr val="tx1"/>
                </a:solidFill>
                <a:latin typeface="Calibri" pitchFamily="34" charset="0"/>
                <a:cs typeface="Arial" pitchFamily="34" charset="0"/>
              </a:defRPr>
            </a:lvl8pPr>
            <a:lvl9pPr marL="3886200" indent="-228600" algn="l" rtl="0" fontAlgn="base">
              <a:spcBef>
                <a:spcPct val="0"/>
              </a:spcBef>
              <a:spcAft>
                <a:spcPct val="0"/>
              </a:spcAft>
              <a:defRPr>
                <a:solidFill>
                  <a:schemeClr val="tx1"/>
                </a:solidFill>
                <a:latin typeface="Calibri" pitchFamily="34" charset="0"/>
                <a:cs typeface="Arial" pitchFamily="34" charset="0"/>
              </a:defRPr>
            </a:lvl9pPr>
          </a:lstStyle>
          <a:p>
            <a:pPr lvl="0" algn="r" rtl="1"/>
            <a:r>
              <a:rPr lang="fa-IR" sz="2000" b="1" dirty="0" smtClean="0">
                <a:cs typeface="B Lotus" pitchFamily="2" charset="-78"/>
              </a:rPr>
              <a:t>قابلیت تهیه گزارشات پویا و سفارشی</a:t>
            </a:r>
            <a:endParaRPr lang="en-US" sz="2000" b="1" dirty="0">
              <a:cs typeface="B Lotus" pitchFamily="2" charset="-78"/>
            </a:endParaRPr>
          </a:p>
        </p:txBody>
      </p:sp>
      <p:sp>
        <p:nvSpPr>
          <p:cNvPr id="10" name="Rectangle 33"/>
          <p:cNvSpPr>
            <a:spLocks noChangeArrowheads="1"/>
          </p:cNvSpPr>
          <p:nvPr/>
        </p:nvSpPr>
        <p:spPr bwMode="auto">
          <a:xfrm>
            <a:off x="5831875" y="3124200"/>
            <a:ext cx="33121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rtl="0">
              <a:defRPr>
                <a:solidFill>
                  <a:schemeClr val="tx1"/>
                </a:solidFill>
                <a:latin typeface="Calibri" pitchFamily="34" charset="0"/>
                <a:cs typeface="Arial" pitchFamily="34" charset="0"/>
              </a:defRPr>
            </a:lvl1pPr>
            <a:lvl2pPr marL="742950" indent="-285750" algn="l" rtl="0">
              <a:defRPr>
                <a:solidFill>
                  <a:schemeClr val="tx1"/>
                </a:solidFill>
                <a:latin typeface="Calibri" pitchFamily="34" charset="0"/>
                <a:cs typeface="Arial" pitchFamily="34" charset="0"/>
              </a:defRPr>
            </a:lvl2pPr>
            <a:lvl3pPr marL="1143000" indent="-228600" algn="l" rtl="0">
              <a:defRPr>
                <a:solidFill>
                  <a:schemeClr val="tx1"/>
                </a:solidFill>
                <a:latin typeface="Calibri" pitchFamily="34" charset="0"/>
                <a:cs typeface="Arial" pitchFamily="34" charset="0"/>
              </a:defRPr>
            </a:lvl3pPr>
            <a:lvl4pPr marL="1600200" indent="-228600" algn="l" rtl="0">
              <a:defRPr>
                <a:solidFill>
                  <a:schemeClr val="tx1"/>
                </a:solidFill>
                <a:latin typeface="Calibri" pitchFamily="34" charset="0"/>
                <a:cs typeface="Arial" pitchFamily="34" charset="0"/>
              </a:defRPr>
            </a:lvl4pPr>
            <a:lvl5pPr marL="2057400" indent="-228600" algn="l" rtl="0">
              <a:defRPr>
                <a:solidFill>
                  <a:schemeClr val="tx1"/>
                </a:solidFill>
                <a:latin typeface="Calibri" pitchFamily="34" charset="0"/>
                <a:cs typeface="Arial" pitchFamily="34" charset="0"/>
              </a:defRPr>
            </a:lvl5pPr>
            <a:lvl6pPr marL="2514600" indent="-228600" algn="l" rtl="0" fontAlgn="base">
              <a:spcBef>
                <a:spcPct val="0"/>
              </a:spcBef>
              <a:spcAft>
                <a:spcPct val="0"/>
              </a:spcAft>
              <a:defRPr>
                <a:solidFill>
                  <a:schemeClr val="tx1"/>
                </a:solidFill>
                <a:latin typeface="Calibri" pitchFamily="34" charset="0"/>
                <a:cs typeface="Arial" pitchFamily="34" charset="0"/>
              </a:defRPr>
            </a:lvl6pPr>
            <a:lvl7pPr marL="2971800" indent="-228600" algn="l" rtl="0" fontAlgn="base">
              <a:spcBef>
                <a:spcPct val="0"/>
              </a:spcBef>
              <a:spcAft>
                <a:spcPct val="0"/>
              </a:spcAft>
              <a:defRPr>
                <a:solidFill>
                  <a:schemeClr val="tx1"/>
                </a:solidFill>
                <a:latin typeface="Calibri" pitchFamily="34" charset="0"/>
                <a:cs typeface="Arial" pitchFamily="34" charset="0"/>
              </a:defRPr>
            </a:lvl7pPr>
            <a:lvl8pPr marL="3429000" indent="-228600" algn="l" rtl="0" fontAlgn="base">
              <a:spcBef>
                <a:spcPct val="0"/>
              </a:spcBef>
              <a:spcAft>
                <a:spcPct val="0"/>
              </a:spcAft>
              <a:defRPr>
                <a:solidFill>
                  <a:schemeClr val="tx1"/>
                </a:solidFill>
                <a:latin typeface="Calibri" pitchFamily="34" charset="0"/>
                <a:cs typeface="Arial" pitchFamily="34" charset="0"/>
              </a:defRPr>
            </a:lvl8pPr>
            <a:lvl9pPr marL="3886200" indent="-228600" algn="l" rtl="0" fontAlgn="base">
              <a:spcBef>
                <a:spcPct val="0"/>
              </a:spcBef>
              <a:spcAft>
                <a:spcPct val="0"/>
              </a:spcAft>
              <a:defRPr>
                <a:solidFill>
                  <a:schemeClr val="tx1"/>
                </a:solidFill>
                <a:latin typeface="Calibri" pitchFamily="34" charset="0"/>
                <a:cs typeface="Arial" pitchFamily="34" charset="0"/>
              </a:defRPr>
            </a:lvl9pPr>
          </a:lstStyle>
          <a:p>
            <a:pPr rtl="1"/>
            <a:r>
              <a:rPr lang="fa-IR" sz="2000" b="1" dirty="0">
                <a:cs typeface="B Lotus" pitchFamily="2" charset="-78"/>
              </a:rPr>
              <a:t>شناسایی فعالانه فرصتهای کسب و کار</a:t>
            </a:r>
            <a:endParaRPr lang="en-US" sz="2000" b="1" dirty="0">
              <a:cs typeface="B Lotus" pitchFamily="2" charset="-78"/>
            </a:endParaRPr>
          </a:p>
        </p:txBody>
      </p:sp>
      <p:sp>
        <p:nvSpPr>
          <p:cNvPr id="11" name="Rectangle 38"/>
          <p:cNvSpPr>
            <a:spLocks noChangeArrowheads="1"/>
          </p:cNvSpPr>
          <p:nvPr/>
        </p:nvSpPr>
        <p:spPr bwMode="auto">
          <a:xfrm>
            <a:off x="152400" y="4267200"/>
            <a:ext cx="4267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rtl="0">
              <a:defRPr>
                <a:solidFill>
                  <a:schemeClr val="tx1"/>
                </a:solidFill>
                <a:latin typeface="Calibri" pitchFamily="34" charset="0"/>
                <a:cs typeface="Arial" pitchFamily="34" charset="0"/>
              </a:defRPr>
            </a:lvl1pPr>
            <a:lvl2pPr marL="742950" indent="-285750" algn="l" rtl="0">
              <a:defRPr>
                <a:solidFill>
                  <a:schemeClr val="tx1"/>
                </a:solidFill>
                <a:latin typeface="Calibri" pitchFamily="34" charset="0"/>
                <a:cs typeface="Arial" pitchFamily="34" charset="0"/>
              </a:defRPr>
            </a:lvl2pPr>
            <a:lvl3pPr marL="1143000" indent="-228600" algn="l" rtl="0">
              <a:defRPr>
                <a:solidFill>
                  <a:schemeClr val="tx1"/>
                </a:solidFill>
                <a:latin typeface="Calibri" pitchFamily="34" charset="0"/>
                <a:cs typeface="Arial" pitchFamily="34" charset="0"/>
              </a:defRPr>
            </a:lvl3pPr>
            <a:lvl4pPr marL="1600200" indent="-228600" algn="l" rtl="0">
              <a:defRPr>
                <a:solidFill>
                  <a:schemeClr val="tx1"/>
                </a:solidFill>
                <a:latin typeface="Calibri" pitchFamily="34" charset="0"/>
                <a:cs typeface="Arial" pitchFamily="34" charset="0"/>
              </a:defRPr>
            </a:lvl4pPr>
            <a:lvl5pPr marL="2057400" indent="-228600" algn="l" rtl="0">
              <a:defRPr>
                <a:solidFill>
                  <a:schemeClr val="tx1"/>
                </a:solidFill>
                <a:latin typeface="Calibri" pitchFamily="34" charset="0"/>
                <a:cs typeface="Arial" pitchFamily="34" charset="0"/>
              </a:defRPr>
            </a:lvl5pPr>
            <a:lvl6pPr marL="2514600" indent="-228600" algn="l" rtl="0" fontAlgn="base">
              <a:spcBef>
                <a:spcPct val="0"/>
              </a:spcBef>
              <a:spcAft>
                <a:spcPct val="0"/>
              </a:spcAft>
              <a:defRPr>
                <a:solidFill>
                  <a:schemeClr val="tx1"/>
                </a:solidFill>
                <a:latin typeface="Calibri" pitchFamily="34" charset="0"/>
                <a:cs typeface="Arial" pitchFamily="34" charset="0"/>
              </a:defRPr>
            </a:lvl6pPr>
            <a:lvl7pPr marL="2971800" indent="-228600" algn="l" rtl="0" fontAlgn="base">
              <a:spcBef>
                <a:spcPct val="0"/>
              </a:spcBef>
              <a:spcAft>
                <a:spcPct val="0"/>
              </a:spcAft>
              <a:defRPr>
                <a:solidFill>
                  <a:schemeClr val="tx1"/>
                </a:solidFill>
                <a:latin typeface="Calibri" pitchFamily="34" charset="0"/>
                <a:cs typeface="Arial" pitchFamily="34" charset="0"/>
              </a:defRPr>
            </a:lvl7pPr>
            <a:lvl8pPr marL="3429000" indent="-228600" algn="l" rtl="0" fontAlgn="base">
              <a:spcBef>
                <a:spcPct val="0"/>
              </a:spcBef>
              <a:spcAft>
                <a:spcPct val="0"/>
              </a:spcAft>
              <a:defRPr>
                <a:solidFill>
                  <a:schemeClr val="tx1"/>
                </a:solidFill>
                <a:latin typeface="Calibri" pitchFamily="34" charset="0"/>
                <a:cs typeface="Arial" pitchFamily="34" charset="0"/>
              </a:defRPr>
            </a:lvl8pPr>
            <a:lvl9pPr marL="3886200" indent="-228600" algn="l" rtl="0" fontAlgn="base">
              <a:spcBef>
                <a:spcPct val="0"/>
              </a:spcBef>
              <a:spcAft>
                <a:spcPct val="0"/>
              </a:spcAft>
              <a:defRPr>
                <a:solidFill>
                  <a:schemeClr val="tx1"/>
                </a:solidFill>
                <a:latin typeface="Calibri" pitchFamily="34" charset="0"/>
                <a:cs typeface="Arial" pitchFamily="34" charset="0"/>
              </a:defRPr>
            </a:lvl9pPr>
          </a:lstStyle>
          <a:p>
            <a:pPr lvl="0" algn="r" rtl="1"/>
            <a:r>
              <a:rPr lang="fa-IR" sz="2000" b="1" dirty="0">
                <a:cs typeface="B Lotus" pitchFamily="2" charset="-78"/>
              </a:rPr>
              <a:t>قابلیت به اشتراک گذاری سریع اطلاعات با ذینفعان</a:t>
            </a:r>
            <a:endParaRPr lang="en-US" sz="2000" b="1" dirty="0">
              <a:cs typeface="B Lotus" pitchFamily="2" charset="-78"/>
            </a:endParaRPr>
          </a:p>
        </p:txBody>
      </p:sp>
      <p:sp>
        <p:nvSpPr>
          <p:cNvPr id="12" name="Rectangle 39"/>
          <p:cNvSpPr>
            <a:spLocks noChangeArrowheads="1"/>
          </p:cNvSpPr>
          <p:nvPr/>
        </p:nvSpPr>
        <p:spPr bwMode="auto">
          <a:xfrm>
            <a:off x="1905000" y="2133600"/>
            <a:ext cx="216116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rtl="0">
              <a:defRPr>
                <a:solidFill>
                  <a:schemeClr val="tx1"/>
                </a:solidFill>
                <a:latin typeface="Calibri" pitchFamily="34" charset="0"/>
                <a:cs typeface="Arial" pitchFamily="34" charset="0"/>
              </a:defRPr>
            </a:lvl1pPr>
            <a:lvl2pPr marL="742950" indent="-285750" algn="l" rtl="0">
              <a:defRPr>
                <a:solidFill>
                  <a:schemeClr val="tx1"/>
                </a:solidFill>
                <a:latin typeface="Calibri" pitchFamily="34" charset="0"/>
                <a:cs typeface="Arial" pitchFamily="34" charset="0"/>
              </a:defRPr>
            </a:lvl2pPr>
            <a:lvl3pPr marL="1143000" indent="-228600" algn="l" rtl="0">
              <a:defRPr>
                <a:solidFill>
                  <a:schemeClr val="tx1"/>
                </a:solidFill>
                <a:latin typeface="Calibri" pitchFamily="34" charset="0"/>
                <a:cs typeface="Arial" pitchFamily="34" charset="0"/>
              </a:defRPr>
            </a:lvl3pPr>
            <a:lvl4pPr marL="1600200" indent="-228600" algn="l" rtl="0">
              <a:defRPr>
                <a:solidFill>
                  <a:schemeClr val="tx1"/>
                </a:solidFill>
                <a:latin typeface="Calibri" pitchFamily="34" charset="0"/>
                <a:cs typeface="Arial" pitchFamily="34" charset="0"/>
              </a:defRPr>
            </a:lvl4pPr>
            <a:lvl5pPr marL="2057400" indent="-228600" algn="l" rtl="0">
              <a:defRPr>
                <a:solidFill>
                  <a:schemeClr val="tx1"/>
                </a:solidFill>
                <a:latin typeface="Calibri" pitchFamily="34" charset="0"/>
                <a:cs typeface="Arial" pitchFamily="34" charset="0"/>
              </a:defRPr>
            </a:lvl5pPr>
            <a:lvl6pPr marL="2514600" indent="-228600" algn="l" rtl="0" fontAlgn="base">
              <a:spcBef>
                <a:spcPct val="0"/>
              </a:spcBef>
              <a:spcAft>
                <a:spcPct val="0"/>
              </a:spcAft>
              <a:defRPr>
                <a:solidFill>
                  <a:schemeClr val="tx1"/>
                </a:solidFill>
                <a:latin typeface="Calibri" pitchFamily="34" charset="0"/>
                <a:cs typeface="Arial" pitchFamily="34" charset="0"/>
              </a:defRPr>
            </a:lvl6pPr>
            <a:lvl7pPr marL="2971800" indent="-228600" algn="l" rtl="0" fontAlgn="base">
              <a:spcBef>
                <a:spcPct val="0"/>
              </a:spcBef>
              <a:spcAft>
                <a:spcPct val="0"/>
              </a:spcAft>
              <a:defRPr>
                <a:solidFill>
                  <a:schemeClr val="tx1"/>
                </a:solidFill>
                <a:latin typeface="Calibri" pitchFamily="34" charset="0"/>
                <a:cs typeface="Arial" pitchFamily="34" charset="0"/>
              </a:defRPr>
            </a:lvl7pPr>
            <a:lvl8pPr marL="3429000" indent="-228600" algn="l" rtl="0" fontAlgn="base">
              <a:spcBef>
                <a:spcPct val="0"/>
              </a:spcBef>
              <a:spcAft>
                <a:spcPct val="0"/>
              </a:spcAft>
              <a:defRPr>
                <a:solidFill>
                  <a:schemeClr val="tx1"/>
                </a:solidFill>
                <a:latin typeface="Calibri" pitchFamily="34" charset="0"/>
                <a:cs typeface="Arial" pitchFamily="34" charset="0"/>
              </a:defRPr>
            </a:lvl8pPr>
            <a:lvl9pPr marL="3886200" indent="-228600" algn="l" rtl="0" fontAlgn="base">
              <a:spcBef>
                <a:spcPct val="0"/>
              </a:spcBef>
              <a:spcAft>
                <a:spcPct val="0"/>
              </a:spcAft>
              <a:defRPr>
                <a:solidFill>
                  <a:schemeClr val="tx1"/>
                </a:solidFill>
                <a:latin typeface="Calibri" pitchFamily="34" charset="0"/>
                <a:cs typeface="Arial" pitchFamily="34" charset="0"/>
              </a:defRPr>
            </a:lvl9pPr>
          </a:lstStyle>
          <a:p>
            <a:pPr rtl="1"/>
            <a:r>
              <a:rPr lang="fa-IR" altLang="fa-IR" sz="2000" b="1" dirty="0">
                <a:cs typeface="B Lotus" pitchFamily="2" charset="-78"/>
              </a:rPr>
              <a:t>ارتباط مؤثرتر با مشتريان</a:t>
            </a:r>
            <a:endParaRPr lang="en-US" altLang="fa-IR" sz="2000" b="1" dirty="0">
              <a:cs typeface="B Lotus" pitchFamily="2" charset="-78"/>
            </a:endParaRPr>
          </a:p>
        </p:txBody>
      </p:sp>
      <p:sp>
        <p:nvSpPr>
          <p:cNvPr id="13" name="Rectangle 41"/>
          <p:cNvSpPr>
            <a:spLocks noChangeArrowheads="1"/>
          </p:cNvSpPr>
          <p:nvPr/>
        </p:nvSpPr>
        <p:spPr bwMode="auto">
          <a:xfrm>
            <a:off x="5257800" y="2133600"/>
            <a:ext cx="34483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rtl="0">
              <a:defRPr>
                <a:solidFill>
                  <a:schemeClr val="tx1"/>
                </a:solidFill>
                <a:latin typeface="Calibri" pitchFamily="34" charset="0"/>
                <a:cs typeface="Arial" pitchFamily="34" charset="0"/>
              </a:defRPr>
            </a:lvl1pPr>
            <a:lvl2pPr marL="742950" indent="-285750" algn="l" rtl="0">
              <a:defRPr>
                <a:solidFill>
                  <a:schemeClr val="tx1"/>
                </a:solidFill>
                <a:latin typeface="Calibri" pitchFamily="34" charset="0"/>
                <a:cs typeface="Arial" pitchFamily="34" charset="0"/>
              </a:defRPr>
            </a:lvl2pPr>
            <a:lvl3pPr marL="1143000" indent="-228600" algn="l" rtl="0">
              <a:defRPr>
                <a:solidFill>
                  <a:schemeClr val="tx1"/>
                </a:solidFill>
                <a:latin typeface="Calibri" pitchFamily="34" charset="0"/>
                <a:cs typeface="Arial" pitchFamily="34" charset="0"/>
              </a:defRPr>
            </a:lvl3pPr>
            <a:lvl4pPr marL="1600200" indent="-228600" algn="l" rtl="0">
              <a:defRPr>
                <a:solidFill>
                  <a:schemeClr val="tx1"/>
                </a:solidFill>
                <a:latin typeface="Calibri" pitchFamily="34" charset="0"/>
                <a:cs typeface="Arial" pitchFamily="34" charset="0"/>
              </a:defRPr>
            </a:lvl4pPr>
            <a:lvl5pPr marL="2057400" indent="-228600" algn="l" rtl="0">
              <a:defRPr>
                <a:solidFill>
                  <a:schemeClr val="tx1"/>
                </a:solidFill>
                <a:latin typeface="Calibri" pitchFamily="34" charset="0"/>
                <a:cs typeface="Arial" pitchFamily="34" charset="0"/>
              </a:defRPr>
            </a:lvl5pPr>
            <a:lvl6pPr marL="2514600" indent="-228600" algn="l" rtl="0" fontAlgn="base">
              <a:spcBef>
                <a:spcPct val="0"/>
              </a:spcBef>
              <a:spcAft>
                <a:spcPct val="0"/>
              </a:spcAft>
              <a:defRPr>
                <a:solidFill>
                  <a:schemeClr val="tx1"/>
                </a:solidFill>
                <a:latin typeface="Calibri" pitchFamily="34" charset="0"/>
                <a:cs typeface="Arial" pitchFamily="34" charset="0"/>
              </a:defRPr>
            </a:lvl6pPr>
            <a:lvl7pPr marL="2971800" indent="-228600" algn="l" rtl="0" fontAlgn="base">
              <a:spcBef>
                <a:spcPct val="0"/>
              </a:spcBef>
              <a:spcAft>
                <a:spcPct val="0"/>
              </a:spcAft>
              <a:defRPr>
                <a:solidFill>
                  <a:schemeClr val="tx1"/>
                </a:solidFill>
                <a:latin typeface="Calibri" pitchFamily="34" charset="0"/>
                <a:cs typeface="Arial" pitchFamily="34" charset="0"/>
              </a:defRPr>
            </a:lvl7pPr>
            <a:lvl8pPr marL="3429000" indent="-228600" algn="l" rtl="0" fontAlgn="base">
              <a:spcBef>
                <a:spcPct val="0"/>
              </a:spcBef>
              <a:spcAft>
                <a:spcPct val="0"/>
              </a:spcAft>
              <a:defRPr>
                <a:solidFill>
                  <a:schemeClr val="tx1"/>
                </a:solidFill>
                <a:latin typeface="Calibri" pitchFamily="34" charset="0"/>
                <a:cs typeface="Arial" pitchFamily="34" charset="0"/>
              </a:defRPr>
            </a:lvl8pPr>
            <a:lvl9pPr marL="3886200" indent="-228600" algn="l" rtl="0" fontAlgn="base">
              <a:spcBef>
                <a:spcPct val="0"/>
              </a:spcBef>
              <a:spcAft>
                <a:spcPct val="0"/>
              </a:spcAft>
              <a:defRPr>
                <a:solidFill>
                  <a:schemeClr val="tx1"/>
                </a:solidFill>
                <a:latin typeface="Calibri" pitchFamily="34" charset="0"/>
                <a:cs typeface="Arial" pitchFamily="34" charset="0"/>
              </a:defRPr>
            </a:lvl9pPr>
          </a:lstStyle>
          <a:p>
            <a:pPr rtl="1"/>
            <a:r>
              <a:rPr lang="fa-IR" altLang="fa-IR" sz="2000" b="1" dirty="0">
                <a:cs typeface="B Lotus" pitchFamily="2" charset="-78"/>
              </a:rPr>
              <a:t>تسهيل و بهينه سازي فرايند تصميم‌سازي</a:t>
            </a:r>
            <a:endParaRPr lang="en-US" altLang="fa-IR" sz="2000" b="1" dirty="0">
              <a:cs typeface="B Lotus" pitchFamily="2" charset="-78"/>
            </a:endParaRPr>
          </a:p>
        </p:txBody>
      </p:sp>
      <p:sp>
        <p:nvSpPr>
          <p:cNvPr id="14" name="Rectangle 43"/>
          <p:cNvSpPr>
            <a:spLocks noChangeArrowheads="1"/>
          </p:cNvSpPr>
          <p:nvPr/>
        </p:nvSpPr>
        <p:spPr bwMode="auto">
          <a:xfrm>
            <a:off x="5029200" y="4267200"/>
            <a:ext cx="22284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rtl="0">
              <a:defRPr>
                <a:solidFill>
                  <a:schemeClr val="tx1"/>
                </a:solidFill>
                <a:latin typeface="Calibri" pitchFamily="34" charset="0"/>
                <a:cs typeface="Arial" pitchFamily="34" charset="0"/>
              </a:defRPr>
            </a:lvl1pPr>
            <a:lvl2pPr marL="742950" indent="-285750" algn="l" rtl="0">
              <a:defRPr>
                <a:solidFill>
                  <a:schemeClr val="tx1"/>
                </a:solidFill>
                <a:latin typeface="Calibri" pitchFamily="34" charset="0"/>
                <a:cs typeface="Arial" pitchFamily="34" charset="0"/>
              </a:defRPr>
            </a:lvl2pPr>
            <a:lvl3pPr marL="1143000" indent="-228600" algn="l" rtl="0">
              <a:defRPr>
                <a:solidFill>
                  <a:schemeClr val="tx1"/>
                </a:solidFill>
                <a:latin typeface="Calibri" pitchFamily="34" charset="0"/>
                <a:cs typeface="Arial" pitchFamily="34" charset="0"/>
              </a:defRPr>
            </a:lvl3pPr>
            <a:lvl4pPr marL="1600200" indent="-228600" algn="l" rtl="0">
              <a:defRPr>
                <a:solidFill>
                  <a:schemeClr val="tx1"/>
                </a:solidFill>
                <a:latin typeface="Calibri" pitchFamily="34" charset="0"/>
                <a:cs typeface="Arial" pitchFamily="34" charset="0"/>
              </a:defRPr>
            </a:lvl4pPr>
            <a:lvl5pPr marL="2057400" indent="-228600" algn="l" rtl="0">
              <a:defRPr>
                <a:solidFill>
                  <a:schemeClr val="tx1"/>
                </a:solidFill>
                <a:latin typeface="Calibri" pitchFamily="34" charset="0"/>
                <a:cs typeface="Arial" pitchFamily="34" charset="0"/>
              </a:defRPr>
            </a:lvl5pPr>
            <a:lvl6pPr marL="2514600" indent="-228600" algn="l" rtl="0" fontAlgn="base">
              <a:spcBef>
                <a:spcPct val="0"/>
              </a:spcBef>
              <a:spcAft>
                <a:spcPct val="0"/>
              </a:spcAft>
              <a:defRPr>
                <a:solidFill>
                  <a:schemeClr val="tx1"/>
                </a:solidFill>
                <a:latin typeface="Calibri" pitchFamily="34" charset="0"/>
                <a:cs typeface="Arial" pitchFamily="34" charset="0"/>
              </a:defRPr>
            </a:lvl6pPr>
            <a:lvl7pPr marL="2971800" indent="-228600" algn="l" rtl="0" fontAlgn="base">
              <a:spcBef>
                <a:spcPct val="0"/>
              </a:spcBef>
              <a:spcAft>
                <a:spcPct val="0"/>
              </a:spcAft>
              <a:defRPr>
                <a:solidFill>
                  <a:schemeClr val="tx1"/>
                </a:solidFill>
                <a:latin typeface="Calibri" pitchFamily="34" charset="0"/>
                <a:cs typeface="Arial" pitchFamily="34" charset="0"/>
              </a:defRPr>
            </a:lvl7pPr>
            <a:lvl8pPr marL="3429000" indent="-228600" algn="l" rtl="0" fontAlgn="base">
              <a:spcBef>
                <a:spcPct val="0"/>
              </a:spcBef>
              <a:spcAft>
                <a:spcPct val="0"/>
              </a:spcAft>
              <a:defRPr>
                <a:solidFill>
                  <a:schemeClr val="tx1"/>
                </a:solidFill>
                <a:latin typeface="Calibri" pitchFamily="34" charset="0"/>
                <a:cs typeface="Arial" pitchFamily="34" charset="0"/>
              </a:defRPr>
            </a:lvl8pPr>
            <a:lvl9pPr marL="3886200" indent="-228600" algn="l" rtl="0" fontAlgn="base">
              <a:spcBef>
                <a:spcPct val="0"/>
              </a:spcBef>
              <a:spcAft>
                <a:spcPct val="0"/>
              </a:spcAft>
              <a:defRPr>
                <a:solidFill>
                  <a:schemeClr val="tx1"/>
                </a:solidFill>
                <a:latin typeface="Calibri" pitchFamily="34" charset="0"/>
                <a:cs typeface="Arial" pitchFamily="34" charset="0"/>
              </a:defRPr>
            </a:lvl9pPr>
          </a:lstStyle>
          <a:p>
            <a:r>
              <a:rPr lang="fa-IR" altLang="fa-IR" b="1" dirty="0">
                <a:cs typeface="B Lotus" pitchFamily="2" charset="-78"/>
              </a:rPr>
              <a:t>پيش‌بيني شرايط آتي سازمان</a:t>
            </a:r>
            <a:endParaRPr lang="en-US" altLang="fa-IR" b="1" dirty="0">
              <a:cs typeface="B Lotus" pitchFamily="2" charset="-78"/>
            </a:endParaRPr>
          </a:p>
        </p:txBody>
      </p:sp>
    </p:spTree>
  </p:cSld>
  <p:clrMapOvr>
    <a:masterClrMapping/>
  </p:clrMapOvr>
  <p:transition spd="slow">
    <p:wheel spokes="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229600" cy="780288"/>
          </a:xfrm>
        </p:spPr>
        <p:txBody>
          <a:bodyPr>
            <a:normAutofit fontScale="90000"/>
          </a:bodyPr>
          <a:lstStyle/>
          <a:p>
            <a:pPr algn="r" rtl="1"/>
            <a:r>
              <a:rPr lang="fa-IR" dirty="0" smtClean="0">
                <a:solidFill>
                  <a:schemeClr val="tx1"/>
                </a:solidFill>
                <a:cs typeface="B Titr" pitchFamily="2" charset="-78"/>
              </a:rPr>
              <a:t>مراجع</a:t>
            </a:r>
            <a:endParaRPr lang="en-US" dirty="0">
              <a:solidFill>
                <a:schemeClr val="tx1"/>
              </a:solidFill>
              <a:cs typeface="B Titr" pitchFamily="2" charset="-78"/>
            </a:endParaRPr>
          </a:p>
        </p:txBody>
      </p:sp>
      <p:sp>
        <p:nvSpPr>
          <p:cNvPr id="6" name="Rectangle 3"/>
          <p:cNvSpPr>
            <a:spLocks noGrp="1" noChangeArrowheads="1"/>
          </p:cNvSpPr>
          <p:nvPr>
            <p:ph idx="1"/>
          </p:nvPr>
        </p:nvSpPr>
        <p:spPr>
          <a:xfrm>
            <a:off x="152400" y="1219200"/>
            <a:ext cx="8839200" cy="5334000"/>
          </a:xfrm>
        </p:spPr>
        <p:txBody>
          <a:bodyPr>
            <a:normAutofit fontScale="92500" lnSpcReduction="20000"/>
          </a:bodyPr>
          <a:lstStyle/>
          <a:p>
            <a:pPr>
              <a:buFont typeface="Wingdings" pitchFamily="2" charset="2"/>
              <a:buChar char="q"/>
            </a:pPr>
            <a:r>
              <a:rPr lang="en-US" sz="1500" b="1" dirty="0" smtClean="0">
                <a:latin typeface="Times New Roman" pitchFamily="18" charset="0"/>
                <a:cs typeface="Times New Roman" pitchFamily="18" charset="0"/>
              </a:rPr>
              <a:t>Burstein F., Bui T., </a:t>
            </a:r>
            <a:r>
              <a:rPr lang="en-US" sz="1500" b="1" dirty="0" err="1" smtClean="0">
                <a:latin typeface="Times New Roman" pitchFamily="18" charset="0"/>
                <a:cs typeface="Times New Roman" pitchFamily="18" charset="0"/>
              </a:rPr>
              <a:t>Arnott</a:t>
            </a:r>
            <a:r>
              <a:rPr lang="en-US" sz="1500" b="1" dirty="0" smtClean="0">
                <a:latin typeface="Times New Roman" pitchFamily="18" charset="0"/>
                <a:cs typeface="Times New Roman" pitchFamily="18" charset="0"/>
              </a:rPr>
              <a:t> D., </a:t>
            </a:r>
            <a:r>
              <a:rPr lang="en-US" sz="1500" b="1" i="1" dirty="0" smtClean="0">
                <a:latin typeface="Times New Roman" pitchFamily="18" charset="0"/>
                <a:cs typeface="Times New Roman" pitchFamily="18" charset="0"/>
              </a:rPr>
              <a:t>Decision support in the new millennium</a:t>
            </a:r>
            <a:r>
              <a:rPr lang="en-US" sz="1500" b="1" dirty="0" smtClean="0">
                <a:latin typeface="Times New Roman" pitchFamily="18" charset="0"/>
                <a:cs typeface="Times New Roman" pitchFamily="18" charset="0"/>
              </a:rPr>
              <a:t>, Decision Support Systems, Elsevier Science B.V, June 2001</a:t>
            </a:r>
            <a:endParaRPr lang="fa-IR" sz="1500" b="1" dirty="0" smtClean="0">
              <a:latin typeface="Times New Roman" pitchFamily="18" charset="0"/>
              <a:cs typeface="Times New Roman" pitchFamily="18" charset="0"/>
            </a:endParaRPr>
          </a:p>
          <a:p>
            <a:pPr>
              <a:buFont typeface="Wingdings" pitchFamily="2" charset="2"/>
              <a:buChar char="q"/>
            </a:pPr>
            <a:r>
              <a:rPr lang="en-US" sz="1500" b="1" dirty="0" err="1" smtClean="0">
                <a:latin typeface="Times New Roman" pitchFamily="18" charset="0"/>
                <a:cs typeface="Times New Roman" pitchFamily="18" charset="0"/>
              </a:rPr>
              <a:t>Carlsson</a:t>
            </a:r>
            <a:r>
              <a:rPr lang="en-US" sz="1500" b="1" dirty="0" smtClean="0">
                <a:latin typeface="Times New Roman" pitchFamily="18" charset="0"/>
                <a:cs typeface="Times New Roman" pitchFamily="18" charset="0"/>
              </a:rPr>
              <a:t> C., Turban E., </a:t>
            </a:r>
            <a:r>
              <a:rPr lang="en-US" sz="1500" b="1" i="1" dirty="0" smtClean="0">
                <a:latin typeface="Times New Roman" pitchFamily="18" charset="0"/>
                <a:cs typeface="Times New Roman" pitchFamily="18" charset="0"/>
              </a:rPr>
              <a:t>DSS: directions for the next decade</a:t>
            </a:r>
            <a:r>
              <a:rPr lang="en-US" sz="1500" b="1" dirty="0" smtClean="0">
                <a:latin typeface="Times New Roman" pitchFamily="18" charset="0"/>
                <a:cs typeface="Times New Roman" pitchFamily="18" charset="0"/>
              </a:rPr>
              <a:t>, Decision Support Systems , Elsevier Science B.V, May 2002</a:t>
            </a:r>
          </a:p>
          <a:p>
            <a:pPr>
              <a:buFont typeface="Wingdings" pitchFamily="2" charset="2"/>
              <a:buChar char="q"/>
            </a:pPr>
            <a:r>
              <a:rPr lang="en-US" sz="1500" b="1" dirty="0" smtClean="0">
                <a:latin typeface="Times New Roman" pitchFamily="18" charset="0"/>
                <a:cs typeface="Times New Roman" pitchFamily="18" charset="0"/>
              </a:rPr>
              <a:t>Courtney J.F., </a:t>
            </a:r>
            <a:r>
              <a:rPr lang="en-US" sz="1500" b="1" i="1" dirty="0" smtClean="0">
                <a:latin typeface="Times New Roman" pitchFamily="18" charset="0"/>
                <a:cs typeface="Times New Roman" pitchFamily="18" charset="0"/>
              </a:rPr>
              <a:t>Decision making and knowledge management in inquiring organizations: toward a new decision-making paradigm for DSS</a:t>
            </a:r>
            <a:r>
              <a:rPr lang="en-US" sz="1500" b="1" dirty="0" smtClean="0">
                <a:latin typeface="Times New Roman" pitchFamily="18" charset="0"/>
                <a:cs typeface="Times New Roman" pitchFamily="18" charset="0"/>
              </a:rPr>
              <a:t>, Decision Support Systems , Elsevier Science B.V. 2001</a:t>
            </a:r>
          </a:p>
          <a:p>
            <a:pPr>
              <a:buFont typeface="Wingdings" pitchFamily="2" charset="2"/>
              <a:buChar char="q"/>
            </a:pPr>
            <a:r>
              <a:rPr lang="en-US" sz="1500" b="1" dirty="0" smtClean="0">
                <a:latin typeface="Times New Roman" pitchFamily="18" charset="0"/>
                <a:cs typeface="Times New Roman" pitchFamily="18" charset="0"/>
              </a:rPr>
              <a:t> </a:t>
            </a:r>
            <a:r>
              <a:rPr lang="en-US" sz="1500" b="1" dirty="0" err="1" smtClean="0">
                <a:latin typeface="Times New Roman" pitchFamily="18" charset="0"/>
                <a:cs typeface="Times New Roman" pitchFamily="18" charset="0"/>
              </a:rPr>
              <a:t>Forgionne</a:t>
            </a:r>
            <a:r>
              <a:rPr lang="en-US" sz="1500" b="1" dirty="0" smtClean="0">
                <a:latin typeface="Times New Roman" pitchFamily="18" charset="0"/>
                <a:cs typeface="Times New Roman" pitchFamily="18" charset="0"/>
              </a:rPr>
              <a:t> G. A, Mora M. </a:t>
            </a:r>
            <a:r>
              <a:rPr lang="en-US" sz="1500" b="1" i="1" dirty="0" smtClean="0">
                <a:latin typeface="Times New Roman" pitchFamily="18" charset="0"/>
                <a:cs typeface="Times New Roman" pitchFamily="18" charset="0"/>
              </a:rPr>
              <a:t>Decision making support systems: achievements, challenges and opportunities</a:t>
            </a:r>
            <a:r>
              <a:rPr lang="en-US" sz="1500" b="1" dirty="0" smtClean="0">
                <a:latin typeface="Times New Roman" pitchFamily="18" charset="0"/>
                <a:cs typeface="Times New Roman" pitchFamily="18" charset="0"/>
              </a:rPr>
              <a:t>, Decision Making Support Systems; Mora &amp; </a:t>
            </a:r>
            <a:r>
              <a:rPr lang="en-US" sz="1500" b="1" dirty="0" err="1" smtClean="0">
                <a:latin typeface="Times New Roman" pitchFamily="18" charset="0"/>
                <a:cs typeface="Times New Roman" pitchFamily="18" charset="0"/>
              </a:rPr>
              <a:t>Forgionne</a:t>
            </a:r>
            <a:r>
              <a:rPr lang="en-US" sz="1500" b="1" dirty="0" smtClean="0">
                <a:latin typeface="Times New Roman" pitchFamily="18" charset="0"/>
                <a:cs typeface="Times New Roman" pitchFamily="18" charset="0"/>
              </a:rPr>
              <a:t>, </a:t>
            </a:r>
            <a:r>
              <a:rPr lang="en-US" sz="1500" b="1" dirty="0" err="1" smtClean="0">
                <a:latin typeface="Times New Roman" pitchFamily="18" charset="0"/>
                <a:cs typeface="Times New Roman" pitchFamily="18" charset="0"/>
              </a:rPr>
              <a:t>Jadinter</a:t>
            </a:r>
            <a:r>
              <a:rPr lang="en-US" sz="1500" b="1" dirty="0" smtClean="0">
                <a:latin typeface="Times New Roman" pitchFamily="18" charset="0"/>
                <a:cs typeface="Times New Roman" pitchFamily="18" charset="0"/>
              </a:rPr>
              <a:t> Gupta, 2002</a:t>
            </a:r>
          </a:p>
          <a:p>
            <a:pPr>
              <a:lnSpc>
                <a:spcPct val="80000"/>
              </a:lnSpc>
              <a:buFont typeface="Wingdings" pitchFamily="2" charset="2"/>
              <a:buChar char="q"/>
            </a:pPr>
            <a:r>
              <a:rPr lang="en-US" sz="1500" b="1" dirty="0" err="1" smtClean="0">
                <a:latin typeface="Times New Roman" pitchFamily="18" charset="0"/>
                <a:cs typeface="Times New Roman" pitchFamily="18" charset="0"/>
              </a:rPr>
              <a:t>Forgionne</a:t>
            </a:r>
            <a:r>
              <a:rPr lang="en-US" sz="1500" b="1" dirty="0" smtClean="0">
                <a:latin typeface="Times New Roman" pitchFamily="18" charset="0"/>
                <a:cs typeface="Times New Roman" pitchFamily="18" charset="0"/>
              </a:rPr>
              <a:t> G. A., </a:t>
            </a:r>
            <a:r>
              <a:rPr lang="en-US" sz="1500" b="1" i="1" dirty="0" smtClean="0">
                <a:latin typeface="Times New Roman" pitchFamily="18" charset="0"/>
                <a:cs typeface="Times New Roman" pitchFamily="18" charset="0"/>
              </a:rPr>
              <a:t>An architecture for the integration of decision making support functionalities</a:t>
            </a:r>
            <a:r>
              <a:rPr lang="en-US" sz="1500" b="1" dirty="0" smtClean="0">
                <a:latin typeface="Times New Roman" pitchFamily="18" charset="0"/>
                <a:cs typeface="Times New Roman" pitchFamily="18" charset="0"/>
              </a:rPr>
              <a:t>, Decision Making Support Systems; Mora &amp; </a:t>
            </a:r>
            <a:r>
              <a:rPr lang="en-US" sz="1500" b="1" dirty="0" err="1" smtClean="0">
                <a:latin typeface="Times New Roman" pitchFamily="18" charset="0"/>
                <a:cs typeface="Times New Roman" pitchFamily="18" charset="0"/>
              </a:rPr>
              <a:t>Forgionne</a:t>
            </a:r>
            <a:r>
              <a:rPr lang="en-US" sz="1500" b="1" dirty="0" smtClean="0">
                <a:latin typeface="Times New Roman" pitchFamily="18" charset="0"/>
                <a:cs typeface="Times New Roman" pitchFamily="18" charset="0"/>
              </a:rPr>
              <a:t>,  </a:t>
            </a:r>
            <a:r>
              <a:rPr lang="en-US" sz="1500" b="1" dirty="0" err="1" smtClean="0">
                <a:latin typeface="Times New Roman" pitchFamily="18" charset="0"/>
                <a:cs typeface="Times New Roman" pitchFamily="18" charset="0"/>
              </a:rPr>
              <a:t>Jadinter</a:t>
            </a:r>
            <a:r>
              <a:rPr lang="en-US" sz="1500" b="1" dirty="0" smtClean="0">
                <a:latin typeface="Times New Roman" pitchFamily="18" charset="0"/>
                <a:cs typeface="Times New Roman" pitchFamily="18" charset="0"/>
              </a:rPr>
              <a:t> Gupta, 2002 </a:t>
            </a:r>
          </a:p>
          <a:p>
            <a:pPr>
              <a:lnSpc>
                <a:spcPct val="80000"/>
              </a:lnSpc>
              <a:buFont typeface="Wingdings" pitchFamily="2" charset="2"/>
              <a:buChar char="q"/>
            </a:pPr>
            <a:r>
              <a:rPr lang="en-US" sz="1500" b="1" dirty="0" err="1" smtClean="0">
                <a:latin typeface="Times New Roman" pitchFamily="18" charset="0"/>
                <a:cs typeface="Times New Roman" pitchFamily="18" charset="0"/>
              </a:rPr>
              <a:t>Nemati</a:t>
            </a:r>
            <a:r>
              <a:rPr lang="en-US" sz="1500" b="1" dirty="0" smtClean="0">
                <a:latin typeface="Times New Roman" pitchFamily="18" charset="0"/>
                <a:cs typeface="Times New Roman" pitchFamily="18" charset="0"/>
              </a:rPr>
              <a:t> H.R, </a:t>
            </a:r>
            <a:r>
              <a:rPr lang="en-US" sz="1500" b="1" dirty="0" err="1" smtClean="0">
                <a:latin typeface="Times New Roman" pitchFamily="18" charset="0"/>
                <a:cs typeface="Times New Roman" pitchFamily="18" charset="0"/>
              </a:rPr>
              <a:t>Steiger</a:t>
            </a:r>
            <a:r>
              <a:rPr lang="en-US" sz="1500" b="1" dirty="0" smtClean="0">
                <a:latin typeface="Times New Roman" pitchFamily="18" charset="0"/>
                <a:cs typeface="Times New Roman" pitchFamily="18" charset="0"/>
              </a:rPr>
              <a:t> D. M., </a:t>
            </a:r>
            <a:r>
              <a:rPr lang="en-US" sz="1500" b="1" dirty="0" err="1" smtClean="0">
                <a:latin typeface="Times New Roman" pitchFamily="18" charset="0"/>
                <a:cs typeface="Times New Roman" pitchFamily="18" charset="0"/>
              </a:rPr>
              <a:t>Iyer</a:t>
            </a:r>
            <a:r>
              <a:rPr lang="en-US" sz="1500" b="1" dirty="0" smtClean="0">
                <a:latin typeface="Times New Roman" pitchFamily="18" charset="0"/>
                <a:cs typeface="Times New Roman" pitchFamily="18" charset="0"/>
              </a:rPr>
              <a:t> L. S., Herschel R. T., </a:t>
            </a:r>
            <a:r>
              <a:rPr lang="en-US" sz="1500" b="1" i="1" dirty="0" smtClean="0">
                <a:latin typeface="Times New Roman" pitchFamily="18" charset="0"/>
                <a:cs typeface="Times New Roman" pitchFamily="18" charset="0"/>
              </a:rPr>
              <a:t>Knowledge warehouse: an architectural integration of knowledge management, decision support, </a:t>
            </a:r>
            <a:r>
              <a:rPr lang="en-US" sz="1500" b="1" i="1" dirty="0" err="1" smtClean="0">
                <a:latin typeface="Times New Roman" pitchFamily="18" charset="0"/>
                <a:cs typeface="Times New Roman" pitchFamily="18" charset="0"/>
              </a:rPr>
              <a:t>artif</a:t>
            </a:r>
            <a:r>
              <a:rPr lang="en-US" sz="1500" b="1" i="1" dirty="0" smtClean="0">
                <a:latin typeface="Times New Roman" pitchFamily="18" charset="0"/>
                <a:cs typeface="Times New Roman" pitchFamily="18" charset="0"/>
              </a:rPr>
              <a:t> </a:t>
            </a:r>
            <a:r>
              <a:rPr lang="en-US" sz="1500" b="1" i="1" dirty="0" err="1" smtClean="0">
                <a:latin typeface="Times New Roman" pitchFamily="18" charset="0"/>
                <a:cs typeface="Times New Roman" pitchFamily="18" charset="0"/>
              </a:rPr>
              <a:t>icial</a:t>
            </a:r>
            <a:r>
              <a:rPr lang="en-US" sz="1500" b="1" i="1" dirty="0" smtClean="0">
                <a:latin typeface="Times New Roman" pitchFamily="18" charset="0"/>
                <a:cs typeface="Times New Roman" pitchFamily="18" charset="0"/>
              </a:rPr>
              <a:t> intelligence and data warehousing,</a:t>
            </a:r>
            <a:r>
              <a:rPr lang="en-US" sz="1500" b="1" dirty="0" smtClean="0">
                <a:latin typeface="Times New Roman" pitchFamily="18" charset="0"/>
                <a:cs typeface="Times New Roman" pitchFamily="18" charset="0"/>
              </a:rPr>
              <a:t> Decision Support Systems, Elsevier Science </a:t>
            </a:r>
            <a:r>
              <a:rPr lang="en-US" sz="1500" b="1" dirty="0" err="1" smtClean="0">
                <a:latin typeface="Times New Roman" pitchFamily="18" charset="0"/>
                <a:cs typeface="Times New Roman" pitchFamily="18" charset="0"/>
              </a:rPr>
              <a:t>B.V.June</a:t>
            </a:r>
            <a:r>
              <a:rPr lang="en-US" sz="1500" b="1" dirty="0" smtClean="0">
                <a:latin typeface="Times New Roman" pitchFamily="18" charset="0"/>
                <a:cs typeface="Times New Roman" pitchFamily="18" charset="0"/>
              </a:rPr>
              <a:t> 2002 </a:t>
            </a:r>
            <a:endParaRPr lang="fa-IR" sz="1500" b="1" dirty="0" smtClean="0">
              <a:latin typeface="Times New Roman" pitchFamily="18" charset="0"/>
              <a:cs typeface="Times New Roman" pitchFamily="18" charset="0"/>
            </a:endParaRPr>
          </a:p>
          <a:p>
            <a:pPr>
              <a:lnSpc>
                <a:spcPct val="80000"/>
              </a:lnSpc>
              <a:buFont typeface="Wingdings" pitchFamily="2" charset="2"/>
              <a:buChar char="q"/>
            </a:pPr>
            <a:r>
              <a:rPr lang="en-US" sz="1500" b="1" dirty="0" err="1" smtClean="0">
                <a:latin typeface="Times New Roman" pitchFamily="18" charset="0"/>
                <a:cs typeface="Times New Roman" pitchFamily="18" charset="0"/>
              </a:rPr>
              <a:t>Pomerol</a:t>
            </a:r>
            <a:r>
              <a:rPr lang="en-US" sz="1500" b="1" dirty="0" smtClean="0">
                <a:latin typeface="Times New Roman" pitchFamily="18" charset="0"/>
                <a:cs typeface="Times New Roman" pitchFamily="18" charset="0"/>
              </a:rPr>
              <a:t> J.C., Adam F., </a:t>
            </a:r>
            <a:r>
              <a:rPr lang="en-US" sz="1500" b="1" i="1" dirty="0" smtClean="0">
                <a:latin typeface="Times New Roman" pitchFamily="18" charset="0"/>
                <a:cs typeface="Times New Roman" pitchFamily="18" charset="0"/>
              </a:rPr>
              <a:t>From human decision making to DMSS architecture</a:t>
            </a:r>
            <a:r>
              <a:rPr lang="en-US" sz="1500" b="1" dirty="0" smtClean="0">
                <a:latin typeface="Times New Roman" pitchFamily="18" charset="0"/>
                <a:cs typeface="Times New Roman" pitchFamily="18" charset="0"/>
              </a:rPr>
              <a:t>, Decision Making Support Systems; Mora &amp; </a:t>
            </a:r>
            <a:r>
              <a:rPr lang="en-US" sz="1500" b="1" dirty="0" err="1" smtClean="0">
                <a:latin typeface="Times New Roman" pitchFamily="18" charset="0"/>
                <a:cs typeface="Times New Roman" pitchFamily="18" charset="0"/>
              </a:rPr>
              <a:t>Forgionne</a:t>
            </a:r>
            <a:r>
              <a:rPr lang="en-US" sz="1500" b="1" dirty="0" smtClean="0">
                <a:latin typeface="Times New Roman" pitchFamily="18" charset="0"/>
                <a:cs typeface="Times New Roman" pitchFamily="18" charset="0"/>
              </a:rPr>
              <a:t>,  </a:t>
            </a:r>
            <a:r>
              <a:rPr lang="en-US" sz="1500" b="1" dirty="0" err="1" smtClean="0">
                <a:latin typeface="Times New Roman" pitchFamily="18" charset="0"/>
                <a:cs typeface="Times New Roman" pitchFamily="18" charset="0"/>
              </a:rPr>
              <a:t>Jadinter</a:t>
            </a:r>
            <a:r>
              <a:rPr lang="en-US" sz="1500" b="1" dirty="0" smtClean="0">
                <a:latin typeface="Times New Roman" pitchFamily="18" charset="0"/>
                <a:cs typeface="Times New Roman" pitchFamily="18" charset="0"/>
              </a:rPr>
              <a:t> Gupta, 2002 </a:t>
            </a:r>
          </a:p>
          <a:p>
            <a:pPr>
              <a:lnSpc>
                <a:spcPct val="80000"/>
              </a:lnSpc>
              <a:buFont typeface="Wingdings" pitchFamily="2" charset="2"/>
              <a:buChar char="q"/>
            </a:pPr>
            <a:r>
              <a:rPr lang="en-US" sz="1500" b="1" dirty="0" smtClean="0">
                <a:latin typeface="Times New Roman" pitchFamily="18" charset="0"/>
                <a:cs typeface="Times New Roman" pitchFamily="18" charset="0"/>
              </a:rPr>
              <a:t>Power D.J., </a:t>
            </a:r>
            <a:r>
              <a:rPr lang="en-US" sz="1500" b="1" i="1" dirty="0" smtClean="0">
                <a:latin typeface="Times New Roman" pitchFamily="18" charset="0"/>
                <a:cs typeface="Times New Roman" pitchFamily="18" charset="0"/>
              </a:rPr>
              <a:t>Categorizing Decision Support Systems, A Multidimensional Approach,</a:t>
            </a:r>
            <a:r>
              <a:rPr lang="en-US" sz="1500" b="1" dirty="0" smtClean="0">
                <a:latin typeface="Times New Roman" pitchFamily="18" charset="0"/>
                <a:cs typeface="Times New Roman" pitchFamily="18" charset="0"/>
              </a:rPr>
              <a:t> Decision Making Support Systems; Mora &amp; </a:t>
            </a:r>
            <a:r>
              <a:rPr lang="en-US" sz="1500" b="1" dirty="0" err="1" smtClean="0">
                <a:latin typeface="Times New Roman" pitchFamily="18" charset="0"/>
                <a:cs typeface="Times New Roman" pitchFamily="18" charset="0"/>
              </a:rPr>
              <a:t>Forgionne</a:t>
            </a:r>
            <a:r>
              <a:rPr lang="en-US" sz="1500" b="1" dirty="0" smtClean="0">
                <a:latin typeface="Times New Roman" pitchFamily="18" charset="0"/>
                <a:cs typeface="Times New Roman" pitchFamily="18" charset="0"/>
              </a:rPr>
              <a:t>,  </a:t>
            </a:r>
            <a:r>
              <a:rPr lang="en-US" sz="1500" b="1" dirty="0" err="1" smtClean="0">
                <a:latin typeface="Times New Roman" pitchFamily="18" charset="0"/>
                <a:cs typeface="Times New Roman" pitchFamily="18" charset="0"/>
              </a:rPr>
              <a:t>Jadinter</a:t>
            </a:r>
            <a:r>
              <a:rPr lang="en-US" sz="1500" b="1" dirty="0" smtClean="0">
                <a:latin typeface="Times New Roman" pitchFamily="18" charset="0"/>
                <a:cs typeface="Times New Roman" pitchFamily="18" charset="0"/>
              </a:rPr>
              <a:t> Gupta, 2002</a:t>
            </a:r>
          </a:p>
          <a:p>
            <a:pPr>
              <a:lnSpc>
                <a:spcPct val="80000"/>
              </a:lnSpc>
              <a:buFont typeface="Wingdings" pitchFamily="2" charset="2"/>
              <a:buChar char="q"/>
            </a:pPr>
            <a:r>
              <a:rPr lang="en-US" sz="1500" b="1" dirty="0" smtClean="0">
                <a:latin typeface="Times New Roman" pitchFamily="18" charset="0"/>
                <a:cs typeface="Times New Roman" pitchFamily="18" charset="0"/>
              </a:rPr>
              <a:t> Power D.J., </a:t>
            </a:r>
            <a:r>
              <a:rPr lang="en-US" sz="1500" b="1" i="1" dirty="0" smtClean="0">
                <a:latin typeface="Times New Roman" pitchFamily="18" charset="0"/>
                <a:cs typeface="Times New Roman" pitchFamily="18" charset="0"/>
              </a:rPr>
              <a:t>Supporting Decision-Makers: An Expanded Framework</a:t>
            </a:r>
            <a:r>
              <a:rPr lang="en-US" sz="1500" b="1" dirty="0" smtClean="0">
                <a:latin typeface="Times New Roman" pitchFamily="18" charset="0"/>
                <a:cs typeface="Times New Roman" pitchFamily="18" charset="0"/>
              </a:rPr>
              <a:t>, Informing Science, June 2001</a:t>
            </a:r>
          </a:p>
          <a:p>
            <a:pPr>
              <a:lnSpc>
                <a:spcPct val="104000"/>
              </a:lnSpc>
              <a:spcBef>
                <a:spcPct val="25000"/>
              </a:spcBef>
              <a:spcAft>
                <a:spcPct val="5000"/>
              </a:spcAft>
              <a:buFont typeface="Wingdings" pitchFamily="2" charset="2"/>
              <a:buChar char="q"/>
            </a:pPr>
            <a:r>
              <a:rPr lang="en-US" sz="1500" b="1" dirty="0" err="1" smtClean="0">
                <a:latin typeface="Times New Roman" pitchFamily="18" charset="0"/>
                <a:cs typeface="Times New Roman" pitchFamily="18" charset="0"/>
              </a:rPr>
              <a:t>Amirkabir</a:t>
            </a:r>
            <a:r>
              <a:rPr lang="en-US" sz="1500" b="1" dirty="0" smtClean="0">
                <a:latin typeface="Times New Roman" pitchFamily="18" charset="0"/>
                <a:cs typeface="Times New Roman" pitchFamily="18" charset="0"/>
              </a:rPr>
              <a:t> University of Technology, Computer Engineering Faculty , Intelligent Systems Laboratory, Dr. Ahmad  </a:t>
            </a:r>
            <a:r>
              <a:rPr lang="en-US" sz="1500" b="1" dirty="0" err="1" smtClean="0">
                <a:latin typeface="Times New Roman" pitchFamily="18" charset="0"/>
                <a:cs typeface="Times New Roman" pitchFamily="18" charset="0"/>
              </a:rPr>
              <a:t>Abdollahzadeh</a:t>
            </a:r>
            <a:r>
              <a:rPr lang="en-US" sz="1500" b="1" dirty="0" smtClean="0">
                <a:latin typeface="Times New Roman" pitchFamily="18" charset="0"/>
                <a:cs typeface="Times New Roman" pitchFamily="18" charset="0"/>
              </a:rPr>
              <a:t> </a:t>
            </a:r>
          </a:p>
          <a:p>
            <a:pPr algn="r" rtl="1">
              <a:lnSpc>
                <a:spcPct val="104000"/>
              </a:lnSpc>
              <a:spcBef>
                <a:spcPct val="25000"/>
              </a:spcBef>
              <a:spcAft>
                <a:spcPct val="5000"/>
              </a:spcAft>
              <a:buFont typeface="Wingdings" pitchFamily="2" charset="2"/>
              <a:buChar char="q"/>
            </a:pPr>
            <a:r>
              <a:rPr lang="fa-IR" sz="1500" b="1" dirty="0" smtClean="0">
                <a:cs typeface="B Mitra" pitchFamily="2" charset="-78"/>
              </a:rPr>
              <a:t>آرش قمشی، ۱۳۸۶، رابطه سایز پروژه و رویکردهای مدیریت پروژه، </a:t>
            </a:r>
            <a:r>
              <a:rPr lang="fa-IR" sz="1500" b="1" i="1" dirty="0" smtClean="0">
                <a:cs typeface="B Mitra" pitchFamily="2" charset="-78"/>
              </a:rPr>
              <a:t>سومین کنفرانس بین المللی مدیریت پروژه</a:t>
            </a:r>
            <a:r>
              <a:rPr lang="fa-IR" sz="1500" b="1" dirty="0" smtClean="0">
                <a:cs typeface="B Mitra" pitchFamily="2" charset="-78"/>
              </a:rPr>
              <a:t>، تهران، گروه پژوهشی آریانا،</a:t>
            </a:r>
            <a:endParaRPr lang="fa-IR" sz="1500" b="1" dirty="0" smtClean="0">
              <a:effectLst>
                <a:outerShdw blurRad="38100" dist="38100" dir="2700000" algn="tl">
                  <a:srgbClr val="C0C0C0"/>
                </a:outerShdw>
              </a:effectLst>
              <a:latin typeface="Times New Roman" pitchFamily="18" charset="0"/>
              <a:cs typeface="B Mitra" pitchFamily="2" charset="-78"/>
            </a:endParaRPr>
          </a:p>
          <a:p>
            <a:pPr algn="r" rtl="1">
              <a:lnSpc>
                <a:spcPct val="104000"/>
              </a:lnSpc>
              <a:spcBef>
                <a:spcPct val="25000"/>
              </a:spcBef>
              <a:spcAft>
                <a:spcPct val="5000"/>
              </a:spcAft>
              <a:buFont typeface="Wingdings" pitchFamily="2" charset="2"/>
              <a:buChar char="q"/>
            </a:pPr>
            <a:r>
              <a:rPr lang="fa-IR" sz="1500" b="1" dirty="0" smtClean="0">
                <a:effectLst>
                  <a:outerShdw blurRad="38100" dist="38100" dir="2700000" algn="tl">
                    <a:srgbClr val="C0C0C0"/>
                  </a:outerShdw>
                </a:effectLst>
                <a:latin typeface="Times New Roman" pitchFamily="18" charset="0"/>
                <a:cs typeface="B Mitra" pitchFamily="2" charset="-78"/>
              </a:rPr>
              <a:t>ميثم نظرياني  (سازمان مديرين صنعتي)</a:t>
            </a:r>
            <a:endParaRPr lang="en-US" sz="1500" b="1" dirty="0" smtClean="0">
              <a:effectLst>
                <a:outerShdw blurRad="38100" dist="38100" dir="2700000" algn="tl">
                  <a:srgbClr val="C0C0C0"/>
                </a:outerShdw>
              </a:effectLst>
              <a:latin typeface="Times New Roman" pitchFamily="18" charset="0"/>
              <a:cs typeface="B Mitra" pitchFamily="2" charset="-78"/>
            </a:endParaRPr>
          </a:p>
          <a:p>
            <a:pPr algn="r" rtl="1">
              <a:lnSpc>
                <a:spcPct val="104000"/>
              </a:lnSpc>
              <a:spcBef>
                <a:spcPct val="25000"/>
              </a:spcBef>
              <a:spcAft>
                <a:spcPct val="5000"/>
              </a:spcAft>
              <a:buFont typeface="Wingdings" pitchFamily="2" charset="2"/>
              <a:buChar char="q"/>
            </a:pPr>
            <a:r>
              <a:rPr lang="en-US" sz="1500" b="1" dirty="0" smtClean="0">
                <a:effectLst>
                  <a:outerShdw blurRad="38100" dist="38100" dir="2700000" algn="tl">
                    <a:srgbClr val="C0C0C0"/>
                  </a:outerShdw>
                </a:effectLst>
                <a:latin typeface="Times New Roman" pitchFamily="18" charset="0"/>
                <a:cs typeface="B Mitra" pitchFamily="2" charset="-78"/>
              </a:rPr>
              <a:t> </a:t>
            </a:r>
            <a:r>
              <a:rPr lang="fa-IR" sz="1500" b="1" dirty="0" smtClean="0">
                <a:effectLst>
                  <a:outerShdw blurRad="38100" dist="38100" dir="2700000" algn="tl">
                    <a:srgbClr val="C0C0C0"/>
                  </a:outerShdw>
                </a:effectLst>
                <a:latin typeface="Times New Roman" pitchFamily="18" charset="0"/>
                <a:cs typeface="B Mitra" pitchFamily="2" charset="-78"/>
              </a:rPr>
              <a:t>دكتر جعفر محمدي فراز (سازمان مديرين صنعتي)</a:t>
            </a:r>
            <a:endParaRPr lang="en-US" sz="1500" b="1" dirty="0" smtClean="0">
              <a:effectLst>
                <a:outerShdw blurRad="38100" dist="38100" dir="2700000" algn="tl">
                  <a:srgbClr val="C0C0C0"/>
                </a:outerShdw>
              </a:effectLst>
              <a:latin typeface="Times New Roman" pitchFamily="18" charset="0"/>
              <a:cs typeface="B Mitra" pitchFamily="2" charset="-78"/>
            </a:endParaRPr>
          </a:p>
          <a:p>
            <a:pPr algn="r" rtl="1">
              <a:lnSpc>
                <a:spcPct val="104000"/>
              </a:lnSpc>
              <a:spcBef>
                <a:spcPct val="25000"/>
              </a:spcBef>
              <a:spcAft>
                <a:spcPct val="5000"/>
              </a:spcAft>
              <a:buFont typeface="Wingdings" pitchFamily="2" charset="2"/>
              <a:buChar char="q"/>
            </a:pPr>
            <a:r>
              <a:rPr lang="fa-IR" sz="1500" b="1" dirty="0" smtClean="0">
                <a:cs typeface="B Mitra" pitchFamily="2" charset="-78"/>
              </a:rPr>
              <a:t>شرکت فن افزار شريف</a:t>
            </a:r>
          </a:p>
          <a:p>
            <a:pPr algn="r" rtl="1">
              <a:lnSpc>
                <a:spcPct val="104000"/>
              </a:lnSpc>
              <a:spcBef>
                <a:spcPct val="25000"/>
              </a:spcBef>
              <a:spcAft>
                <a:spcPct val="5000"/>
              </a:spcAft>
              <a:buFont typeface="Wingdings" pitchFamily="2" charset="2"/>
              <a:buChar char="q"/>
            </a:pPr>
            <a:r>
              <a:rPr lang="fa-IR" sz="1500" b="1" dirty="0" smtClean="0">
                <a:effectLst>
                  <a:outerShdw blurRad="38100" dist="38100" dir="2700000" algn="tl">
                    <a:srgbClr val="C0C0C0"/>
                  </a:outerShdw>
                </a:effectLst>
                <a:latin typeface="Times New Roman" pitchFamily="18" charset="0"/>
                <a:cs typeface="B Mitra" pitchFamily="2" charset="-78"/>
              </a:rPr>
              <a:t>شرکت ثامن ارتباط عصر</a:t>
            </a:r>
            <a:r>
              <a:rPr lang="en-US" sz="1500" b="1" dirty="0" smtClean="0">
                <a:effectLst>
                  <a:outerShdw blurRad="38100" dist="38100" dir="2700000" algn="tl">
                    <a:srgbClr val="C0C0C0"/>
                  </a:outerShdw>
                </a:effectLst>
                <a:latin typeface="Times New Roman" pitchFamily="18" charset="0"/>
                <a:cs typeface="B Mitra" pitchFamily="2" charset="-78"/>
              </a:rPr>
              <a:t>  </a:t>
            </a:r>
            <a:endParaRPr lang="fa-IR" sz="1500" b="1" dirty="0" smtClean="0">
              <a:effectLst>
                <a:outerShdw blurRad="38100" dist="38100" dir="2700000" algn="tl">
                  <a:srgbClr val="C0C0C0"/>
                </a:outerShdw>
              </a:effectLst>
              <a:latin typeface="Times New Roman" pitchFamily="18" charset="0"/>
              <a:cs typeface="B Mitra" pitchFamily="2" charset="-78"/>
            </a:endParaRPr>
          </a:p>
          <a:p>
            <a:pPr algn="r" rtl="1">
              <a:lnSpc>
                <a:spcPct val="104000"/>
              </a:lnSpc>
              <a:spcBef>
                <a:spcPct val="25000"/>
              </a:spcBef>
              <a:spcAft>
                <a:spcPct val="5000"/>
              </a:spcAft>
              <a:buNone/>
            </a:pPr>
            <a:r>
              <a:rPr lang="en-US" sz="1800" b="1" dirty="0" smtClean="0">
                <a:solidFill>
                  <a:srgbClr val="F90F52"/>
                </a:solidFill>
                <a:hlinkClick r:id="rId2" action="ppaction://hlinkpres?slideindex=1&amp;slidetitle="/>
              </a:rPr>
              <a:t/>
            </a:r>
            <a:br>
              <a:rPr lang="en-US" sz="1800" b="1" dirty="0" smtClean="0">
                <a:solidFill>
                  <a:srgbClr val="F90F52"/>
                </a:solidFill>
                <a:hlinkClick r:id="rId2" action="ppaction://hlinkpres?slideindex=1&amp;slidetitle="/>
              </a:rPr>
            </a:br>
            <a:endParaRPr lang="en-US" sz="1800" b="1" dirty="0">
              <a:solidFill>
                <a:srgbClr val="F90F52"/>
              </a:solidFill>
            </a:endParaRPr>
          </a:p>
        </p:txBody>
      </p:sp>
    </p:spTree>
  </p:cSld>
  <p:clrMapOvr>
    <a:masterClrMapping/>
  </p:clrMapOvr>
  <p:transition spd="slow">
    <p:diamon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3FDA2DB3-7EFD-408F-B859-C2BAC24A2D7A}" type="slidenum">
              <a:rPr lang="ar-SA">
                <a:latin typeface="Times New Roman" panose="02020603050405020304" pitchFamily="18" charset="0"/>
                <a:cs typeface="Nazanin" panose="00000500000000000000" pitchFamily="2" charset="-78"/>
              </a:rPr>
              <a:pPr eaLnBrk="1" hangingPunct="1"/>
              <a:t>3</a:t>
            </a:fld>
            <a:endParaRPr lang="en-US">
              <a:latin typeface="Times New Roman" panose="02020603050405020304" pitchFamily="18" charset="0"/>
              <a:cs typeface="Nazanin" panose="00000500000000000000" pitchFamily="2" charset="-78"/>
            </a:endParaRPr>
          </a:p>
        </p:txBody>
      </p:sp>
      <p:sp>
        <p:nvSpPr>
          <p:cNvPr id="4100" name="Rectangle 2"/>
          <p:cNvSpPr>
            <a:spLocks noGrp="1" noChangeArrowheads="1"/>
          </p:cNvSpPr>
          <p:nvPr>
            <p:ph type="title"/>
          </p:nvPr>
        </p:nvSpPr>
        <p:spPr>
          <a:xfrm>
            <a:off x="381000" y="457200"/>
            <a:ext cx="8305800" cy="457200"/>
          </a:xfrm>
        </p:spPr>
        <p:txBody>
          <a:bodyPr>
            <a:noAutofit/>
          </a:bodyPr>
          <a:lstStyle/>
          <a:p>
            <a:pPr algn="ctr" eaLnBrk="1" hangingPunct="1"/>
            <a:r>
              <a:rPr lang="fa-IR" altLang="en-US" sz="3600" b="1" dirty="0" smtClean="0">
                <a:solidFill>
                  <a:schemeClr val="tx1"/>
                </a:solidFill>
                <a:cs typeface="B Nazanin" panose="00000400000000000000" pitchFamily="2" charset="-78"/>
              </a:rPr>
              <a:t>تعاریف و تاریخچه هوش تجاری</a:t>
            </a:r>
            <a:endParaRPr lang="en-US" altLang="en-US" sz="3600" b="1" dirty="0" smtClean="0">
              <a:solidFill>
                <a:schemeClr val="tx1"/>
              </a:solidFill>
              <a:cs typeface="B Nazanin" panose="00000400000000000000" pitchFamily="2" charset="-78"/>
            </a:endParaRPr>
          </a:p>
        </p:txBody>
      </p:sp>
      <p:graphicFrame>
        <p:nvGraphicFramePr>
          <p:cNvPr id="2" name="Table 1"/>
          <p:cNvGraphicFramePr>
            <a:graphicFrameLocks noGrp="1"/>
          </p:cNvGraphicFramePr>
          <p:nvPr>
            <p:extLst>
              <p:ext uri="{D42A27DB-BD31-4B8C-83A1-F6EECF244321}">
                <p14:modId xmlns:p14="http://schemas.microsoft.com/office/powerpoint/2010/main" val="544595026"/>
              </p:ext>
            </p:extLst>
          </p:nvPr>
        </p:nvGraphicFramePr>
        <p:xfrm>
          <a:off x="539552" y="960868"/>
          <a:ext cx="8064896" cy="5727656"/>
        </p:xfrm>
        <a:graphic>
          <a:graphicData uri="http://schemas.openxmlformats.org/drawingml/2006/table">
            <a:tbl>
              <a:tblPr bandRow="1">
                <a:tableStyleId>{08FB837D-C827-4EFA-A057-4D05807E0F7C}</a:tableStyleId>
              </a:tblPr>
              <a:tblGrid>
                <a:gridCol w="6013648">
                  <a:extLst>
                    <a:ext uri="{9D8B030D-6E8A-4147-A177-3AD203B41FA5}">
                      <a16:colId xmlns:a16="http://schemas.microsoft.com/office/drawing/2014/main" xmlns="" val="20000"/>
                    </a:ext>
                  </a:extLst>
                </a:gridCol>
                <a:gridCol w="2051248">
                  <a:extLst>
                    <a:ext uri="{9D8B030D-6E8A-4147-A177-3AD203B41FA5}">
                      <a16:colId xmlns:a16="http://schemas.microsoft.com/office/drawing/2014/main" xmlns="" val="20001"/>
                    </a:ext>
                  </a:extLst>
                </a:gridCol>
              </a:tblGrid>
              <a:tr h="532676">
                <a:tc>
                  <a:txBody>
                    <a:bodyPr/>
                    <a:lstStyle/>
                    <a:p>
                      <a:pPr algn="just" rtl="1"/>
                      <a:r>
                        <a:rPr lang="fa-IR" sz="1400" dirty="0" smtClean="0">
                          <a:cs typeface="B Traffic" pitchFamily="2" charset="-78"/>
                        </a:rPr>
                        <a:t>یک</a:t>
                      </a:r>
                      <a:r>
                        <a:rPr lang="fa-IR" sz="1400" baseline="0" dirty="0" smtClean="0">
                          <a:cs typeface="B Traffic" pitchFamily="2" charset="-78"/>
                        </a:rPr>
                        <a:t> محصول از تحلیل </a:t>
                      </a:r>
                      <a:r>
                        <a:rPr lang="fa-IR" sz="1400" baseline="0" dirty="0" err="1" smtClean="0">
                          <a:cs typeface="B Traffic" pitchFamily="2" charset="-78"/>
                        </a:rPr>
                        <a:t>داده‏های</a:t>
                      </a:r>
                      <a:r>
                        <a:rPr lang="fa-IR" sz="1400" baseline="0" dirty="0" smtClean="0">
                          <a:cs typeface="B Traffic" pitchFamily="2" charset="-78"/>
                        </a:rPr>
                        <a:t> کسب و کار با استفاده </a:t>
                      </a:r>
                      <a:r>
                        <a:rPr lang="fa-IR" sz="1200" baseline="0" dirty="0" smtClean="0">
                          <a:cs typeface="B Traffic" pitchFamily="2" charset="-78"/>
                        </a:rPr>
                        <a:t>از</a:t>
                      </a:r>
                      <a:r>
                        <a:rPr lang="fa-IR" sz="1400" baseline="0" dirty="0" smtClean="0">
                          <a:cs typeface="B Traffic" pitchFamily="2" charset="-78"/>
                        </a:rPr>
                        <a:t> </a:t>
                      </a:r>
                      <a:r>
                        <a:rPr lang="fa-IR" sz="1400" baseline="0" dirty="0" err="1" smtClean="0">
                          <a:cs typeface="B Traffic" pitchFamily="2" charset="-78"/>
                        </a:rPr>
                        <a:t>ابزار‏های</a:t>
                      </a:r>
                      <a:r>
                        <a:rPr lang="fa-IR" sz="1400" baseline="0" dirty="0" smtClean="0">
                          <a:cs typeface="B Traffic" pitchFamily="2" charset="-78"/>
                        </a:rPr>
                        <a:t> هوش تجاری. این محصول به عنوان </a:t>
                      </a:r>
                      <a:r>
                        <a:rPr lang="fa-IR" sz="1400" baseline="0" dirty="0" err="1" smtClean="0">
                          <a:cs typeface="B Traffic" pitchFamily="2" charset="-78"/>
                        </a:rPr>
                        <a:t>نتیجه‏ای</a:t>
                      </a:r>
                      <a:r>
                        <a:rPr lang="fa-IR" sz="1400" baseline="0" dirty="0" smtClean="0">
                          <a:cs typeface="B Traffic" pitchFamily="2" charset="-78"/>
                        </a:rPr>
                        <a:t> از این تحلیل پدید آمده است.</a:t>
                      </a:r>
                      <a:endParaRPr lang="en-GB" sz="1400" dirty="0">
                        <a:solidFill>
                          <a:schemeClr val="bg1">
                            <a:lumMod val="75000"/>
                          </a:schemeClr>
                        </a:solidFill>
                        <a:cs typeface="B Traffic" pitchFamily="2" charset="-78"/>
                      </a:endParaRPr>
                    </a:p>
                  </a:txBody>
                  <a:tcPr/>
                </a:tc>
                <a:tc>
                  <a:txBody>
                    <a:bodyPr/>
                    <a:lstStyle/>
                    <a:p>
                      <a:pPr algn="ctr" rtl="1"/>
                      <a:r>
                        <a:rPr lang="en-GB" sz="1400" dirty="0" smtClean="0">
                          <a:cs typeface="B Traffic" pitchFamily="2" charset="-78"/>
                        </a:rPr>
                        <a:t>Kulkarni</a:t>
                      </a:r>
                      <a:r>
                        <a:rPr lang="fa-IR" sz="1400" baseline="0" dirty="0" smtClean="0">
                          <a:cs typeface="B Traffic" pitchFamily="2" charset="-78"/>
                        </a:rPr>
                        <a:t> و </a:t>
                      </a:r>
                      <a:r>
                        <a:rPr lang="en-GB" sz="1400" baseline="0" dirty="0" smtClean="0">
                          <a:cs typeface="B Traffic" pitchFamily="2" charset="-78"/>
                        </a:rPr>
                        <a:t>King</a:t>
                      </a:r>
                      <a:r>
                        <a:rPr lang="fa-IR" sz="1400" baseline="0" dirty="0" smtClean="0">
                          <a:cs typeface="B Traffic" pitchFamily="2" charset="-78"/>
                        </a:rPr>
                        <a:t> (1997)</a:t>
                      </a:r>
                      <a:endParaRPr lang="en-GB" sz="1400" dirty="0">
                        <a:solidFill>
                          <a:schemeClr val="bg1">
                            <a:lumMod val="75000"/>
                          </a:schemeClr>
                        </a:solidFill>
                        <a:cs typeface="B Traffic" pitchFamily="2" charset="-78"/>
                      </a:endParaRPr>
                    </a:p>
                  </a:txBody>
                  <a:tcPr/>
                </a:tc>
                <a:extLst>
                  <a:ext uri="{0D108BD9-81ED-4DB2-BD59-A6C34878D82A}">
                    <a16:rowId xmlns:a16="http://schemas.microsoft.com/office/drawing/2014/main" xmlns="" val="10000"/>
                  </a:ext>
                </a:extLst>
              </a:tr>
              <a:tr h="703391">
                <a:tc>
                  <a:txBody>
                    <a:bodyPr/>
                    <a:lstStyle/>
                    <a:p>
                      <a:pPr algn="just" rtl="1"/>
                      <a:r>
                        <a:rPr lang="fa-IR" sz="1400" dirty="0" smtClean="0">
                          <a:cs typeface="B Traffic" pitchFamily="2" charset="-78"/>
                        </a:rPr>
                        <a:t>یک عبارت چتری که به طور گسترده‏</a:t>
                      </a:r>
                      <a:r>
                        <a:rPr lang="fa-IR" sz="1400" baseline="0" dirty="0" smtClean="0">
                          <a:cs typeface="B Traffic" pitchFamily="2" charset="-78"/>
                        </a:rPr>
                        <a:t> </a:t>
                      </a:r>
                      <a:r>
                        <a:rPr lang="fa-IR" sz="1400" baseline="0" dirty="0" err="1" smtClean="0">
                          <a:cs typeface="B Traffic" pitchFamily="2" charset="-78"/>
                        </a:rPr>
                        <a:t>فرآیند‏های</a:t>
                      </a:r>
                      <a:r>
                        <a:rPr lang="fa-IR" sz="1400" baseline="0" dirty="0" smtClean="0">
                          <a:cs typeface="B Traffic" pitchFamily="2" charset="-78"/>
                        </a:rPr>
                        <a:t> دخیل در استخراج اطلاعات ارزشمند کسب و کار از حجم وسیعی از </a:t>
                      </a:r>
                      <a:r>
                        <a:rPr lang="fa-IR" sz="1400" baseline="0" dirty="0" err="1" smtClean="0">
                          <a:cs typeface="B Traffic" pitchFamily="2" charset="-78"/>
                        </a:rPr>
                        <a:t>داده‏های</a:t>
                      </a:r>
                      <a:r>
                        <a:rPr lang="fa-IR" sz="1400" baseline="0" dirty="0" smtClean="0">
                          <a:cs typeface="B Traffic" pitchFamily="2" charset="-78"/>
                        </a:rPr>
                        <a:t> موجود در داخل یک سازمان را پوشش </a:t>
                      </a:r>
                      <a:r>
                        <a:rPr lang="fa-IR" sz="1400" baseline="0" dirty="0" err="1" smtClean="0">
                          <a:cs typeface="B Traffic" pitchFamily="2" charset="-78"/>
                        </a:rPr>
                        <a:t>می‏دهد</a:t>
                      </a:r>
                      <a:r>
                        <a:rPr lang="fa-IR" sz="1400" baseline="0" dirty="0" smtClean="0">
                          <a:cs typeface="B Traffic" pitchFamily="2" charset="-78"/>
                        </a:rPr>
                        <a:t>.</a:t>
                      </a:r>
                      <a:endParaRPr lang="en-GB" sz="1400" dirty="0">
                        <a:solidFill>
                          <a:schemeClr val="bg1">
                            <a:lumMod val="75000"/>
                          </a:schemeClr>
                        </a:solidFill>
                        <a:cs typeface="B Traffic" pitchFamily="2" charset="-78"/>
                      </a:endParaRPr>
                    </a:p>
                  </a:txBody>
                  <a:tcPr/>
                </a:tc>
                <a:tc>
                  <a:txBody>
                    <a:bodyPr/>
                    <a:lstStyle/>
                    <a:p>
                      <a:pPr algn="ctr" rtl="0"/>
                      <a:r>
                        <a:rPr lang="en-GB" sz="1350" dirty="0" smtClean="0">
                          <a:cs typeface="B Traffic" pitchFamily="2" charset="-78"/>
                        </a:rPr>
                        <a:t> </a:t>
                      </a:r>
                      <a:r>
                        <a:rPr lang="en-GB" sz="1200" dirty="0" smtClean="0">
                          <a:cs typeface="B Traffic" pitchFamily="2" charset="-78"/>
                        </a:rPr>
                        <a:t>Mark </a:t>
                      </a:r>
                      <a:r>
                        <a:rPr lang="en-US" sz="1200" baseline="0" dirty="0" smtClean="0">
                          <a:cs typeface="B Traffic" pitchFamily="2" charset="-78"/>
                        </a:rPr>
                        <a:t>&amp; </a:t>
                      </a:r>
                      <a:r>
                        <a:rPr lang="en-GB" sz="1200" baseline="0" dirty="0" smtClean="0">
                          <a:cs typeface="B Traffic" pitchFamily="2" charset="-78"/>
                        </a:rPr>
                        <a:t>Mary </a:t>
                      </a:r>
                      <a:r>
                        <a:rPr lang="en-GB" sz="1200" baseline="0" dirty="0" err="1" smtClean="0">
                          <a:cs typeface="B Traffic" pitchFamily="2" charset="-78"/>
                        </a:rPr>
                        <a:t>Whitehorn</a:t>
                      </a:r>
                      <a:r>
                        <a:rPr lang="fa-IR" sz="1200" baseline="0" dirty="0" smtClean="0">
                          <a:cs typeface="B Traffic" pitchFamily="2" charset="-78"/>
                        </a:rPr>
                        <a:t> </a:t>
                      </a:r>
                      <a:r>
                        <a:rPr lang="en-GB" sz="1200" baseline="0" dirty="0" smtClean="0">
                          <a:cs typeface="B Traffic" pitchFamily="2" charset="-78"/>
                        </a:rPr>
                        <a:t>IBM (</a:t>
                      </a:r>
                      <a:r>
                        <a:rPr lang="fa-IR" sz="1200" baseline="0" dirty="0" smtClean="0">
                          <a:cs typeface="B Traffic" pitchFamily="2" charset="-78"/>
                        </a:rPr>
                        <a:t>1999</a:t>
                      </a:r>
                      <a:r>
                        <a:rPr lang="en-GB" sz="1200" baseline="0" dirty="0" smtClean="0">
                          <a:cs typeface="B Traffic" pitchFamily="2" charset="-78"/>
                        </a:rPr>
                        <a:t>)</a:t>
                      </a:r>
                      <a:endParaRPr lang="en-GB" sz="1200" dirty="0">
                        <a:solidFill>
                          <a:schemeClr val="bg1">
                            <a:lumMod val="75000"/>
                          </a:schemeClr>
                        </a:solidFill>
                        <a:cs typeface="B Traffic" pitchFamily="2" charset="-78"/>
                      </a:endParaRPr>
                    </a:p>
                  </a:txBody>
                  <a:tcPr/>
                </a:tc>
                <a:extLst>
                  <a:ext uri="{0D108BD9-81ED-4DB2-BD59-A6C34878D82A}">
                    <a16:rowId xmlns:a16="http://schemas.microsoft.com/office/drawing/2014/main" xmlns="" val="10001"/>
                  </a:ext>
                </a:extLst>
              </a:tr>
              <a:tr h="752014">
                <a:tc>
                  <a:txBody>
                    <a:bodyPr/>
                    <a:lstStyle/>
                    <a:p>
                      <a:pPr algn="just" rtl="1"/>
                      <a:r>
                        <a:rPr lang="fa-IR" sz="1400" dirty="0" smtClean="0">
                          <a:cs typeface="B Traffic" pitchFamily="2" charset="-78"/>
                        </a:rPr>
                        <a:t>هوش تجاری، یک عبارت که دربرگیرنده</a:t>
                      </a:r>
                      <a:r>
                        <a:rPr lang="fa-IR" sz="1400" baseline="0" dirty="0" smtClean="0">
                          <a:cs typeface="B Traffic" pitchFamily="2" charset="-78"/>
                        </a:rPr>
                        <a:t> محدوده وسیعی از راه </a:t>
                      </a:r>
                      <a:r>
                        <a:rPr lang="fa-IR" sz="1400" baseline="0" dirty="0" err="1" smtClean="0">
                          <a:cs typeface="B Traffic" pitchFamily="2" charset="-78"/>
                        </a:rPr>
                        <a:t>حل‏ها</a:t>
                      </a:r>
                      <a:r>
                        <a:rPr lang="fa-IR" sz="1400" baseline="0" dirty="0" smtClean="0">
                          <a:cs typeface="B Traffic" pitchFamily="2" charset="-78"/>
                        </a:rPr>
                        <a:t> و </a:t>
                      </a:r>
                      <a:r>
                        <a:rPr lang="fa-IR" sz="1400" baseline="0" dirty="0" err="1" smtClean="0">
                          <a:cs typeface="B Traffic" pitchFamily="2" charset="-78"/>
                        </a:rPr>
                        <a:t>نرم‏افزار‏های</a:t>
                      </a:r>
                      <a:r>
                        <a:rPr lang="fa-IR" sz="1400" baseline="0" dirty="0" smtClean="0">
                          <a:cs typeface="B Traffic" pitchFamily="2" charset="-78"/>
                        </a:rPr>
                        <a:t> تحلیلی برای جمع آوری، یکی کردن، تحلیل و ارائه دسترسی به اطلاعات از یک مسیر پیشنهادی است تا به کاربران یک سازمان اجازه دهد که تصمیمات بهتری در کسب و کار اتخاذ نمایند.</a:t>
                      </a:r>
                      <a:endParaRPr lang="en-GB" sz="1400" dirty="0">
                        <a:solidFill>
                          <a:schemeClr val="bg1">
                            <a:lumMod val="75000"/>
                          </a:schemeClr>
                        </a:solidFill>
                        <a:cs typeface="B Traffic" pitchFamily="2" charset="-78"/>
                      </a:endParaRPr>
                    </a:p>
                  </a:txBody>
                  <a:tcPr/>
                </a:tc>
                <a:tc>
                  <a:txBody>
                    <a:bodyPr/>
                    <a:lstStyle/>
                    <a:p>
                      <a:pPr algn="ctr" rtl="1"/>
                      <a:r>
                        <a:rPr lang="en-GB" sz="1400" dirty="0" smtClean="0">
                          <a:cs typeface="B Traffic" pitchFamily="2" charset="-78"/>
                        </a:rPr>
                        <a:t>Adelman</a:t>
                      </a:r>
                      <a:r>
                        <a:rPr lang="fa-IR" sz="1400" dirty="0" smtClean="0">
                          <a:cs typeface="B Traffic" pitchFamily="2" charset="-78"/>
                        </a:rPr>
                        <a:t> و </a:t>
                      </a:r>
                      <a:r>
                        <a:rPr lang="en-GB" sz="1400" dirty="0" smtClean="0">
                          <a:cs typeface="B Traffic" pitchFamily="2" charset="-78"/>
                        </a:rPr>
                        <a:t>Moss</a:t>
                      </a:r>
                      <a:r>
                        <a:rPr lang="fa-IR" sz="1400" dirty="0" smtClean="0">
                          <a:cs typeface="B Traffic" pitchFamily="2" charset="-78"/>
                        </a:rPr>
                        <a:t> (2000)</a:t>
                      </a:r>
                      <a:endParaRPr lang="en-GB" sz="1400" dirty="0">
                        <a:solidFill>
                          <a:schemeClr val="bg1">
                            <a:lumMod val="75000"/>
                          </a:schemeClr>
                        </a:solidFill>
                        <a:cs typeface="B Traffic" pitchFamily="2" charset="-78"/>
                      </a:endParaRPr>
                    </a:p>
                  </a:txBody>
                  <a:tcPr/>
                </a:tc>
                <a:extLst>
                  <a:ext uri="{0D108BD9-81ED-4DB2-BD59-A6C34878D82A}">
                    <a16:rowId xmlns:a16="http://schemas.microsoft.com/office/drawing/2014/main" xmlns="" val="10002"/>
                  </a:ext>
                </a:extLst>
              </a:tr>
              <a:tr h="596195">
                <a:tc>
                  <a:txBody>
                    <a:bodyPr/>
                    <a:lstStyle/>
                    <a:p>
                      <a:pPr algn="just" rtl="1"/>
                      <a:r>
                        <a:rPr lang="fa-IR" sz="1400" dirty="0" smtClean="0">
                          <a:cs typeface="B Traffic" pitchFamily="2" charset="-78"/>
                        </a:rPr>
                        <a:t>یک معماری و </a:t>
                      </a:r>
                      <a:r>
                        <a:rPr lang="fa-IR" sz="1400" dirty="0" err="1" smtClean="0">
                          <a:cs typeface="B Traffic" pitchFamily="2" charset="-78"/>
                        </a:rPr>
                        <a:t>مجموعه‏ای</a:t>
                      </a:r>
                      <a:r>
                        <a:rPr lang="fa-IR" sz="1400" dirty="0" smtClean="0">
                          <a:cs typeface="B Traffic" pitchFamily="2" charset="-78"/>
                        </a:rPr>
                        <a:t> از </a:t>
                      </a:r>
                      <a:r>
                        <a:rPr lang="fa-IR" sz="1400" dirty="0" err="1" smtClean="0">
                          <a:cs typeface="B Traffic" pitchFamily="2" charset="-78"/>
                        </a:rPr>
                        <a:t>عملیات‏های</a:t>
                      </a:r>
                      <a:r>
                        <a:rPr lang="fa-IR" sz="1400" baseline="0" dirty="0" smtClean="0">
                          <a:cs typeface="B Traffic" pitchFamily="2" charset="-78"/>
                        </a:rPr>
                        <a:t> یکپارچه و همچنین، </a:t>
                      </a:r>
                      <a:r>
                        <a:rPr lang="fa-IR" sz="1400" baseline="0" dirty="0" err="1" smtClean="0">
                          <a:cs typeface="B Traffic" pitchFamily="2" charset="-78"/>
                        </a:rPr>
                        <a:t>برنامه‏های</a:t>
                      </a:r>
                      <a:r>
                        <a:rPr lang="fa-IR" sz="1400" baseline="0" dirty="0" smtClean="0">
                          <a:cs typeface="B Traffic" pitchFamily="2" charset="-78"/>
                        </a:rPr>
                        <a:t> پشتیبان تصمیم و </a:t>
                      </a:r>
                      <a:r>
                        <a:rPr lang="fa-IR" sz="1400" baseline="0" dirty="0" err="1" smtClean="0">
                          <a:cs typeface="B Traffic" pitchFamily="2" charset="-78"/>
                        </a:rPr>
                        <a:t>پایگاه‏های</a:t>
                      </a:r>
                      <a:r>
                        <a:rPr lang="fa-IR" sz="1400" baseline="0" dirty="0" smtClean="0">
                          <a:cs typeface="B Traffic" pitchFamily="2" charset="-78"/>
                        </a:rPr>
                        <a:t> داده است که برای دسترسی آسان جامعه کسب و کار به </a:t>
                      </a:r>
                      <a:r>
                        <a:rPr lang="fa-IR" sz="1400" baseline="0" dirty="0" err="1" smtClean="0">
                          <a:cs typeface="B Traffic" pitchFamily="2" charset="-78"/>
                        </a:rPr>
                        <a:t>داده‏های</a:t>
                      </a:r>
                      <a:r>
                        <a:rPr lang="fa-IR" sz="1400" baseline="0" dirty="0" smtClean="0">
                          <a:cs typeface="B Traffic" pitchFamily="2" charset="-78"/>
                        </a:rPr>
                        <a:t> کسب و کار فراهم شده است.</a:t>
                      </a:r>
                      <a:endParaRPr lang="fa-IR" sz="1400" baseline="0" dirty="0" smtClean="0">
                        <a:solidFill>
                          <a:schemeClr val="bg1">
                            <a:lumMod val="75000"/>
                          </a:schemeClr>
                        </a:solidFill>
                        <a:cs typeface="B Traffic" pitchFamily="2" charset="-78"/>
                      </a:endParaRPr>
                    </a:p>
                  </a:txBody>
                  <a:tcPr/>
                </a:tc>
                <a:tc>
                  <a:txBody>
                    <a:bodyPr/>
                    <a:lstStyle/>
                    <a:p>
                      <a:pPr algn="ctr" rtl="1"/>
                      <a:r>
                        <a:rPr lang="en-GB" sz="1400" dirty="0" smtClean="0">
                          <a:cs typeface="B Traffic" pitchFamily="2" charset="-78"/>
                        </a:rPr>
                        <a:t>Moss</a:t>
                      </a:r>
                      <a:r>
                        <a:rPr lang="fa-IR" sz="1400" baseline="0" dirty="0" smtClean="0">
                          <a:cs typeface="B Traffic" pitchFamily="2" charset="-78"/>
                        </a:rPr>
                        <a:t> و </a:t>
                      </a:r>
                      <a:r>
                        <a:rPr lang="en-GB" sz="1400" baseline="0" dirty="0" err="1" smtClean="0">
                          <a:cs typeface="B Traffic" pitchFamily="2" charset="-78"/>
                        </a:rPr>
                        <a:t>Atre</a:t>
                      </a:r>
                      <a:r>
                        <a:rPr lang="fa-IR" sz="1400" baseline="0" dirty="0" smtClean="0">
                          <a:cs typeface="B Traffic" pitchFamily="2" charset="-78"/>
                        </a:rPr>
                        <a:t> (2003)</a:t>
                      </a:r>
                      <a:endParaRPr lang="en-GB" sz="1400" dirty="0">
                        <a:solidFill>
                          <a:schemeClr val="bg1">
                            <a:lumMod val="75000"/>
                          </a:schemeClr>
                        </a:solidFill>
                        <a:cs typeface="B Traffic" pitchFamily="2" charset="-78"/>
                      </a:endParaRPr>
                    </a:p>
                  </a:txBody>
                  <a:tcPr/>
                </a:tc>
                <a:extLst>
                  <a:ext uri="{0D108BD9-81ED-4DB2-BD59-A6C34878D82A}">
                    <a16:rowId xmlns:a16="http://schemas.microsoft.com/office/drawing/2014/main" xmlns="" val="10003"/>
                  </a:ext>
                </a:extLst>
              </a:tr>
              <a:tr h="532676">
                <a:tc>
                  <a:txBody>
                    <a:bodyPr/>
                    <a:lstStyle/>
                    <a:p>
                      <a:pPr algn="just" rtl="1"/>
                      <a:r>
                        <a:rPr lang="fa-IR" sz="1400" dirty="0" smtClean="0">
                          <a:cs typeface="B Traffic" pitchFamily="2" charset="-78"/>
                        </a:rPr>
                        <a:t>نتیجه</a:t>
                      </a:r>
                      <a:r>
                        <a:rPr lang="fa-IR" sz="1400" baseline="0" dirty="0" smtClean="0">
                          <a:cs typeface="B Traffic" pitchFamily="2" charset="-78"/>
                        </a:rPr>
                        <a:t> یک تحلیل عمیق بر روی </a:t>
                      </a:r>
                      <a:r>
                        <a:rPr lang="fa-IR" sz="1400" baseline="0" dirty="0" err="1" smtClean="0">
                          <a:cs typeface="B Traffic" pitchFamily="2" charset="-78"/>
                        </a:rPr>
                        <a:t>داده‏های</a:t>
                      </a:r>
                      <a:r>
                        <a:rPr lang="fa-IR" sz="1400" baseline="0" dirty="0" smtClean="0">
                          <a:cs typeface="B Traffic" pitchFamily="2" charset="-78"/>
                        </a:rPr>
                        <a:t> دقیق کسب و کار است؛ که شامل پایگاه داده، </a:t>
                      </a:r>
                      <a:r>
                        <a:rPr lang="fa-IR" sz="1400" baseline="0" dirty="0" err="1" smtClean="0">
                          <a:cs typeface="B Traffic" pitchFamily="2" charset="-78"/>
                        </a:rPr>
                        <a:t>تکنولوژی‏های</a:t>
                      </a:r>
                      <a:r>
                        <a:rPr lang="fa-IR" sz="1400" baseline="0" dirty="0" smtClean="0">
                          <a:cs typeface="B Traffic" pitchFamily="2" charset="-78"/>
                        </a:rPr>
                        <a:t> کاربردی، و همچنین عمل تجزیه و تحلیل است.</a:t>
                      </a:r>
                      <a:endParaRPr lang="en-GB" sz="1400" dirty="0">
                        <a:solidFill>
                          <a:schemeClr val="bg1">
                            <a:lumMod val="75000"/>
                          </a:schemeClr>
                        </a:solidFill>
                        <a:cs typeface="B Traffic" pitchFamily="2" charset="-78"/>
                      </a:endParaRPr>
                    </a:p>
                  </a:txBody>
                  <a:tcPr/>
                </a:tc>
                <a:tc>
                  <a:txBody>
                    <a:bodyPr/>
                    <a:lstStyle/>
                    <a:p>
                      <a:pPr algn="ctr" rtl="1"/>
                      <a:r>
                        <a:rPr lang="en-GB" sz="1400" dirty="0" err="1" smtClean="0">
                          <a:cs typeface="B Traffic" pitchFamily="2" charset="-78"/>
                        </a:rPr>
                        <a:t>Gangadharan</a:t>
                      </a:r>
                      <a:r>
                        <a:rPr lang="fa-IR" sz="1400" baseline="0" dirty="0" smtClean="0">
                          <a:cs typeface="B Traffic" pitchFamily="2" charset="-78"/>
                        </a:rPr>
                        <a:t> و </a:t>
                      </a:r>
                      <a:r>
                        <a:rPr lang="en-GB" sz="1400" baseline="0" dirty="0" smtClean="0">
                          <a:cs typeface="B Traffic" pitchFamily="2" charset="-78"/>
                        </a:rPr>
                        <a:t>Swami</a:t>
                      </a:r>
                      <a:r>
                        <a:rPr lang="fa-IR" sz="1400" baseline="0" dirty="0" smtClean="0">
                          <a:cs typeface="B Traffic" pitchFamily="2" charset="-78"/>
                        </a:rPr>
                        <a:t> (2004)</a:t>
                      </a:r>
                      <a:endParaRPr lang="en-GB" sz="1400" dirty="0">
                        <a:solidFill>
                          <a:schemeClr val="bg1">
                            <a:lumMod val="75000"/>
                          </a:schemeClr>
                        </a:solidFill>
                        <a:cs typeface="B Traffic" pitchFamily="2" charset="-78"/>
                      </a:endParaRPr>
                    </a:p>
                  </a:txBody>
                  <a:tcPr/>
                </a:tc>
                <a:extLst>
                  <a:ext uri="{0D108BD9-81ED-4DB2-BD59-A6C34878D82A}">
                    <a16:rowId xmlns:a16="http://schemas.microsoft.com/office/drawing/2014/main" xmlns="" val="10004"/>
                  </a:ext>
                </a:extLst>
              </a:tr>
              <a:tr h="752014">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fa-IR" sz="1400" dirty="0" smtClean="0">
                          <a:cs typeface="B Traffic" pitchFamily="2" charset="-78"/>
                        </a:rPr>
                        <a:t>فرآیند‏ها،</a:t>
                      </a:r>
                      <a:r>
                        <a:rPr lang="fa-IR" sz="1400" baseline="0" dirty="0" smtClean="0">
                          <a:cs typeface="B Traffic" pitchFamily="2" charset="-78"/>
                        </a:rPr>
                        <a:t> تکنولوژی‏ها و ابزار‏های مورد نیاز برای تبدیل داده به اطلاعات، اطلاعات به دانش و دانش به طرح‏هایی که منجر به عمل کسب و کار سودآور می‏شوند. هوش تجاری شامل پایگاه داده تحلیلی، ابزار تحلیل کسب و کار، و مدیریت دانش و محتوا است.</a:t>
                      </a:r>
                      <a:endParaRPr lang="en-GB" sz="1400" dirty="0" smtClean="0">
                        <a:solidFill>
                          <a:schemeClr val="bg1">
                            <a:lumMod val="75000"/>
                          </a:schemeClr>
                        </a:solidFill>
                        <a:cs typeface="B Traffic" pitchFamily="2" charset="-78"/>
                      </a:endParaRPr>
                    </a:p>
                  </a:txBody>
                  <a:tcPr/>
                </a:tc>
                <a:tc>
                  <a:txBody>
                    <a:bodyPr/>
                    <a:lstStyle/>
                    <a:p>
                      <a:pPr algn="ctr" rtl="1"/>
                      <a:r>
                        <a:rPr lang="en-GB" sz="1400" dirty="0" smtClean="0">
                          <a:cs typeface="B Traffic" pitchFamily="2" charset="-78"/>
                        </a:rPr>
                        <a:t>Moss</a:t>
                      </a:r>
                      <a:r>
                        <a:rPr lang="fa-IR" sz="1400" baseline="0" dirty="0" smtClean="0">
                          <a:cs typeface="B Traffic" pitchFamily="2" charset="-78"/>
                        </a:rPr>
                        <a:t> و </a:t>
                      </a:r>
                      <a:r>
                        <a:rPr lang="en-GB" sz="1400" baseline="0" dirty="0" err="1" smtClean="0">
                          <a:cs typeface="B Traffic" pitchFamily="2" charset="-78"/>
                        </a:rPr>
                        <a:t>Hoberman</a:t>
                      </a:r>
                      <a:r>
                        <a:rPr lang="fa-IR" sz="1400" baseline="0" dirty="0" smtClean="0">
                          <a:cs typeface="B Traffic" pitchFamily="2" charset="-78"/>
                        </a:rPr>
                        <a:t> (2004)</a:t>
                      </a:r>
                      <a:endParaRPr lang="en-GB" sz="1400" dirty="0" smtClean="0">
                        <a:solidFill>
                          <a:schemeClr val="bg1">
                            <a:lumMod val="75000"/>
                          </a:schemeClr>
                        </a:solidFill>
                        <a:cs typeface="B Traffic" pitchFamily="2" charset="-78"/>
                      </a:endParaRPr>
                    </a:p>
                    <a:p>
                      <a:pPr algn="ctr" rtl="1"/>
                      <a:endParaRPr lang="en-GB" sz="1400" dirty="0">
                        <a:solidFill>
                          <a:schemeClr val="bg1">
                            <a:lumMod val="75000"/>
                          </a:schemeClr>
                        </a:solidFill>
                        <a:cs typeface="B Traffic" pitchFamily="2" charset="-78"/>
                      </a:endParaRPr>
                    </a:p>
                  </a:txBody>
                  <a:tcPr/>
                </a:tc>
                <a:extLst>
                  <a:ext uri="{0D108BD9-81ED-4DB2-BD59-A6C34878D82A}">
                    <a16:rowId xmlns:a16="http://schemas.microsoft.com/office/drawing/2014/main" xmlns="" val="10005"/>
                  </a:ext>
                </a:extLst>
              </a:tr>
              <a:tr h="971351">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fa-IR" sz="1400" dirty="0" smtClean="0">
                          <a:cs typeface="B Traffic" pitchFamily="2" charset="-78"/>
                        </a:rPr>
                        <a:t>داده،</a:t>
                      </a:r>
                      <a:r>
                        <a:rPr lang="fa-IR" sz="1400" baseline="0" dirty="0" smtClean="0">
                          <a:cs typeface="B Traffic" pitchFamily="2" charset="-78"/>
                        </a:rPr>
                        <a:t> اطلاعات و دانش حیاتی، دقیق و به موقع که از تصمیم گیری‏های استراتژیک و عملیاتی و ارزیابی ریسک در محیط‏های کسب و کار پویا و غیرقطعی پشتیبانی می‏نمایند. منابع داده، اطلاعات و دانش شامل هم منابع داخل سازمانی است، و هم منایعی که توسط مشتریان، افراد ثالث یا شرکای خارجی، به عنوان نتیجه انتخاب آن‏ها، تأمین می‏گردند.</a:t>
                      </a:r>
                      <a:endParaRPr lang="en-GB" sz="1400" dirty="0" smtClean="0">
                        <a:solidFill>
                          <a:schemeClr val="bg1">
                            <a:lumMod val="75000"/>
                          </a:schemeClr>
                        </a:solidFill>
                        <a:cs typeface="B Traffic" pitchFamily="2" charset="-78"/>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GB" sz="1200" dirty="0" smtClean="0">
                          <a:cs typeface="B Traffic" pitchFamily="2" charset="-78"/>
                        </a:rPr>
                        <a:t>Chang</a:t>
                      </a:r>
                      <a:r>
                        <a:rPr lang="fa-IR" sz="1400" baseline="0" dirty="0" smtClean="0">
                          <a:cs typeface="B Traffic" pitchFamily="2" charset="-78"/>
                        </a:rPr>
                        <a:t> (2006)</a:t>
                      </a:r>
                      <a:endParaRPr lang="en-GB" sz="1400" dirty="0" smtClean="0">
                        <a:solidFill>
                          <a:schemeClr val="bg1">
                            <a:lumMod val="75000"/>
                          </a:schemeClr>
                        </a:solidFill>
                        <a:cs typeface="B Traffic" pitchFamily="2" charset="-78"/>
                      </a:endParaRPr>
                    </a:p>
                    <a:p>
                      <a:pPr algn="ctr" rtl="1"/>
                      <a:endParaRPr lang="en-GB" sz="1400" dirty="0">
                        <a:solidFill>
                          <a:schemeClr val="bg1">
                            <a:lumMod val="75000"/>
                          </a:schemeClr>
                        </a:solidFill>
                        <a:cs typeface="B Traffic" pitchFamily="2" charset="-78"/>
                      </a:endParaRPr>
                    </a:p>
                  </a:txBody>
                  <a:tcPr/>
                </a:tc>
                <a:extLst>
                  <a:ext uri="{0D108BD9-81ED-4DB2-BD59-A6C34878D82A}">
                    <a16:rowId xmlns:a16="http://schemas.microsoft.com/office/drawing/2014/main" xmlns="" val="10006"/>
                  </a:ext>
                </a:extLst>
              </a:tr>
              <a:tr h="752014">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fa-IR" sz="1400" dirty="0" smtClean="0">
                          <a:cs typeface="B Traffic" pitchFamily="2" charset="-78"/>
                        </a:rPr>
                        <a:t>یک عبارت چتری است که دربرگیرنده ابزار‏ها،</a:t>
                      </a:r>
                      <a:r>
                        <a:rPr lang="fa-IR" sz="1400" baseline="0" dirty="0" smtClean="0">
                          <a:cs typeface="B Traffic" pitchFamily="2" charset="-78"/>
                        </a:rPr>
                        <a:t> معماری‏ها، پایگاه‏های داده، پایگاه داده تحلیلی، مدیریت عملکرد، متدولوژی‏ها و ... می‏باشد که همه آن‏ها در قالب یک مجموعه نرم‏افزاری یکپارچه جمع آوری شده‏اند.</a:t>
                      </a:r>
                      <a:endParaRPr lang="en-GB" sz="1400" dirty="0" smtClean="0">
                        <a:solidFill>
                          <a:schemeClr val="bg1">
                            <a:lumMod val="75000"/>
                          </a:schemeClr>
                        </a:solidFill>
                        <a:cs typeface="B Traffic" pitchFamily="2" charset="-78"/>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GB" sz="1200" dirty="0" smtClean="0">
                          <a:cs typeface="B Traffic" pitchFamily="2" charset="-78"/>
                        </a:rPr>
                        <a:t>Turban</a:t>
                      </a:r>
                      <a:r>
                        <a:rPr lang="fa-IR" sz="1400" dirty="0" smtClean="0">
                          <a:cs typeface="B Traffic" pitchFamily="2" charset="-78"/>
                        </a:rPr>
                        <a:t> و</a:t>
                      </a:r>
                      <a:r>
                        <a:rPr lang="fa-IR" sz="1400" baseline="0" dirty="0" smtClean="0">
                          <a:cs typeface="B Traffic" pitchFamily="2" charset="-78"/>
                        </a:rPr>
                        <a:t> همکارانش</a:t>
                      </a:r>
                      <a:r>
                        <a:rPr lang="fa-IR" sz="1400" dirty="0" smtClean="0">
                          <a:cs typeface="B Traffic" pitchFamily="2" charset="-78"/>
                        </a:rPr>
                        <a:t> (2007)</a:t>
                      </a:r>
                      <a:endParaRPr lang="en-GB" sz="1400" dirty="0" smtClean="0">
                        <a:solidFill>
                          <a:schemeClr val="bg1">
                            <a:lumMod val="75000"/>
                          </a:schemeClr>
                        </a:solidFill>
                        <a:cs typeface="B Traffic" pitchFamily="2" charset="-78"/>
                      </a:endParaRPr>
                    </a:p>
                    <a:p>
                      <a:pPr algn="ctr" rtl="1"/>
                      <a:endParaRPr lang="en-GB" sz="1400" dirty="0">
                        <a:solidFill>
                          <a:schemeClr val="bg1">
                            <a:lumMod val="75000"/>
                          </a:schemeClr>
                        </a:solidFill>
                        <a:cs typeface="B Traffic" pitchFamily="2" charset="-78"/>
                      </a:endParaRPr>
                    </a:p>
                  </a:txBody>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3650579111"/>
      </p:ext>
    </p:extLst>
  </p:cSld>
  <p:clrMapOvr>
    <a:masterClrMapping/>
  </p:clrMapOvr>
  <p:transition spd="slow">
    <p:wipe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2"/>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3FDA2DB3-7EFD-408F-B859-C2BAC24A2D7A}" type="slidenum">
              <a:rPr lang="ar-SA">
                <a:latin typeface="Times New Roman" panose="02020603050405020304" pitchFamily="18" charset="0"/>
                <a:cs typeface="Nazanin" panose="00000500000000000000" pitchFamily="2" charset="-78"/>
              </a:rPr>
              <a:pPr eaLnBrk="1" hangingPunct="1"/>
              <a:t>4</a:t>
            </a:fld>
            <a:endParaRPr lang="en-US">
              <a:latin typeface="Times New Roman" panose="02020603050405020304" pitchFamily="18" charset="0"/>
              <a:cs typeface="Nazanin" panose="00000500000000000000" pitchFamily="2" charset="-78"/>
            </a:endParaRPr>
          </a:p>
        </p:txBody>
      </p:sp>
      <p:graphicFrame>
        <p:nvGraphicFramePr>
          <p:cNvPr id="2" name="Table 1"/>
          <p:cNvGraphicFramePr>
            <a:graphicFrameLocks noGrp="1"/>
          </p:cNvGraphicFramePr>
          <p:nvPr>
            <p:extLst>
              <p:ext uri="{D42A27DB-BD31-4B8C-83A1-F6EECF244321}">
                <p14:modId xmlns:p14="http://schemas.microsoft.com/office/powerpoint/2010/main" val="3800409723"/>
              </p:ext>
            </p:extLst>
          </p:nvPr>
        </p:nvGraphicFramePr>
        <p:xfrm>
          <a:off x="533400" y="762000"/>
          <a:ext cx="8064896" cy="5760720"/>
        </p:xfrm>
        <a:graphic>
          <a:graphicData uri="http://schemas.openxmlformats.org/drawingml/2006/table">
            <a:tbl>
              <a:tblPr bandRow="1">
                <a:tableStyleId>{08FB837D-C827-4EFA-A057-4D05807E0F7C}</a:tableStyleId>
              </a:tblPr>
              <a:tblGrid>
                <a:gridCol w="5904656">
                  <a:extLst>
                    <a:ext uri="{9D8B030D-6E8A-4147-A177-3AD203B41FA5}">
                      <a16:colId xmlns:a16="http://schemas.microsoft.com/office/drawing/2014/main" xmlns="" val="20000"/>
                    </a:ext>
                  </a:extLst>
                </a:gridCol>
                <a:gridCol w="2160240">
                  <a:extLst>
                    <a:ext uri="{9D8B030D-6E8A-4147-A177-3AD203B41FA5}">
                      <a16:colId xmlns:a16="http://schemas.microsoft.com/office/drawing/2014/main" xmlns="" val="20001"/>
                    </a:ext>
                  </a:extLst>
                </a:gridCol>
              </a:tblGrid>
              <a:tr h="370840">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fa-IR" dirty="0" smtClean="0">
                          <a:cs typeface="B Traffic" pitchFamily="2" charset="-78"/>
                        </a:rPr>
                        <a:t>یک عبارت چتری است که شامل برنامه‏های کاربردی تحلیلی،</a:t>
                      </a:r>
                      <a:r>
                        <a:rPr lang="fa-IR" baseline="0" dirty="0" smtClean="0">
                          <a:cs typeface="B Traffic" pitchFamily="2" charset="-78"/>
                        </a:rPr>
                        <a:t> زیرساخت، پلتفرم‏ها و همچنین، بهترین روش‏ها است.</a:t>
                      </a:r>
                      <a:endParaRPr lang="fa-IR" baseline="0" dirty="0" smtClean="0">
                        <a:solidFill>
                          <a:schemeClr val="bg1">
                            <a:lumMod val="75000"/>
                          </a:schemeClr>
                        </a:solidFill>
                        <a:cs typeface="B Traffic" pitchFamily="2" charset="-78"/>
                      </a:endParaRPr>
                    </a:p>
                    <a:p>
                      <a:pPr algn="just" rtl="1"/>
                      <a:endParaRPr lang="en-GB" dirty="0">
                        <a:solidFill>
                          <a:schemeClr val="bg1">
                            <a:lumMod val="75000"/>
                          </a:schemeClr>
                        </a:solidFill>
                        <a:cs typeface="B Traffic" pitchFamily="2" charset="-78"/>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GB" sz="1800" dirty="0" err="1" smtClean="0">
                          <a:cs typeface="B Traffic" pitchFamily="2" charset="-78"/>
                        </a:rPr>
                        <a:t>Hostmann</a:t>
                      </a:r>
                      <a:r>
                        <a:rPr lang="fa-IR" baseline="0" dirty="0" smtClean="0">
                          <a:cs typeface="B Traffic" pitchFamily="2" charset="-78"/>
                        </a:rPr>
                        <a:t> (محقق </a:t>
                      </a:r>
                      <a:r>
                        <a:rPr lang="en-GB" sz="1800" baseline="0" dirty="0" smtClean="0">
                          <a:cs typeface="B Traffic" pitchFamily="2" charset="-78"/>
                        </a:rPr>
                        <a:t>Gartner</a:t>
                      </a:r>
                      <a:r>
                        <a:rPr lang="fa-IR" baseline="0" dirty="0" smtClean="0">
                          <a:cs typeface="B Traffic" pitchFamily="2" charset="-78"/>
                        </a:rPr>
                        <a:t>، 2007)</a:t>
                      </a:r>
                      <a:endParaRPr lang="en-GB" dirty="0" smtClean="0">
                        <a:solidFill>
                          <a:schemeClr val="bg1">
                            <a:lumMod val="75000"/>
                          </a:schemeClr>
                        </a:solidFill>
                        <a:cs typeface="B Traffic" pitchFamily="2" charset="-78"/>
                      </a:endParaRPr>
                    </a:p>
                    <a:p>
                      <a:pPr algn="ctr" rtl="1"/>
                      <a:endParaRPr lang="en-GB" dirty="0">
                        <a:solidFill>
                          <a:schemeClr val="bg1">
                            <a:lumMod val="75000"/>
                          </a:schemeClr>
                        </a:solidFill>
                        <a:cs typeface="B Traffic" pitchFamily="2" charset="-78"/>
                      </a:endParaRPr>
                    </a:p>
                  </a:txBody>
                  <a:tcPr/>
                </a:tc>
                <a:extLst>
                  <a:ext uri="{0D108BD9-81ED-4DB2-BD59-A6C34878D82A}">
                    <a16:rowId xmlns:a16="http://schemas.microsoft.com/office/drawing/2014/main" xmlns="" val="10000"/>
                  </a:ext>
                </a:extLst>
              </a:tr>
              <a:tr h="370840">
                <a:tc>
                  <a:txBody>
                    <a:bodyPr/>
                    <a:lstStyle/>
                    <a:p>
                      <a:pPr algn="just" rtl="1"/>
                      <a:r>
                        <a:rPr lang="fa-IR" dirty="0" smtClean="0">
                          <a:cs typeface="B Traffic" pitchFamily="2" charset="-78"/>
                        </a:rPr>
                        <a:t>استفاده از </a:t>
                      </a:r>
                      <a:r>
                        <a:rPr lang="fa-IR" dirty="0" err="1" smtClean="0">
                          <a:cs typeface="B Traffic" pitchFamily="2" charset="-78"/>
                        </a:rPr>
                        <a:t>داده‏های</a:t>
                      </a:r>
                      <a:r>
                        <a:rPr lang="fa-IR" dirty="0" smtClean="0">
                          <a:cs typeface="B Traffic" pitchFamily="2" charset="-78"/>
                        </a:rPr>
                        <a:t> مختلف یک سازمان به</a:t>
                      </a:r>
                      <a:r>
                        <a:rPr lang="fa-IR" baseline="0" dirty="0" smtClean="0">
                          <a:cs typeface="B Traffic" pitchFamily="2" charset="-78"/>
                        </a:rPr>
                        <a:t> منظور</a:t>
                      </a:r>
                      <a:r>
                        <a:rPr lang="fa-IR" dirty="0" smtClean="0">
                          <a:cs typeface="B Traffic" pitchFamily="2" charset="-78"/>
                        </a:rPr>
                        <a:t> ارائه</a:t>
                      </a:r>
                      <a:r>
                        <a:rPr lang="fa-IR" baseline="0" dirty="0" smtClean="0">
                          <a:cs typeface="B Traffic" pitchFamily="2" charset="-78"/>
                        </a:rPr>
                        <a:t> </a:t>
                      </a:r>
                      <a:r>
                        <a:rPr lang="fa-IR" baseline="0" dirty="0" err="1" smtClean="0">
                          <a:cs typeface="B Traffic" pitchFamily="2" charset="-78"/>
                        </a:rPr>
                        <a:t>داده‏های</a:t>
                      </a:r>
                      <a:r>
                        <a:rPr lang="fa-IR" baseline="0" dirty="0" smtClean="0">
                          <a:cs typeface="B Traffic" pitchFamily="2" charset="-78"/>
                        </a:rPr>
                        <a:t> معنادار و تحلیل برای کارمندان، مشتریان، تهیه کنندگان و </a:t>
                      </a:r>
                      <a:r>
                        <a:rPr lang="fa-IR" baseline="0" dirty="0" err="1" smtClean="0">
                          <a:cs typeface="B Traffic" pitchFamily="2" charset="-78"/>
                        </a:rPr>
                        <a:t>شرکا</a:t>
                      </a:r>
                      <a:r>
                        <a:rPr lang="fa-IR" baseline="0" dirty="0" smtClean="0">
                          <a:cs typeface="B Traffic" pitchFamily="2" charset="-78"/>
                        </a:rPr>
                        <a:t> به منظور تصمیم </a:t>
                      </a:r>
                      <a:r>
                        <a:rPr lang="fa-IR" baseline="0" dirty="0" err="1" smtClean="0">
                          <a:cs typeface="B Traffic" pitchFamily="2" charset="-78"/>
                        </a:rPr>
                        <a:t>گیری‏های</a:t>
                      </a:r>
                      <a:r>
                        <a:rPr lang="fa-IR" baseline="0" dirty="0" smtClean="0">
                          <a:cs typeface="B Traffic" pitchFamily="2" charset="-78"/>
                        </a:rPr>
                        <a:t> مؤثرتر.</a:t>
                      </a:r>
                      <a:endParaRPr lang="en-GB" dirty="0">
                        <a:solidFill>
                          <a:schemeClr val="bg1">
                            <a:lumMod val="75000"/>
                          </a:schemeClr>
                        </a:solidFill>
                        <a:cs typeface="B Traffic" pitchFamily="2" charset="-78"/>
                      </a:endParaRPr>
                    </a:p>
                  </a:txBody>
                  <a:tcPr/>
                </a:tc>
                <a:tc>
                  <a:txBody>
                    <a:bodyPr/>
                    <a:lstStyle/>
                    <a:p>
                      <a:pPr algn="ctr" rtl="1"/>
                      <a:r>
                        <a:rPr lang="en-GB" sz="1600" dirty="0" smtClean="0">
                          <a:cs typeface="B Traffic" pitchFamily="2" charset="-78"/>
                        </a:rPr>
                        <a:t>Business Objects</a:t>
                      </a:r>
                      <a:r>
                        <a:rPr lang="fa-IR" baseline="0" dirty="0" smtClean="0">
                          <a:cs typeface="B Traffic" pitchFamily="2" charset="-78"/>
                        </a:rPr>
                        <a:t> (2007)</a:t>
                      </a:r>
                      <a:endParaRPr lang="en-GB" dirty="0">
                        <a:solidFill>
                          <a:schemeClr val="bg1">
                            <a:lumMod val="75000"/>
                          </a:schemeClr>
                        </a:solidFill>
                        <a:cs typeface="B Traffic" pitchFamily="2" charset="-78"/>
                      </a:endParaRPr>
                    </a:p>
                  </a:txBody>
                  <a:tcPr/>
                </a:tc>
                <a:extLst>
                  <a:ext uri="{0D108BD9-81ED-4DB2-BD59-A6C34878D82A}">
                    <a16:rowId xmlns:a16="http://schemas.microsoft.com/office/drawing/2014/main" xmlns="" val="10001"/>
                  </a:ext>
                </a:extLst>
              </a:tr>
              <a:tr h="370840">
                <a:tc>
                  <a:txBody>
                    <a:bodyPr/>
                    <a:lstStyle/>
                    <a:p>
                      <a:pPr algn="just" rtl="1"/>
                      <a:r>
                        <a:rPr lang="fa-IR" dirty="0" smtClean="0">
                          <a:cs typeface="B Traffic" pitchFamily="2" charset="-78"/>
                        </a:rPr>
                        <a:t>هوش تجاری افراد و</a:t>
                      </a:r>
                      <a:r>
                        <a:rPr lang="fa-IR" baseline="0" dirty="0" smtClean="0">
                          <a:cs typeface="B Traffic" pitchFamily="2" charset="-78"/>
                        </a:rPr>
                        <a:t> </a:t>
                      </a:r>
                      <a:r>
                        <a:rPr lang="fa-IR" baseline="0" dirty="0" err="1" smtClean="0">
                          <a:cs typeface="B Traffic" pitchFamily="2" charset="-78"/>
                        </a:rPr>
                        <a:t>داده‏ها</a:t>
                      </a:r>
                      <a:r>
                        <a:rPr lang="fa-IR" baseline="0" dirty="0" smtClean="0">
                          <a:cs typeface="B Traffic" pitchFamily="2" charset="-78"/>
                        </a:rPr>
                        <a:t> را گردهم آورده تا انواع </a:t>
                      </a:r>
                      <a:r>
                        <a:rPr lang="fa-IR" baseline="0" dirty="0" err="1" smtClean="0">
                          <a:cs typeface="B Traffic" pitchFamily="2" charset="-78"/>
                        </a:rPr>
                        <a:t>راه‏ها</a:t>
                      </a:r>
                      <a:r>
                        <a:rPr lang="fa-IR" baseline="0" dirty="0" smtClean="0">
                          <a:cs typeface="B Traffic" pitchFamily="2" charset="-78"/>
                        </a:rPr>
                        <a:t> را برای نمایش اطلاعاتی که از تصمیم گیری مبتنی بر واقعیت پشتیبانی </a:t>
                      </a:r>
                      <a:r>
                        <a:rPr lang="fa-IR" baseline="0" dirty="0" err="1" smtClean="0">
                          <a:cs typeface="B Traffic" pitchFamily="2" charset="-78"/>
                        </a:rPr>
                        <a:t>می‏کنند</a:t>
                      </a:r>
                      <a:r>
                        <a:rPr lang="fa-IR" baseline="0" dirty="0" smtClean="0">
                          <a:cs typeface="B Traffic" pitchFamily="2" charset="-78"/>
                        </a:rPr>
                        <a:t>، را ارائه نماید.</a:t>
                      </a:r>
                      <a:endParaRPr lang="en-GB" dirty="0">
                        <a:solidFill>
                          <a:schemeClr val="bg1">
                            <a:lumMod val="75000"/>
                          </a:schemeClr>
                        </a:solidFill>
                        <a:cs typeface="B Traffic" pitchFamily="2" charset="-78"/>
                      </a:endParaRPr>
                    </a:p>
                  </a:txBody>
                  <a:tcPr/>
                </a:tc>
                <a:tc>
                  <a:txBody>
                    <a:bodyPr/>
                    <a:lstStyle/>
                    <a:p>
                      <a:pPr algn="ctr" rtl="1"/>
                      <a:r>
                        <a:rPr lang="en-GB" sz="1600" dirty="0" err="1" smtClean="0">
                          <a:cs typeface="B Traffic" pitchFamily="2" charset="-78"/>
                        </a:rPr>
                        <a:t>Cognos</a:t>
                      </a:r>
                      <a:r>
                        <a:rPr lang="fa-IR" baseline="0" dirty="0" smtClean="0">
                          <a:cs typeface="B Traffic" pitchFamily="2" charset="-78"/>
                        </a:rPr>
                        <a:t> </a:t>
                      </a:r>
                      <a:r>
                        <a:rPr lang="fa-IR" sz="1800" baseline="0" dirty="0" smtClean="0">
                          <a:cs typeface="B Traffic" pitchFamily="2" charset="-78"/>
                        </a:rPr>
                        <a:t>(2007)</a:t>
                      </a:r>
                      <a:endParaRPr lang="en-GB" sz="1800" dirty="0">
                        <a:solidFill>
                          <a:schemeClr val="bg1">
                            <a:lumMod val="75000"/>
                          </a:schemeClr>
                        </a:solidFill>
                        <a:cs typeface="B Traffic" pitchFamily="2" charset="-78"/>
                      </a:endParaRPr>
                    </a:p>
                  </a:txBody>
                  <a:tcPr/>
                </a:tc>
                <a:extLst>
                  <a:ext uri="{0D108BD9-81ED-4DB2-BD59-A6C34878D82A}">
                    <a16:rowId xmlns:a16="http://schemas.microsoft.com/office/drawing/2014/main" xmlns="" val="10002"/>
                  </a:ext>
                </a:extLst>
              </a:tr>
              <a:tr h="370840">
                <a:tc>
                  <a:txBody>
                    <a:bodyPr/>
                    <a:lstStyle/>
                    <a:p>
                      <a:pPr algn="just" rtl="1"/>
                      <a:r>
                        <a:rPr lang="fa-IR" dirty="0" smtClean="0">
                          <a:cs typeface="B Traffic" pitchFamily="2" charset="-78"/>
                        </a:rPr>
                        <a:t>تحویل اطلاعات درست به افراد درست در زمان درست به منظور پشتیبانی از تصمیم گیری بهتر و دستیابی به</a:t>
                      </a:r>
                      <a:r>
                        <a:rPr lang="fa-IR" baseline="0" dirty="0" smtClean="0">
                          <a:cs typeface="B Traffic" pitchFamily="2" charset="-78"/>
                        </a:rPr>
                        <a:t> برتری در رقابت.</a:t>
                      </a:r>
                      <a:endParaRPr lang="en-GB" dirty="0">
                        <a:solidFill>
                          <a:schemeClr val="bg1">
                            <a:lumMod val="75000"/>
                          </a:schemeClr>
                        </a:solidFill>
                        <a:cs typeface="B Traffic" pitchFamily="2" charset="-78"/>
                      </a:endParaRPr>
                    </a:p>
                  </a:txBody>
                  <a:tcPr/>
                </a:tc>
                <a:tc>
                  <a:txBody>
                    <a:bodyPr/>
                    <a:lstStyle/>
                    <a:p>
                      <a:pPr algn="ctr" rtl="1"/>
                      <a:r>
                        <a:rPr lang="en-GB" sz="1600" dirty="0" smtClean="0">
                          <a:cs typeface="B Traffic" pitchFamily="2" charset="-78"/>
                        </a:rPr>
                        <a:t>SAS Institute</a:t>
                      </a:r>
                      <a:r>
                        <a:rPr lang="fa-IR" dirty="0" smtClean="0">
                          <a:cs typeface="B Traffic" pitchFamily="2" charset="-78"/>
                        </a:rPr>
                        <a:t> </a:t>
                      </a:r>
                      <a:endParaRPr lang="en-US" dirty="0" smtClean="0">
                        <a:cs typeface="B Traffic" pitchFamily="2" charset="-78"/>
                      </a:endParaRPr>
                    </a:p>
                    <a:p>
                      <a:pPr algn="ctr" rtl="1"/>
                      <a:r>
                        <a:rPr lang="fa-IR" dirty="0" smtClean="0">
                          <a:cs typeface="B Traffic" pitchFamily="2" charset="-78"/>
                        </a:rPr>
                        <a:t>(</a:t>
                      </a:r>
                      <a:r>
                        <a:rPr lang="en-GB" sz="1600" dirty="0" err="1" smtClean="0">
                          <a:cs typeface="B Traffic" pitchFamily="2" charset="-78"/>
                        </a:rPr>
                        <a:t>Ing</a:t>
                      </a:r>
                      <a:r>
                        <a:rPr lang="fa-IR" dirty="0" smtClean="0">
                          <a:cs typeface="B Traffic" pitchFamily="2" charset="-78"/>
                        </a:rPr>
                        <a:t>، 2007)</a:t>
                      </a:r>
                      <a:endParaRPr lang="en-GB" dirty="0">
                        <a:solidFill>
                          <a:schemeClr val="bg1">
                            <a:lumMod val="75000"/>
                          </a:schemeClr>
                        </a:solidFill>
                        <a:cs typeface="B Traffic" pitchFamily="2" charset="-78"/>
                      </a:endParaRPr>
                    </a:p>
                  </a:txBody>
                  <a:tcPr/>
                </a:tc>
                <a:extLst>
                  <a:ext uri="{0D108BD9-81ED-4DB2-BD59-A6C34878D82A}">
                    <a16:rowId xmlns:a16="http://schemas.microsoft.com/office/drawing/2014/main" xmlns="" val="10003"/>
                  </a:ext>
                </a:extLst>
              </a:tr>
              <a:tr h="370840">
                <a:tc>
                  <a:txBody>
                    <a:bodyPr/>
                    <a:lstStyle/>
                    <a:p>
                      <a:pPr algn="just" rtl="1"/>
                      <a:r>
                        <a:rPr lang="fa-IR" dirty="0" err="1" smtClean="0">
                          <a:cs typeface="B Traffic" pitchFamily="2" charset="-78"/>
                        </a:rPr>
                        <a:t>مجموعه‏ای</a:t>
                      </a:r>
                      <a:r>
                        <a:rPr lang="fa-IR" dirty="0" smtClean="0">
                          <a:cs typeface="B Traffic" pitchFamily="2" charset="-78"/>
                        </a:rPr>
                        <a:t> از تکنولوژی و</a:t>
                      </a:r>
                      <a:r>
                        <a:rPr lang="fa-IR" baseline="0" dirty="0" smtClean="0">
                          <a:cs typeface="B Traffic" pitchFamily="2" charset="-78"/>
                        </a:rPr>
                        <a:t> </a:t>
                      </a:r>
                      <a:r>
                        <a:rPr lang="fa-IR" baseline="0" dirty="0" err="1" smtClean="0">
                          <a:cs typeface="B Traffic" pitchFamily="2" charset="-78"/>
                        </a:rPr>
                        <a:t>برنامه‏های</a:t>
                      </a:r>
                      <a:r>
                        <a:rPr lang="fa-IR" baseline="0" dirty="0" smtClean="0">
                          <a:cs typeface="B Traffic" pitchFamily="2" charset="-78"/>
                        </a:rPr>
                        <a:t> کاربردی که یک سیستم مدیریت عملکرد سازمانی یکپارچه و </a:t>
                      </a:r>
                      <a:r>
                        <a:rPr lang="en-GB" baseline="0" dirty="0" smtClean="0">
                          <a:cs typeface="B Traffic" pitchFamily="2" charset="-78"/>
                        </a:rPr>
                        <a:t>end-to-end</a:t>
                      </a:r>
                      <a:r>
                        <a:rPr lang="fa-IR" baseline="0" dirty="0" smtClean="0">
                          <a:cs typeface="B Traffic" pitchFamily="2" charset="-78"/>
                        </a:rPr>
                        <a:t> که شامل </a:t>
                      </a:r>
                      <a:r>
                        <a:rPr lang="fa-IR" baseline="0" dirty="0" err="1" smtClean="0">
                          <a:cs typeface="B Traffic" pitchFamily="2" charset="-78"/>
                        </a:rPr>
                        <a:t>برنامه‏های</a:t>
                      </a:r>
                      <a:r>
                        <a:rPr lang="fa-IR" baseline="0" dirty="0" smtClean="0">
                          <a:cs typeface="B Traffic" pitchFamily="2" charset="-78"/>
                        </a:rPr>
                        <a:t> مدیریت عملکرد مالی، </a:t>
                      </a:r>
                      <a:r>
                        <a:rPr lang="fa-IR" baseline="0" dirty="0" err="1" smtClean="0">
                          <a:cs typeface="B Traffic" pitchFamily="2" charset="-78"/>
                        </a:rPr>
                        <a:t>برنامه‏های</a:t>
                      </a:r>
                      <a:r>
                        <a:rPr lang="fa-IR" baseline="0" dirty="0" smtClean="0">
                          <a:cs typeface="B Traffic" pitchFamily="2" charset="-78"/>
                        </a:rPr>
                        <a:t> هوش تجاری عملیاتی، شالوده و </a:t>
                      </a:r>
                      <a:r>
                        <a:rPr lang="fa-IR" baseline="0" dirty="0" err="1" smtClean="0">
                          <a:cs typeface="B Traffic" pitchFamily="2" charset="-78"/>
                        </a:rPr>
                        <a:t>ابزار‏های</a:t>
                      </a:r>
                      <a:r>
                        <a:rPr lang="fa-IR" baseline="0" dirty="0" smtClean="0">
                          <a:cs typeface="B Traffic" pitchFamily="2" charset="-78"/>
                        </a:rPr>
                        <a:t> هوش تجاری، و پایگاه داده تحلیلی </a:t>
                      </a:r>
                      <a:r>
                        <a:rPr lang="fa-IR" baseline="0" dirty="0" err="1" smtClean="0">
                          <a:cs typeface="B Traffic" pitchFamily="2" charset="-78"/>
                        </a:rPr>
                        <a:t>می‏باشد</a:t>
                      </a:r>
                      <a:r>
                        <a:rPr lang="fa-IR" baseline="0" dirty="0" smtClean="0">
                          <a:cs typeface="B Traffic" pitchFamily="2" charset="-78"/>
                        </a:rPr>
                        <a:t>، را ارائه </a:t>
                      </a:r>
                      <a:r>
                        <a:rPr lang="fa-IR" baseline="0" dirty="0" err="1" smtClean="0">
                          <a:cs typeface="B Traffic" pitchFamily="2" charset="-78"/>
                        </a:rPr>
                        <a:t>می‏نماید</a:t>
                      </a:r>
                      <a:r>
                        <a:rPr lang="fa-IR" baseline="0" dirty="0" smtClean="0">
                          <a:cs typeface="B Traffic" pitchFamily="2" charset="-78"/>
                        </a:rPr>
                        <a:t>.</a:t>
                      </a:r>
                      <a:endParaRPr lang="fa-IR" baseline="0" dirty="0" smtClean="0">
                        <a:solidFill>
                          <a:schemeClr val="bg1">
                            <a:lumMod val="75000"/>
                          </a:schemeClr>
                        </a:solidFill>
                        <a:cs typeface="B Traffic" pitchFamily="2" charset="-78"/>
                      </a:endParaRPr>
                    </a:p>
                  </a:txBody>
                  <a:tcPr/>
                </a:tc>
                <a:tc>
                  <a:txBody>
                    <a:bodyPr/>
                    <a:lstStyle/>
                    <a:p>
                      <a:pPr algn="ctr" rtl="1"/>
                      <a:r>
                        <a:rPr lang="en-GB" sz="1600" dirty="0" smtClean="0">
                          <a:cs typeface="B Traffic" pitchFamily="2" charset="-78"/>
                        </a:rPr>
                        <a:t>Oracle</a:t>
                      </a:r>
                      <a:r>
                        <a:rPr lang="fa-IR" baseline="0" dirty="0" smtClean="0">
                          <a:cs typeface="B Traffic" pitchFamily="2" charset="-78"/>
                        </a:rPr>
                        <a:t> (2007)</a:t>
                      </a:r>
                      <a:endParaRPr lang="en-GB" dirty="0">
                        <a:solidFill>
                          <a:schemeClr val="bg1">
                            <a:lumMod val="75000"/>
                          </a:schemeClr>
                        </a:solidFill>
                        <a:cs typeface="B Traffic" pitchFamily="2" charset="-78"/>
                      </a:endParaRPr>
                    </a:p>
                  </a:txBody>
                  <a:tcPr/>
                </a:tc>
                <a:extLst>
                  <a:ext uri="{0D108BD9-81ED-4DB2-BD59-A6C34878D82A}">
                    <a16:rowId xmlns:a16="http://schemas.microsoft.com/office/drawing/2014/main" xmlns="" val="10004"/>
                  </a:ext>
                </a:extLst>
              </a:tr>
              <a:tr h="370840">
                <a:tc>
                  <a:txBody>
                    <a:bodyPr/>
                    <a:lstStyle/>
                    <a:p>
                      <a:pPr algn="just" rtl="1"/>
                      <a:r>
                        <a:rPr lang="fa-IR" baseline="0" dirty="0" smtClean="0">
                          <a:cs typeface="B Traffic" pitchFamily="2" charset="-78"/>
                        </a:rPr>
                        <a:t>یک فرآیند تعاملی برای اکتشاف و تحلیل اطلاعات </a:t>
                      </a:r>
                      <a:r>
                        <a:rPr lang="fa-IR" baseline="0" dirty="0" err="1" smtClean="0">
                          <a:cs typeface="B Traffic" pitchFamily="2" charset="-78"/>
                        </a:rPr>
                        <a:t>ساخت‏یافته</a:t>
                      </a:r>
                      <a:r>
                        <a:rPr lang="fa-IR" baseline="0" dirty="0" smtClean="0">
                          <a:cs typeface="B Traffic" pitchFamily="2" charset="-78"/>
                        </a:rPr>
                        <a:t> و خاص دامنه (که اغلب در پایگاه داده تحلیلی ذخیره </a:t>
                      </a:r>
                      <a:r>
                        <a:rPr lang="fa-IR" baseline="0" dirty="0" err="1" smtClean="0">
                          <a:cs typeface="B Traffic" pitchFamily="2" charset="-78"/>
                        </a:rPr>
                        <a:t>شده‏اند</a:t>
                      </a:r>
                      <a:r>
                        <a:rPr lang="fa-IR" baseline="0" dirty="0" smtClean="0">
                          <a:cs typeface="B Traffic" pitchFamily="2" charset="-78"/>
                        </a:rPr>
                        <a:t>) به منظور تشخیص </a:t>
                      </a:r>
                      <a:r>
                        <a:rPr lang="fa-IR" baseline="0" dirty="0" err="1" smtClean="0">
                          <a:cs typeface="B Traffic" pitchFamily="2" charset="-78"/>
                        </a:rPr>
                        <a:t>رویه‏ها</a:t>
                      </a:r>
                      <a:r>
                        <a:rPr lang="fa-IR" baseline="0" dirty="0" smtClean="0">
                          <a:cs typeface="B Traffic" pitchFamily="2" charset="-78"/>
                        </a:rPr>
                        <a:t> و </a:t>
                      </a:r>
                      <a:r>
                        <a:rPr lang="fa-IR" baseline="0" dirty="0" err="1" smtClean="0">
                          <a:cs typeface="B Traffic" pitchFamily="2" charset="-78"/>
                        </a:rPr>
                        <a:t>الگو‏ها</a:t>
                      </a:r>
                      <a:r>
                        <a:rPr lang="fa-IR" baseline="0" dirty="0" smtClean="0">
                          <a:cs typeface="B Traffic" pitchFamily="2" charset="-78"/>
                        </a:rPr>
                        <a:t>، و به موجب آن، استنتاج </a:t>
                      </a:r>
                      <a:r>
                        <a:rPr lang="fa-IR" baseline="0" dirty="0" err="1" smtClean="0">
                          <a:cs typeface="B Traffic" pitchFamily="2" charset="-78"/>
                        </a:rPr>
                        <a:t>دیدگاه‏ها</a:t>
                      </a:r>
                      <a:r>
                        <a:rPr lang="fa-IR" baseline="0" dirty="0" smtClean="0">
                          <a:cs typeface="B Traffic" pitchFamily="2" charset="-78"/>
                        </a:rPr>
                        <a:t> و ترسیم نتایج.</a:t>
                      </a:r>
                      <a:endParaRPr lang="fa-IR" baseline="0" dirty="0" smtClean="0">
                        <a:solidFill>
                          <a:schemeClr val="bg1">
                            <a:lumMod val="75000"/>
                          </a:schemeClr>
                        </a:solidFill>
                        <a:cs typeface="B Traffic" pitchFamily="2" charset="-78"/>
                      </a:endParaRPr>
                    </a:p>
                  </a:txBody>
                  <a:tcPr/>
                </a:tc>
                <a:tc>
                  <a:txBody>
                    <a:bodyPr/>
                    <a:lstStyle/>
                    <a:p>
                      <a:pPr algn="ctr" rtl="1"/>
                      <a:r>
                        <a:rPr lang="en-GB" sz="1600" dirty="0" err="1" smtClean="0">
                          <a:cs typeface="B Traffic" pitchFamily="2" charset="-78"/>
                        </a:rPr>
                        <a:t>Markarian</a:t>
                      </a:r>
                      <a:r>
                        <a:rPr lang="fa-IR" dirty="0" smtClean="0">
                          <a:cs typeface="B Traffic" pitchFamily="2" charset="-78"/>
                        </a:rPr>
                        <a:t>، </a:t>
                      </a:r>
                      <a:r>
                        <a:rPr lang="en-GB" sz="1600" dirty="0" err="1" smtClean="0">
                          <a:cs typeface="B Traffic" pitchFamily="2" charset="-78"/>
                        </a:rPr>
                        <a:t>Brobst</a:t>
                      </a:r>
                      <a:r>
                        <a:rPr lang="fa-IR" baseline="0" dirty="0" smtClean="0">
                          <a:cs typeface="B Traffic" pitchFamily="2" charset="-78"/>
                        </a:rPr>
                        <a:t> و </a:t>
                      </a:r>
                      <a:r>
                        <a:rPr lang="en-GB" sz="1600" baseline="0" dirty="0" err="1" smtClean="0">
                          <a:cs typeface="B Traffic" pitchFamily="2" charset="-78"/>
                        </a:rPr>
                        <a:t>Bedell</a:t>
                      </a:r>
                      <a:r>
                        <a:rPr lang="fa-IR" baseline="0" dirty="0" smtClean="0">
                          <a:cs typeface="B Traffic" pitchFamily="2" charset="-78"/>
                        </a:rPr>
                        <a:t> (</a:t>
                      </a:r>
                      <a:r>
                        <a:rPr lang="en-GB" sz="1600" baseline="0" dirty="0" err="1" smtClean="0">
                          <a:cs typeface="B Traffic" pitchFamily="2" charset="-78"/>
                        </a:rPr>
                        <a:t>Informatica</a:t>
                      </a:r>
                      <a:r>
                        <a:rPr lang="fa-IR" baseline="0" dirty="0" smtClean="0">
                          <a:cs typeface="B Traffic" pitchFamily="2" charset="-78"/>
                        </a:rPr>
                        <a:t>، </a:t>
                      </a:r>
                      <a:r>
                        <a:rPr lang="en-GB" sz="1600" baseline="0" dirty="0" smtClean="0">
                          <a:cs typeface="B Traffic" pitchFamily="2" charset="-78"/>
                        </a:rPr>
                        <a:t>Teradata</a:t>
                      </a:r>
                      <a:r>
                        <a:rPr lang="fa-IR" baseline="0" dirty="0" smtClean="0">
                          <a:cs typeface="B Traffic" pitchFamily="2" charset="-78"/>
                        </a:rPr>
                        <a:t>، </a:t>
                      </a:r>
                      <a:r>
                        <a:rPr lang="en-GB" sz="1600" baseline="0" dirty="0" err="1" smtClean="0">
                          <a:cs typeface="B Traffic" pitchFamily="2" charset="-78"/>
                        </a:rPr>
                        <a:t>Microstrategy</a:t>
                      </a:r>
                      <a:r>
                        <a:rPr lang="fa-IR" sz="1600" baseline="0" dirty="0" smtClean="0">
                          <a:cs typeface="B Traffic" pitchFamily="2" charset="-78"/>
                        </a:rPr>
                        <a:t> </a:t>
                      </a:r>
                      <a:r>
                        <a:rPr lang="fa-IR" baseline="0" dirty="0" smtClean="0">
                          <a:cs typeface="B Traffic" pitchFamily="2" charset="-78"/>
                        </a:rPr>
                        <a:t>، 2007)</a:t>
                      </a:r>
                      <a:endParaRPr lang="en-GB" dirty="0">
                        <a:solidFill>
                          <a:schemeClr val="bg1">
                            <a:lumMod val="75000"/>
                          </a:schemeClr>
                        </a:solidFill>
                        <a:cs typeface="B Traffic" pitchFamily="2" charset="-78"/>
                      </a:endParaRPr>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2873487161"/>
      </p:ext>
    </p:extLst>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p:cNvSpPr>
            <a:spLocks noGrp="1"/>
          </p:cNvSpPr>
          <p:nvPr>
            <p:ph type="title"/>
          </p:nvPr>
        </p:nvSpPr>
        <p:spPr>
          <a:xfrm>
            <a:off x="533400" y="609600"/>
            <a:ext cx="8305800" cy="627888"/>
          </a:xfrm>
        </p:spPr>
        <p:txBody>
          <a:bodyPr>
            <a:noAutofit/>
          </a:bodyPr>
          <a:lstStyle/>
          <a:p>
            <a:pPr algn="ctr"/>
            <a:r>
              <a:rPr lang="fa-IR" sz="4400" dirty="0" smtClean="0">
                <a:solidFill>
                  <a:schemeClr val="tx1"/>
                </a:solidFill>
                <a:cs typeface="B Nazanin" pitchFamily="2" charset="-78"/>
              </a:rPr>
              <a:t>سه رویکرد در تعریف هوش تجاری مدنظر است:</a:t>
            </a:r>
            <a:endParaRPr lang="en-US" sz="4000" dirty="0">
              <a:solidFill>
                <a:schemeClr val="tx1"/>
              </a:solidFill>
            </a:endParaRPr>
          </a:p>
        </p:txBody>
      </p:sp>
      <p:sp>
        <p:nvSpPr>
          <p:cNvPr id="4" name="Slide Number Placeholder 2"/>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3FDA2DB3-7EFD-408F-B859-C2BAC24A2D7A}" type="slidenum">
              <a:rPr lang="ar-SA">
                <a:latin typeface="Times New Roman" panose="02020603050405020304" pitchFamily="18" charset="0"/>
                <a:cs typeface="Nazanin" panose="00000500000000000000" pitchFamily="2" charset="-78"/>
              </a:rPr>
              <a:pPr eaLnBrk="1" hangingPunct="1"/>
              <a:t>5</a:t>
            </a:fld>
            <a:endParaRPr lang="en-US">
              <a:latin typeface="Times New Roman" panose="02020603050405020304" pitchFamily="18" charset="0"/>
              <a:cs typeface="Nazanin" panose="00000500000000000000" pitchFamily="2" charset="-78"/>
            </a:endParaRPr>
          </a:p>
        </p:txBody>
      </p:sp>
      <p:graphicFrame>
        <p:nvGraphicFramePr>
          <p:cNvPr id="7" name="Table 6"/>
          <p:cNvGraphicFramePr>
            <a:graphicFrameLocks noGrp="1"/>
          </p:cNvGraphicFramePr>
          <p:nvPr>
            <p:extLst>
              <p:ext uri="{D42A27DB-BD31-4B8C-83A1-F6EECF244321}">
                <p14:modId xmlns:p14="http://schemas.microsoft.com/office/powerpoint/2010/main" val="1550903727"/>
              </p:ext>
            </p:extLst>
          </p:nvPr>
        </p:nvGraphicFramePr>
        <p:xfrm>
          <a:off x="228600" y="1371600"/>
          <a:ext cx="8763001" cy="4145280"/>
        </p:xfrm>
        <a:graphic>
          <a:graphicData uri="http://schemas.openxmlformats.org/drawingml/2006/table">
            <a:tbl>
              <a:tblPr firstRow="1" lastCol="1" bandRow="1">
                <a:tableStyleId>{93296810-A885-4BE3-A3E7-6D5BEEA58F35}</a:tableStyleId>
              </a:tblPr>
              <a:tblGrid>
                <a:gridCol w="2447964">
                  <a:extLst>
                    <a:ext uri="{9D8B030D-6E8A-4147-A177-3AD203B41FA5}">
                      <a16:colId xmlns:a16="http://schemas.microsoft.com/office/drawing/2014/main" xmlns="" val="20000"/>
                    </a:ext>
                  </a:extLst>
                </a:gridCol>
                <a:gridCol w="2447964">
                  <a:extLst>
                    <a:ext uri="{9D8B030D-6E8A-4147-A177-3AD203B41FA5}">
                      <a16:colId xmlns:a16="http://schemas.microsoft.com/office/drawing/2014/main" xmlns="" val="20001"/>
                    </a:ext>
                  </a:extLst>
                </a:gridCol>
                <a:gridCol w="2447964">
                  <a:extLst>
                    <a:ext uri="{9D8B030D-6E8A-4147-A177-3AD203B41FA5}">
                      <a16:colId xmlns:a16="http://schemas.microsoft.com/office/drawing/2014/main" xmlns="" val="20002"/>
                    </a:ext>
                  </a:extLst>
                </a:gridCol>
                <a:gridCol w="1419109">
                  <a:extLst>
                    <a:ext uri="{9D8B030D-6E8A-4147-A177-3AD203B41FA5}">
                      <a16:colId xmlns:a16="http://schemas.microsoft.com/office/drawing/2014/main" xmlns="" val="20003"/>
                    </a:ext>
                  </a:extLst>
                </a:gridCol>
              </a:tblGrid>
              <a:tr h="370840">
                <a:tc>
                  <a:txBody>
                    <a:bodyPr/>
                    <a:lstStyle/>
                    <a:p>
                      <a:pPr algn="ctr" rtl="1"/>
                      <a:r>
                        <a:rPr lang="fa-IR" sz="2000" kern="1200" dirty="0" smtClean="0">
                          <a:cs typeface="B Traffic" pitchFamily="2" charset="-78"/>
                        </a:rPr>
                        <a:t>محصول</a:t>
                      </a:r>
                      <a:endParaRPr lang="en-GB" sz="2000" b="1" kern="1200" dirty="0">
                        <a:solidFill>
                          <a:schemeClr val="bg1">
                            <a:lumMod val="75000"/>
                          </a:schemeClr>
                        </a:solidFill>
                        <a:latin typeface="+mn-lt"/>
                        <a:ea typeface="+mn-ea"/>
                        <a:cs typeface="B Traffic" pitchFamily="2" charset="-78"/>
                      </a:endParaRPr>
                    </a:p>
                  </a:txBody>
                  <a:tcPr/>
                </a:tc>
                <a:tc>
                  <a:txBody>
                    <a:bodyPr/>
                    <a:lstStyle/>
                    <a:p>
                      <a:pPr algn="ctr" rtl="1"/>
                      <a:r>
                        <a:rPr lang="fa-IR" sz="2000" dirty="0" smtClean="0">
                          <a:cs typeface="B Traffic" pitchFamily="2" charset="-78"/>
                        </a:rPr>
                        <a:t>تکنولوژیکی</a:t>
                      </a:r>
                      <a:endParaRPr lang="en-GB" sz="2000" dirty="0">
                        <a:solidFill>
                          <a:schemeClr val="bg1">
                            <a:lumMod val="75000"/>
                          </a:schemeClr>
                        </a:solidFill>
                        <a:cs typeface="B Traffic" pitchFamily="2" charset="-78"/>
                      </a:endParaRPr>
                    </a:p>
                  </a:txBody>
                  <a:tcPr/>
                </a:tc>
                <a:tc>
                  <a:txBody>
                    <a:bodyPr/>
                    <a:lstStyle/>
                    <a:p>
                      <a:pPr algn="ctr" rtl="1"/>
                      <a:r>
                        <a:rPr lang="fa-IR" sz="2000" dirty="0" smtClean="0">
                          <a:cs typeface="B Traffic" pitchFamily="2" charset="-78"/>
                        </a:rPr>
                        <a:t>مدیریتی / فرآیند</a:t>
                      </a:r>
                      <a:endParaRPr lang="en-GB" sz="2000" dirty="0">
                        <a:solidFill>
                          <a:schemeClr val="bg1">
                            <a:lumMod val="75000"/>
                          </a:schemeClr>
                        </a:solidFill>
                        <a:cs typeface="B Traffic" pitchFamily="2" charset="-78"/>
                      </a:endParaRPr>
                    </a:p>
                  </a:txBody>
                  <a:tcPr/>
                </a:tc>
                <a:tc>
                  <a:txBody>
                    <a:bodyPr/>
                    <a:lstStyle/>
                    <a:p>
                      <a:pPr algn="ctr" rtl="1"/>
                      <a:r>
                        <a:rPr lang="fa-IR" sz="2000" dirty="0" smtClean="0">
                          <a:cs typeface="B Traffic" pitchFamily="2" charset="-78"/>
                        </a:rPr>
                        <a:t>رویکرد</a:t>
                      </a:r>
                      <a:endParaRPr lang="en-GB" sz="2000" dirty="0">
                        <a:solidFill>
                          <a:schemeClr val="bg1">
                            <a:lumMod val="75000"/>
                          </a:schemeClr>
                        </a:solidFill>
                        <a:cs typeface="B Traffic" pitchFamily="2" charset="-78"/>
                      </a:endParaRPr>
                    </a:p>
                  </a:txBody>
                  <a:tcPr anchor="ctr"/>
                </a:tc>
                <a:extLst>
                  <a:ext uri="{0D108BD9-81ED-4DB2-BD59-A6C34878D82A}">
                    <a16:rowId xmlns:a16="http://schemas.microsoft.com/office/drawing/2014/main" xmlns="" val="10000"/>
                  </a:ext>
                </a:extLst>
              </a:tr>
              <a:tr h="370840">
                <a:tc>
                  <a:txBody>
                    <a:bodyPr/>
                    <a:lstStyle/>
                    <a:p>
                      <a:pPr algn="just" rtl="1"/>
                      <a:r>
                        <a:rPr lang="fa-IR" sz="1800" kern="1200" baseline="0" dirty="0" smtClean="0">
                          <a:cs typeface="B Traffic" pitchFamily="2" charset="-78"/>
                        </a:rPr>
                        <a:t>توصیف هوش تجاری به عنوان یک محصول نوظهور که نتیجه تحلیل عمیق داده‏های دقیق کسب و کار، و همچنین شیوه‏های تحلیل با استفاده از ابزار هوش تجاری.</a:t>
                      </a:r>
                      <a:endParaRPr lang="en-GB" sz="1800" kern="1200" baseline="0" dirty="0">
                        <a:solidFill>
                          <a:schemeClr val="bg1">
                            <a:lumMod val="75000"/>
                          </a:schemeClr>
                        </a:solidFill>
                        <a:latin typeface="+mn-lt"/>
                        <a:ea typeface="+mn-ea"/>
                        <a:cs typeface="B Traffic" pitchFamily="2" charset="-78"/>
                      </a:endParaRPr>
                    </a:p>
                  </a:txBody>
                  <a:tcPr/>
                </a:tc>
                <a:tc>
                  <a:txBody>
                    <a:bodyPr/>
                    <a:lstStyle/>
                    <a:p>
                      <a:pPr algn="just" rtl="1"/>
                      <a:r>
                        <a:rPr lang="fa-IR" dirty="0" smtClean="0">
                          <a:cs typeface="B Traffic" pitchFamily="2" charset="-78"/>
                        </a:rPr>
                        <a:t>تمرکز بر روی </a:t>
                      </a:r>
                      <a:r>
                        <a:rPr lang="fa-IR" dirty="0" err="1" smtClean="0">
                          <a:cs typeface="B Traffic" pitchFamily="2" charset="-78"/>
                        </a:rPr>
                        <a:t>ابزار‏ها</a:t>
                      </a:r>
                      <a:r>
                        <a:rPr lang="fa-IR" dirty="0" smtClean="0">
                          <a:cs typeface="B Traffic" pitchFamily="2" charset="-78"/>
                        </a:rPr>
                        <a:t> و </a:t>
                      </a:r>
                      <a:r>
                        <a:rPr lang="fa-IR" dirty="0" err="1" smtClean="0">
                          <a:cs typeface="B Traffic" pitchFamily="2" charset="-78"/>
                        </a:rPr>
                        <a:t>تکنولوژی‏هایی</a:t>
                      </a:r>
                      <a:r>
                        <a:rPr lang="fa-IR" dirty="0" smtClean="0">
                          <a:cs typeface="B Traffic" pitchFamily="2" charset="-78"/>
                        </a:rPr>
                        <a:t> که ثبت، ترمیم،</a:t>
                      </a:r>
                      <a:r>
                        <a:rPr lang="fa-IR" baseline="0" dirty="0" smtClean="0">
                          <a:cs typeface="B Traffic" pitchFamily="2" charset="-78"/>
                        </a:rPr>
                        <a:t> دستکاری و تحلیل اطلاعات را ممکن </a:t>
                      </a:r>
                      <a:r>
                        <a:rPr lang="fa-IR" baseline="0" dirty="0" err="1" smtClean="0">
                          <a:cs typeface="B Traffic" pitchFamily="2" charset="-78"/>
                        </a:rPr>
                        <a:t>می‏سازند</a:t>
                      </a:r>
                      <a:r>
                        <a:rPr lang="fa-IR" baseline="0" dirty="0" smtClean="0">
                          <a:cs typeface="B Traffic" pitchFamily="2" charset="-78"/>
                        </a:rPr>
                        <a:t>.</a:t>
                      </a:r>
                      <a:endParaRPr lang="en-GB" dirty="0">
                        <a:solidFill>
                          <a:schemeClr val="bg1">
                            <a:lumMod val="75000"/>
                          </a:schemeClr>
                        </a:solidFill>
                        <a:cs typeface="B Traffic" pitchFamily="2" charset="-78"/>
                      </a:endParaRPr>
                    </a:p>
                  </a:txBody>
                  <a:tcPr/>
                </a:tc>
                <a:tc>
                  <a:txBody>
                    <a:bodyPr/>
                    <a:lstStyle/>
                    <a:p>
                      <a:pPr algn="just" rtl="1"/>
                      <a:r>
                        <a:rPr lang="fa-IR" dirty="0" smtClean="0">
                          <a:cs typeface="B Traffic" pitchFamily="2" charset="-78"/>
                        </a:rPr>
                        <a:t>تمرکز</a:t>
                      </a:r>
                      <a:r>
                        <a:rPr lang="fa-IR" baseline="0" dirty="0" smtClean="0">
                          <a:cs typeface="B Traffic" pitchFamily="2" charset="-78"/>
                        </a:rPr>
                        <a:t> بر روی فرآیند جمع آوری داده از منابع داخلی و خارجی، و تحلیل </a:t>
                      </a:r>
                      <a:r>
                        <a:rPr lang="fa-IR" baseline="0" dirty="0" err="1" smtClean="0">
                          <a:cs typeface="B Traffic" pitchFamily="2" charset="-78"/>
                        </a:rPr>
                        <a:t>آن‏ها</a:t>
                      </a:r>
                      <a:r>
                        <a:rPr lang="fa-IR" baseline="0" dirty="0" smtClean="0">
                          <a:cs typeface="B Traffic" pitchFamily="2" charset="-78"/>
                        </a:rPr>
                        <a:t> به منظور تولید اطلاعات مرتبط برای بهبود در تصمیم گیری.</a:t>
                      </a:r>
                      <a:endParaRPr lang="en-GB" dirty="0">
                        <a:solidFill>
                          <a:schemeClr val="bg1">
                            <a:lumMod val="75000"/>
                          </a:schemeClr>
                        </a:solidFill>
                        <a:cs typeface="B Traffic" pitchFamily="2" charset="-78"/>
                      </a:endParaRPr>
                    </a:p>
                  </a:txBody>
                  <a:tcPr/>
                </a:tc>
                <a:tc>
                  <a:txBody>
                    <a:bodyPr/>
                    <a:lstStyle/>
                    <a:p>
                      <a:pPr algn="ctr" rtl="1"/>
                      <a:r>
                        <a:rPr lang="fa-IR" sz="2000" dirty="0" smtClean="0">
                          <a:cs typeface="B Traffic" pitchFamily="2" charset="-78"/>
                        </a:rPr>
                        <a:t>تعریف</a:t>
                      </a:r>
                      <a:endParaRPr lang="en-GB" sz="2400" dirty="0">
                        <a:solidFill>
                          <a:schemeClr val="bg1">
                            <a:lumMod val="75000"/>
                          </a:schemeClr>
                        </a:solidFill>
                        <a:cs typeface="B Traffic" pitchFamily="2" charset="-78"/>
                      </a:endParaRPr>
                    </a:p>
                  </a:txBody>
                  <a:tcPr anchor="ctr"/>
                </a:tc>
                <a:extLst>
                  <a:ext uri="{0D108BD9-81ED-4DB2-BD59-A6C34878D82A}">
                    <a16:rowId xmlns:a16="http://schemas.microsoft.com/office/drawing/2014/main" xmlns="" val="10001"/>
                  </a:ext>
                </a:extLst>
              </a:tr>
              <a:tr h="370840">
                <a:tc>
                  <a:txBody>
                    <a:bodyPr/>
                    <a:lstStyle/>
                    <a:p>
                      <a:pPr algn="l" rtl="0"/>
                      <a:r>
                        <a:rPr lang="en-GB" sz="1400" kern="1200" baseline="0" dirty="0" smtClean="0">
                          <a:cs typeface="B Traffic" pitchFamily="2" charset="-78"/>
                        </a:rPr>
                        <a:t>Chang (2006);</a:t>
                      </a:r>
                      <a:endParaRPr lang="fa-IR" sz="1400" kern="1200" baseline="0" dirty="0" smtClean="0">
                        <a:cs typeface="B Traffic" pitchFamily="2" charset="-78"/>
                      </a:endParaRPr>
                    </a:p>
                    <a:p>
                      <a:pPr algn="l" rtl="0"/>
                      <a:r>
                        <a:rPr lang="en-GB" sz="1400" kern="1200" baseline="0" dirty="0" smtClean="0">
                          <a:cs typeface="B Traffic" pitchFamily="2" charset="-78"/>
                        </a:rPr>
                        <a:t> </a:t>
                      </a:r>
                      <a:r>
                        <a:rPr lang="en-GB" sz="1400" kern="1200" baseline="0" dirty="0" err="1" smtClean="0">
                          <a:cs typeface="B Traffic" pitchFamily="2" charset="-78"/>
                        </a:rPr>
                        <a:t>Gangadharan</a:t>
                      </a:r>
                      <a:r>
                        <a:rPr lang="en-GB" sz="1400" kern="1200" baseline="0" dirty="0" smtClean="0">
                          <a:cs typeface="B Traffic" pitchFamily="2" charset="-78"/>
                        </a:rPr>
                        <a:t> &amp; Swami (2004); </a:t>
                      </a:r>
                      <a:endParaRPr lang="fa-IR" sz="1400" kern="1200" baseline="0" dirty="0" smtClean="0">
                        <a:cs typeface="B Traffic" pitchFamily="2" charset="-78"/>
                      </a:endParaRPr>
                    </a:p>
                    <a:p>
                      <a:pPr algn="l" rtl="0"/>
                      <a:r>
                        <a:rPr lang="en-GB" sz="1400" kern="1200" baseline="0" dirty="0" err="1" smtClean="0">
                          <a:cs typeface="B Traffic" pitchFamily="2" charset="-78"/>
                        </a:rPr>
                        <a:t>Kulkarni</a:t>
                      </a:r>
                      <a:r>
                        <a:rPr lang="en-GB" sz="1400" kern="1200" baseline="0" dirty="0" smtClean="0">
                          <a:cs typeface="B Traffic" pitchFamily="2" charset="-78"/>
                        </a:rPr>
                        <a:t> &amp; King (1997); Turban et al. (2007).</a:t>
                      </a:r>
                      <a:endParaRPr lang="en-GB" sz="1400" kern="1200" baseline="0" dirty="0">
                        <a:solidFill>
                          <a:schemeClr val="bg1">
                            <a:lumMod val="75000"/>
                          </a:schemeClr>
                        </a:solidFill>
                        <a:latin typeface="+mn-lt"/>
                        <a:ea typeface="+mn-ea"/>
                        <a:cs typeface="B Traffic" pitchFamily="2" charset="-78"/>
                      </a:endParaRPr>
                    </a:p>
                  </a:txBody>
                  <a:tcPr/>
                </a:tc>
                <a:tc>
                  <a:txBody>
                    <a:bodyPr/>
                    <a:lstStyle/>
                    <a:p>
                      <a:pPr algn="l" rtl="0"/>
                      <a:r>
                        <a:rPr lang="en-GB" sz="1400" dirty="0" smtClean="0">
                          <a:cs typeface="B Traffic" pitchFamily="2" charset="-78"/>
                        </a:rPr>
                        <a:t>Moss &amp;</a:t>
                      </a:r>
                      <a:r>
                        <a:rPr lang="en-GB" sz="1400" baseline="0" dirty="0" smtClean="0">
                          <a:cs typeface="B Traffic" pitchFamily="2" charset="-78"/>
                        </a:rPr>
                        <a:t> </a:t>
                      </a:r>
                      <a:r>
                        <a:rPr lang="en-GB" sz="1400" baseline="0" dirty="0" err="1" smtClean="0">
                          <a:cs typeface="B Traffic" pitchFamily="2" charset="-78"/>
                        </a:rPr>
                        <a:t>Atre</a:t>
                      </a:r>
                      <a:r>
                        <a:rPr lang="en-GB" sz="1400" baseline="0" dirty="0" smtClean="0">
                          <a:cs typeface="B Traffic" pitchFamily="2" charset="-78"/>
                        </a:rPr>
                        <a:t> (2003);</a:t>
                      </a:r>
                      <a:endParaRPr lang="fa-IR" sz="1400" baseline="0" dirty="0" smtClean="0">
                        <a:cs typeface="B Traffic" pitchFamily="2" charset="-78"/>
                      </a:endParaRPr>
                    </a:p>
                    <a:p>
                      <a:pPr algn="l" rtl="0"/>
                      <a:r>
                        <a:rPr lang="en-GB" sz="1400" baseline="0" dirty="0" smtClean="0">
                          <a:cs typeface="B Traffic" pitchFamily="2" charset="-78"/>
                        </a:rPr>
                        <a:t> Moss &amp; </a:t>
                      </a:r>
                      <a:r>
                        <a:rPr lang="en-GB" sz="1400" baseline="0" dirty="0" err="1" smtClean="0">
                          <a:cs typeface="B Traffic" pitchFamily="2" charset="-78"/>
                        </a:rPr>
                        <a:t>Hoberman</a:t>
                      </a:r>
                      <a:r>
                        <a:rPr lang="fa-IR" sz="1400" baseline="0" dirty="0" smtClean="0">
                          <a:cs typeface="B Traffic" pitchFamily="2" charset="-78"/>
                        </a:rPr>
                        <a:t> </a:t>
                      </a:r>
                      <a:r>
                        <a:rPr lang="en-GB" sz="1400" baseline="0" dirty="0" smtClean="0">
                          <a:cs typeface="B Traffic" pitchFamily="2" charset="-78"/>
                        </a:rPr>
                        <a:t>(2004); </a:t>
                      </a:r>
                      <a:endParaRPr lang="fa-IR" sz="1400" baseline="0" dirty="0" smtClean="0">
                        <a:cs typeface="B Traffic" pitchFamily="2" charset="-78"/>
                      </a:endParaRPr>
                    </a:p>
                    <a:p>
                      <a:pPr algn="l" rtl="0"/>
                      <a:r>
                        <a:rPr lang="en-GB" sz="1400" baseline="0" dirty="0" err="1" smtClean="0">
                          <a:cs typeface="B Traffic" pitchFamily="2" charset="-78"/>
                        </a:rPr>
                        <a:t>Adelman</a:t>
                      </a:r>
                      <a:r>
                        <a:rPr lang="en-GB" sz="1400" baseline="0" dirty="0" smtClean="0">
                          <a:cs typeface="B Traffic" pitchFamily="2" charset="-78"/>
                        </a:rPr>
                        <a:t> &amp; Moss (2000); Turban et al. (2007);</a:t>
                      </a:r>
                      <a:endParaRPr lang="fa-IR" sz="1400" baseline="0" dirty="0" smtClean="0">
                        <a:cs typeface="B Traffic" pitchFamily="2" charset="-78"/>
                      </a:endParaRPr>
                    </a:p>
                    <a:p>
                      <a:pPr algn="l" rtl="0"/>
                      <a:r>
                        <a:rPr lang="en-GB" sz="1400" baseline="0" dirty="0" smtClean="0">
                          <a:cs typeface="B Traffic" pitchFamily="2" charset="-78"/>
                        </a:rPr>
                        <a:t> Oracle (2007);</a:t>
                      </a:r>
                      <a:endParaRPr lang="fa-IR" sz="1400" baseline="0" dirty="0" smtClean="0">
                        <a:cs typeface="B Traffic" pitchFamily="2" charset="-78"/>
                      </a:endParaRPr>
                    </a:p>
                    <a:p>
                      <a:pPr algn="l" rtl="0"/>
                      <a:r>
                        <a:rPr lang="en-GB" sz="1400" baseline="0" dirty="0" smtClean="0">
                          <a:cs typeface="B Traffic" pitchFamily="2" charset="-78"/>
                        </a:rPr>
                        <a:t> </a:t>
                      </a:r>
                      <a:r>
                        <a:rPr lang="en-GB" sz="1400" baseline="0" dirty="0" err="1" smtClean="0">
                          <a:cs typeface="B Traffic" pitchFamily="2" charset="-78"/>
                        </a:rPr>
                        <a:t>Hostmann</a:t>
                      </a:r>
                      <a:r>
                        <a:rPr lang="en-GB" sz="1400" baseline="0" dirty="0" smtClean="0">
                          <a:cs typeface="B Traffic" pitchFamily="2" charset="-78"/>
                        </a:rPr>
                        <a:t> (2007).</a:t>
                      </a:r>
                      <a:endParaRPr lang="en-GB" sz="1400" baseline="0" dirty="0" smtClean="0">
                        <a:solidFill>
                          <a:schemeClr val="bg1">
                            <a:lumMod val="75000"/>
                          </a:schemeClr>
                        </a:solidFill>
                        <a:cs typeface="B Traffic" pitchFamily="2" charset="-78"/>
                      </a:endParaRPr>
                    </a:p>
                  </a:txBody>
                  <a:tcPr/>
                </a:tc>
                <a:tc>
                  <a:txBody>
                    <a:bodyPr/>
                    <a:lstStyle/>
                    <a:p>
                      <a:pPr algn="l" rtl="0"/>
                      <a:r>
                        <a:rPr lang="en-GB" sz="1200" dirty="0" err="1" smtClean="0">
                          <a:cs typeface="B Traffic" pitchFamily="2" charset="-78"/>
                        </a:rPr>
                        <a:t>Whitehorn</a:t>
                      </a:r>
                      <a:r>
                        <a:rPr lang="en-GB" sz="1200" dirty="0" smtClean="0">
                          <a:cs typeface="B Traffic" pitchFamily="2" charset="-78"/>
                        </a:rPr>
                        <a:t> &amp; </a:t>
                      </a:r>
                      <a:r>
                        <a:rPr lang="en-GB" sz="1200" dirty="0" err="1" smtClean="0">
                          <a:cs typeface="B Traffic" pitchFamily="2" charset="-78"/>
                        </a:rPr>
                        <a:t>Whitehorn</a:t>
                      </a:r>
                      <a:r>
                        <a:rPr lang="en-GB" sz="1200" dirty="0" smtClean="0">
                          <a:cs typeface="B Traffic" pitchFamily="2" charset="-78"/>
                        </a:rPr>
                        <a:t> (1999);</a:t>
                      </a:r>
                      <a:r>
                        <a:rPr lang="en-GB" sz="1200" baseline="0" dirty="0" smtClean="0">
                          <a:cs typeface="B Traffic" pitchFamily="2" charset="-78"/>
                        </a:rPr>
                        <a:t> </a:t>
                      </a:r>
                      <a:endParaRPr lang="fa-IR" sz="1200" baseline="0" dirty="0" smtClean="0">
                        <a:cs typeface="B Traffic" pitchFamily="2" charset="-78"/>
                      </a:endParaRPr>
                    </a:p>
                    <a:p>
                      <a:pPr algn="l" rtl="0"/>
                      <a:r>
                        <a:rPr lang="en-GB" sz="1200" baseline="0" dirty="0" smtClean="0">
                          <a:cs typeface="B Traffic" pitchFamily="2" charset="-78"/>
                        </a:rPr>
                        <a:t>Business Objects (2007); </a:t>
                      </a:r>
                      <a:endParaRPr lang="fa-IR" sz="1200" baseline="0" dirty="0" smtClean="0">
                        <a:cs typeface="B Traffic" pitchFamily="2" charset="-78"/>
                      </a:endParaRPr>
                    </a:p>
                    <a:p>
                      <a:pPr algn="l" rtl="0"/>
                      <a:r>
                        <a:rPr lang="en-GB" sz="1200" baseline="0" dirty="0" err="1" smtClean="0">
                          <a:cs typeface="B Traffic" pitchFamily="2" charset="-78"/>
                        </a:rPr>
                        <a:t>Cognos</a:t>
                      </a:r>
                      <a:r>
                        <a:rPr lang="en-GB" sz="1200" baseline="0" dirty="0" smtClean="0">
                          <a:cs typeface="B Traffic" pitchFamily="2" charset="-78"/>
                        </a:rPr>
                        <a:t> (2004);</a:t>
                      </a:r>
                      <a:endParaRPr lang="fa-IR" sz="1200" baseline="0" dirty="0" smtClean="0">
                        <a:cs typeface="B Traffic" pitchFamily="2" charset="-78"/>
                      </a:endParaRPr>
                    </a:p>
                    <a:p>
                      <a:pPr algn="l" rtl="0"/>
                      <a:r>
                        <a:rPr lang="en-GB" sz="1200" baseline="0" dirty="0" smtClean="0">
                          <a:cs typeface="B Traffic" pitchFamily="2" charset="-78"/>
                        </a:rPr>
                        <a:t> SAS Institute (2007);</a:t>
                      </a:r>
                      <a:endParaRPr lang="fa-IR" sz="1200" baseline="0" dirty="0" smtClean="0">
                        <a:cs typeface="B Traffic" pitchFamily="2" charset="-78"/>
                      </a:endParaRPr>
                    </a:p>
                    <a:p>
                      <a:pPr algn="l" rtl="0"/>
                      <a:r>
                        <a:rPr lang="en-GB" sz="1200" baseline="0" dirty="0" smtClean="0">
                          <a:cs typeface="B Traffic" pitchFamily="2" charset="-78"/>
                        </a:rPr>
                        <a:t> Moss &amp; </a:t>
                      </a:r>
                      <a:r>
                        <a:rPr lang="en-GB" sz="1200" baseline="0" dirty="0" err="1" smtClean="0">
                          <a:cs typeface="B Traffic" pitchFamily="2" charset="-78"/>
                        </a:rPr>
                        <a:t>Hoberman</a:t>
                      </a:r>
                      <a:r>
                        <a:rPr lang="en-GB" sz="1200" baseline="0" dirty="0" smtClean="0">
                          <a:cs typeface="B Traffic" pitchFamily="2" charset="-78"/>
                        </a:rPr>
                        <a:t> (2005);</a:t>
                      </a:r>
                      <a:endParaRPr lang="fa-IR" sz="1200" baseline="0" dirty="0" smtClean="0">
                        <a:cs typeface="B Traffic" pitchFamily="2" charset="-78"/>
                      </a:endParaRPr>
                    </a:p>
                    <a:p>
                      <a:pPr algn="l" rtl="0"/>
                      <a:r>
                        <a:rPr lang="en-GB" sz="1200" baseline="0" dirty="0" smtClean="0">
                          <a:cs typeface="B Traffic" pitchFamily="2" charset="-78"/>
                        </a:rPr>
                        <a:t> </a:t>
                      </a:r>
                      <a:r>
                        <a:rPr lang="en-GB" sz="1200" baseline="0" dirty="0" err="1" smtClean="0">
                          <a:cs typeface="B Traffic" pitchFamily="2" charset="-78"/>
                        </a:rPr>
                        <a:t>Hostmann</a:t>
                      </a:r>
                      <a:r>
                        <a:rPr lang="en-GB" sz="1200" baseline="0" dirty="0" smtClean="0">
                          <a:cs typeface="B Traffic" pitchFamily="2" charset="-78"/>
                        </a:rPr>
                        <a:t> (2007); </a:t>
                      </a:r>
                      <a:endParaRPr lang="fa-IR" sz="1200" baseline="0" dirty="0" smtClean="0">
                        <a:cs typeface="B Traffic" pitchFamily="2" charset="-78"/>
                      </a:endParaRPr>
                    </a:p>
                    <a:p>
                      <a:pPr algn="l" rtl="0"/>
                      <a:r>
                        <a:rPr lang="en-GB" sz="1200" baseline="0" dirty="0" smtClean="0">
                          <a:cs typeface="B Traffic" pitchFamily="2" charset="-78"/>
                        </a:rPr>
                        <a:t>Oracle (2007);</a:t>
                      </a:r>
                      <a:endParaRPr lang="fa-IR" sz="1200" baseline="0" dirty="0" smtClean="0">
                        <a:cs typeface="B Traffic" pitchFamily="2" charset="-78"/>
                      </a:endParaRPr>
                    </a:p>
                    <a:p>
                      <a:pPr algn="l" rtl="0"/>
                      <a:r>
                        <a:rPr lang="en-GB" sz="1200" baseline="0" dirty="0" smtClean="0">
                          <a:cs typeface="B Traffic" pitchFamily="2" charset="-78"/>
                        </a:rPr>
                        <a:t> Turban et al. (2007); </a:t>
                      </a:r>
                      <a:endParaRPr lang="fa-IR" sz="1200" baseline="0" dirty="0" smtClean="0">
                        <a:cs typeface="B Traffic" pitchFamily="2" charset="-78"/>
                      </a:endParaRPr>
                    </a:p>
                    <a:p>
                      <a:pPr algn="l" rtl="0"/>
                      <a:r>
                        <a:rPr lang="en-GB" sz="1200" baseline="0" dirty="0" err="1" smtClean="0">
                          <a:cs typeface="B Traffic" pitchFamily="2" charset="-78"/>
                        </a:rPr>
                        <a:t>Markarian</a:t>
                      </a:r>
                      <a:r>
                        <a:rPr lang="en-GB" sz="1200" baseline="0" dirty="0" smtClean="0">
                          <a:cs typeface="B Traffic" pitchFamily="2" charset="-78"/>
                        </a:rPr>
                        <a:t>, </a:t>
                      </a:r>
                      <a:r>
                        <a:rPr lang="en-GB" sz="1200" baseline="0" dirty="0" err="1" smtClean="0">
                          <a:cs typeface="B Traffic" pitchFamily="2" charset="-78"/>
                        </a:rPr>
                        <a:t>Brobst</a:t>
                      </a:r>
                      <a:r>
                        <a:rPr lang="en-GB" sz="1200" baseline="0" dirty="0" smtClean="0">
                          <a:cs typeface="B Traffic" pitchFamily="2" charset="-78"/>
                        </a:rPr>
                        <a:t> &amp; </a:t>
                      </a:r>
                      <a:r>
                        <a:rPr lang="en-GB" sz="1200" baseline="0" dirty="0" err="1" smtClean="0">
                          <a:cs typeface="B Traffic" pitchFamily="2" charset="-78"/>
                        </a:rPr>
                        <a:t>Bedell</a:t>
                      </a:r>
                      <a:r>
                        <a:rPr lang="en-GB" sz="1200" baseline="0" dirty="0" smtClean="0">
                          <a:cs typeface="B Traffic" pitchFamily="2" charset="-78"/>
                        </a:rPr>
                        <a:t>(2007).</a:t>
                      </a:r>
                      <a:endParaRPr lang="en-GB" sz="1200" dirty="0">
                        <a:solidFill>
                          <a:schemeClr val="bg1">
                            <a:lumMod val="75000"/>
                          </a:schemeClr>
                        </a:solidFill>
                        <a:cs typeface="B Traffic" pitchFamily="2" charset="-78"/>
                      </a:endParaRPr>
                    </a:p>
                  </a:txBody>
                  <a:tcPr/>
                </a:tc>
                <a:tc>
                  <a:txBody>
                    <a:bodyPr/>
                    <a:lstStyle/>
                    <a:p>
                      <a:pPr algn="ctr" rtl="1"/>
                      <a:r>
                        <a:rPr lang="fa-IR" sz="2000" dirty="0" smtClean="0">
                          <a:cs typeface="B Traffic" pitchFamily="2" charset="-78"/>
                        </a:rPr>
                        <a:t>نویسندگان</a:t>
                      </a:r>
                      <a:endParaRPr lang="en-GB" sz="2400" dirty="0">
                        <a:solidFill>
                          <a:schemeClr val="bg1">
                            <a:lumMod val="75000"/>
                          </a:schemeClr>
                        </a:solidFill>
                        <a:cs typeface="B Traffic" pitchFamily="2" charset="-78"/>
                      </a:endParaRPr>
                    </a:p>
                  </a:txBody>
                  <a:tcPr anchor="ct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3368939997"/>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solidFill>
                  <a:schemeClr val="tx1"/>
                </a:solidFill>
                <a:cs typeface="B Titr" pitchFamily="2" charset="-78"/>
              </a:rPr>
              <a:t>نياز به هوش تجاري:</a:t>
            </a:r>
            <a:endParaRPr lang="en-US" dirty="0">
              <a:solidFill>
                <a:schemeClr val="tx1"/>
              </a:solidFill>
              <a:cs typeface="B Titr" pitchFamily="2" charset="-78"/>
            </a:endParaRPr>
          </a:p>
        </p:txBody>
      </p:sp>
      <p:pic>
        <p:nvPicPr>
          <p:cNvPr id="4" name="Content Placeholder 3" descr="4.jpg"/>
          <p:cNvPicPr>
            <a:picLocks noGrp="1" noChangeAspect="1"/>
          </p:cNvPicPr>
          <p:nvPr>
            <p:ph idx="1"/>
          </p:nvPr>
        </p:nvPicPr>
        <p:blipFill>
          <a:blip r:embed="rId2"/>
          <a:stretch>
            <a:fillRect/>
          </a:stretch>
        </p:blipFill>
        <p:spPr>
          <a:xfrm>
            <a:off x="-1" y="1981200"/>
            <a:ext cx="9150127" cy="4876800"/>
          </a:xfrm>
        </p:spPr>
      </p:pic>
    </p:spTree>
  </p:cSld>
  <p:clrMapOvr>
    <a:masterClrMapping/>
  </p:clrMapOvr>
  <p:transition spd="slow">
    <p:strips dir="l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r" rtl="1"/>
            <a:r>
              <a:rPr lang="fa-IR" sz="5400" dirty="0" smtClean="0">
                <a:solidFill>
                  <a:schemeClr val="tx1"/>
                </a:solidFill>
                <a:cs typeface="B Titr" pitchFamily="2" charset="-78"/>
              </a:rPr>
              <a:t>سیر تکامل ابزارهای محاسباتی:</a:t>
            </a:r>
            <a:endParaRPr lang="en-US" dirty="0">
              <a:solidFill>
                <a:schemeClr val="tx1"/>
              </a:solidFill>
              <a:cs typeface="B Titr" pitchFamily="2" charset="-78"/>
            </a:endParaRPr>
          </a:p>
        </p:txBody>
      </p:sp>
      <p:sp>
        <p:nvSpPr>
          <p:cNvPr id="26" name="Slide Number Placeholder 2"/>
          <p:cNvSpPr>
            <a:spLocks noGrp="1"/>
          </p:cNvSpPr>
          <p:nvPr>
            <p:ph type="sldNum" sz="quarter" idx="12"/>
          </p:nvPr>
        </p:nvSpPr>
        <p:spPr bwMode="auto">
          <a:noFill/>
          <a:ln>
            <a:miter lim="800000"/>
            <a:headEnd/>
            <a:tailEnd/>
          </a:ln>
        </p:spPr>
        <p:txBody>
          <a:bodyPr/>
          <a:lstStyle/>
          <a:p>
            <a:fld id="{65DBEA48-AC25-40CA-AAA5-9FEEF941BE50}" type="slidenum">
              <a:rPr lang="en-US" smtClean="0">
                <a:latin typeface="Arial" pitchFamily="34" charset="0"/>
                <a:cs typeface="Arial" pitchFamily="34" charset="0"/>
              </a:rPr>
              <a:pPr/>
              <a:t>7</a:t>
            </a:fld>
            <a:endParaRPr lang="en-US" smtClean="0">
              <a:latin typeface="Arial" pitchFamily="34" charset="0"/>
              <a:cs typeface="Arial" pitchFamily="34" charset="0"/>
            </a:endParaRPr>
          </a:p>
        </p:txBody>
      </p:sp>
      <p:sp>
        <p:nvSpPr>
          <p:cNvPr id="5" name="Freeform 4"/>
          <p:cNvSpPr/>
          <p:nvPr/>
        </p:nvSpPr>
        <p:spPr>
          <a:xfrm>
            <a:off x="674688" y="2209800"/>
            <a:ext cx="7097712" cy="3016250"/>
          </a:xfrm>
          <a:custGeom>
            <a:avLst/>
            <a:gdLst>
              <a:gd name="connsiteX0" fmla="*/ 0 w 7229475"/>
              <a:gd name="connsiteY0" fmla="*/ 4071937 h 4126706"/>
              <a:gd name="connsiteX1" fmla="*/ 1771650 w 7229475"/>
              <a:gd name="connsiteY1" fmla="*/ 4086225 h 4126706"/>
              <a:gd name="connsiteX2" fmla="*/ 3028950 w 7229475"/>
              <a:gd name="connsiteY2" fmla="*/ 3914775 h 4126706"/>
              <a:gd name="connsiteX3" fmla="*/ 5029200 w 7229475"/>
              <a:gd name="connsiteY3" fmla="*/ 2814637 h 4126706"/>
              <a:gd name="connsiteX4" fmla="*/ 6300787 w 7229475"/>
              <a:gd name="connsiteY4" fmla="*/ 1914525 h 4126706"/>
              <a:gd name="connsiteX5" fmla="*/ 7229475 w 7229475"/>
              <a:gd name="connsiteY5" fmla="*/ 0 h 4126706"/>
              <a:gd name="connsiteX6" fmla="*/ 7229475 w 7229475"/>
              <a:gd name="connsiteY6" fmla="*/ 0 h 4126706"/>
              <a:gd name="connsiteX0" fmla="*/ 0 w 7229475"/>
              <a:gd name="connsiteY0" fmla="*/ 4071937 h 4126706"/>
              <a:gd name="connsiteX1" fmla="*/ 1771650 w 7229475"/>
              <a:gd name="connsiteY1" fmla="*/ 4086225 h 4126706"/>
              <a:gd name="connsiteX2" fmla="*/ 3028950 w 7229475"/>
              <a:gd name="connsiteY2" fmla="*/ 3914775 h 4126706"/>
              <a:gd name="connsiteX3" fmla="*/ 5029200 w 7229475"/>
              <a:gd name="connsiteY3" fmla="*/ 2814637 h 4126706"/>
              <a:gd name="connsiteX4" fmla="*/ 6300787 w 7229475"/>
              <a:gd name="connsiteY4" fmla="*/ 1914525 h 4126706"/>
              <a:gd name="connsiteX5" fmla="*/ 7229475 w 7229475"/>
              <a:gd name="connsiteY5" fmla="*/ 0 h 4126706"/>
              <a:gd name="connsiteX6" fmla="*/ 7229475 w 7229475"/>
              <a:gd name="connsiteY6" fmla="*/ 0 h 4126706"/>
              <a:gd name="connsiteX0" fmla="*/ 0 w 7229475"/>
              <a:gd name="connsiteY0" fmla="*/ 4071937 h 4126706"/>
              <a:gd name="connsiteX1" fmla="*/ 1771650 w 7229475"/>
              <a:gd name="connsiteY1" fmla="*/ 4086225 h 4126706"/>
              <a:gd name="connsiteX2" fmla="*/ 3028950 w 7229475"/>
              <a:gd name="connsiteY2" fmla="*/ 3914775 h 4126706"/>
              <a:gd name="connsiteX3" fmla="*/ 5029200 w 7229475"/>
              <a:gd name="connsiteY3" fmla="*/ 2814637 h 4126706"/>
              <a:gd name="connsiteX4" fmla="*/ 6300787 w 7229475"/>
              <a:gd name="connsiteY4" fmla="*/ 1914525 h 4126706"/>
              <a:gd name="connsiteX5" fmla="*/ 7229475 w 7229475"/>
              <a:gd name="connsiteY5" fmla="*/ 0 h 4126706"/>
              <a:gd name="connsiteX6" fmla="*/ 7229475 w 7229475"/>
              <a:gd name="connsiteY6" fmla="*/ 0 h 4126706"/>
              <a:gd name="connsiteX0" fmla="*/ 0 w 7229475"/>
              <a:gd name="connsiteY0" fmla="*/ 4071937 h 4126706"/>
              <a:gd name="connsiteX1" fmla="*/ 1771650 w 7229475"/>
              <a:gd name="connsiteY1" fmla="*/ 4086225 h 4126706"/>
              <a:gd name="connsiteX2" fmla="*/ 3028950 w 7229475"/>
              <a:gd name="connsiteY2" fmla="*/ 3914775 h 4126706"/>
              <a:gd name="connsiteX3" fmla="*/ 5029200 w 7229475"/>
              <a:gd name="connsiteY3" fmla="*/ 2814637 h 4126706"/>
              <a:gd name="connsiteX4" fmla="*/ 6300787 w 7229475"/>
              <a:gd name="connsiteY4" fmla="*/ 1914525 h 4126706"/>
              <a:gd name="connsiteX5" fmla="*/ 7229475 w 7229475"/>
              <a:gd name="connsiteY5" fmla="*/ 0 h 4126706"/>
              <a:gd name="connsiteX6" fmla="*/ 7229475 w 7229475"/>
              <a:gd name="connsiteY6" fmla="*/ 0 h 4126706"/>
              <a:gd name="connsiteX0" fmla="*/ 0 w 7229475"/>
              <a:gd name="connsiteY0" fmla="*/ 4071937 h 4126706"/>
              <a:gd name="connsiteX1" fmla="*/ 1771650 w 7229475"/>
              <a:gd name="connsiteY1" fmla="*/ 4086225 h 4126706"/>
              <a:gd name="connsiteX2" fmla="*/ 3028950 w 7229475"/>
              <a:gd name="connsiteY2" fmla="*/ 3914775 h 4126706"/>
              <a:gd name="connsiteX3" fmla="*/ 5029200 w 7229475"/>
              <a:gd name="connsiteY3" fmla="*/ 2814637 h 4126706"/>
              <a:gd name="connsiteX4" fmla="*/ 6300787 w 7229475"/>
              <a:gd name="connsiteY4" fmla="*/ 1914525 h 4126706"/>
              <a:gd name="connsiteX5" fmla="*/ 7229475 w 7229475"/>
              <a:gd name="connsiteY5" fmla="*/ 0 h 4126706"/>
              <a:gd name="connsiteX6" fmla="*/ 7229475 w 7229475"/>
              <a:gd name="connsiteY6" fmla="*/ 0 h 4126706"/>
              <a:gd name="connsiteX0" fmla="*/ 0 w 7229448"/>
              <a:gd name="connsiteY0" fmla="*/ 4143363 h 4163604"/>
              <a:gd name="connsiteX1" fmla="*/ 1771623 w 7229448"/>
              <a:gd name="connsiteY1" fmla="*/ 4086225 h 4163604"/>
              <a:gd name="connsiteX2" fmla="*/ 3028923 w 7229448"/>
              <a:gd name="connsiteY2" fmla="*/ 3914775 h 4163604"/>
              <a:gd name="connsiteX3" fmla="*/ 5029173 w 7229448"/>
              <a:gd name="connsiteY3" fmla="*/ 2814637 h 4163604"/>
              <a:gd name="connsiteX4" fmla="*/ 6300760 w 7229448"/>
              <a:gd name="connsiteY4" fmla="*/ 1914525 h 4163604"/>
              <a:gd name="connsiteX5" fmla="*/ 7229448 w 7229448"/>
              <a:gd name="connsiteY5" fmla="*/ 0 h 4163604"/>
              <a:gd name="connsiteX6" fmla="*/ 7229448 w 7229448"/>
              <a:gd name="connsiteY6" fmla="*/ 0 h 4163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9448" h="4163604">
                <a:moveTo>
                  <a:pt x="0" y="4143363"/>
                </a:moveTo>
                <a:cubicBezTo>
                  <a:pt x="633412" y="4163604"/>
                  <a:pt x="1266803" y="4124323"/>
                  <a:pt x="1771623" y="4086225"/>
                </a:cubicBezTo>
                <a:cubicBezTo>
                  <a:pt x="2276443" y="4048127"/>
                  <a:pt x="2485998" y="4126706"/>
                  <a:pt x="3028923" y="3914775"/>
                </a:cubicBezTo>
                <a:cubicBezTo>
                  <a:pt x="3571848" y="3702844"/>
                  <a:pt x="4483867" y="3148012"/>
                  <a:pt x="5029173" y="2814637"/>
                </a:cubicBezTo>
                <a:cubicBezTo>
                  <a:pt x="5574479" y="2481262"/>
                  <a:pt x="6148347" y="2112169"/>
                  <a:pt x="6300760" y="1914525"/>
                </a:cubicBezTo>
                <a:cubicBezTo>
                  <a:pt x="6753179" y="1359701"/>
                  <a:pt x="7074667" y="319088"/>
                  <a:pt x="7229448" y="0"/>
                </a:cubicBezTo>
                <a:lnTo>
                  <a:pt x="7229448" y="0"/>
                </a:lnTo>
              </a:path>
            </a:pathLst>
          </a:custGeom>
          <a:ln w="57150">
            <a:headEnd type="none" w="med" len="med"/>
            <a:tailEnd type="triangle" w="med" len="med"/>
          </a:ln>
        </p:spPr>
        <p:style>
          <a:lnRef idx="1">
            <a:schemeClr val="dk1"/>
          </a:lnRef>
          <a:fillRef idx="0">
            <a:schemeClr val="dk1"/>
          </a:fillRef>
          <a:effectRef idx="0">
            <a:schemeClr val="dk1"/>
          </a:effectRef>
          <a:fontRef idx="minor">
            <a:schemeClr val="tx1"/>
          </a:fontRef>
        </p:style>
        <p:txBody>
          <a:bodyPr rtlCol="1" anchor="ctr"/>
          <a:lstStyle/>
          <a:p>
            <a:pPr algn="ctr" fontAlgn="auto">
              <a:spcBef>
                <a:spcPts val="0"/>
              </a:spcBef>
              <a:spcAft>
                <a:spcPts val="0"/>
              </a:spcAft>
              <a:defRPr/>
            </a:pPr>
            <a:endParaRPr lang="fa-IR"/>
          </a:p>
        </p:txBody>
      </p:sp>
      <p:cxnSp>
        <p:nvCxnSpPr>
          <p:cNvPr id="6" name="Straight Arrow Connector 5"/>
          <p:cNvCxnSpPr>
            <a:stCxn id="22" idx="3"/>
            <a:endCxn id="20" idx="1"/>
          </p:cNvCxnSpPr>
          <p:nvPr/>
        </p:nvCxnSpPr>
        <p:spPr>
          <a:xfrm flipV="1">
            <a:off x="631825" y="2745581"/>
            <a:ext cx="7445375" cy="2620963"/>
          </a:xfrm>
          <a:prstGeom prst="straightConnector1">
            <a:avLst/>
          </a:prstGeom>
          <a:ln w="57150">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7" name="Right Arrow 6"/>
          <p:cNvSpPr>
            <a:spLocks noChangeArrowheads="1"/>
          </p:cNvSpPr>
          <p:nvPr/>
        </p:nvSpPr>
        <p:spPr bwMode="auto">
          <a:xfrm rot="20333187">
            <a:off x="693239" y="2679189"/>
            <a:ext cx="7610881" cy="1882775"/>
          </a:xfrm>
          <a:prstGeom prst="rightArrow">
            <a:avLst>
              <a:gd name="adj1" fmla="val 67731"/>
              <a:gd name="adj2" fmla="val 99887"/>
            </a:avLst>
          </a:prstGeom>
          <a:solidFill>
            <a:srgbClr val="00B0F0">
              <a:alpha val="41960"/>
            </a:srgbClr>
          </a:solidFill>
          <a:ln w="12700" cap="sq" algn="ctr">
            <a:noFill/>
            <a:round/>
            <a:headEnd type="none" w="sm" len="sm"/>
            <a:tailEnd type="none" w="sm" len="sm"/>
          </a:ln>
        </p:spPr>
        <p:txBody>
          <a:bodyPr wrap="none" anchor="ctr"/>
          <a:lstStyle/>
          <a:p>
            <a:pPr algn="ctr"/>
            <a:endParaRPr lang="fa-IR">
              <a:latin typeface="Calibri" pitchFamily="34" charset="0"/>
            </a:endParaRPr>
          </a:p>
        </p:txBody>
      </p:sp>
      <p:sp>
        <p:nvSpPr>
          <p:cNvPr id="8" name="Oval 7"/>
          <p:cNvSpPr>
            <a:spLocks noChangeArrowheads="1"/>
          </p:cNvSpPr>
          <p:nvPr/>
        </p:nvSpPr>
        <p:spPr bwMode="auto">
          <a:xfrm>
            <a:off x="954089" y="4419599"/>
            <a:ext cx="1027112" cy="576263"/>
          </a:xfrm>
          <a:prstGeom prst="ellipse">
            <a:avLst/>
          </a:prstGeom>
          <a:solidFill>
            <a:schemeClr val="accent1">
              <a:lumMod val="20000"/>
              <a:lumOff val="80000"/>
              <a:alpha val="59999"/>
            </a:schemeClr>
          </a:solidFill>
          <a:ln w="12700" cap="sq" algn="ctr">
            <a:solidFill>
              <a:schemeClr val="tx1"/>
            </a:solidFill>
            <a:round/>
            <a:headEnd type="none" w="sm" len="sm"/>
            <a:tailEnd type="none" w="sm" len="sm"/>
          </a:ln>
        </p:spPr>
        <p:txBody>
          <a:bodyPr wrap="none" anchor="ctr"/>
          <a:lstStyle/>
          <a:p>
            <a:pPr algn="ctr">
              <a:defRPr/>
            </a:pPr>
            <a:r>
              <a:rPr lang="fa-IR" sz="1200" b="1" dirty="0">
                <a:latin typeface="Calibri" pitchFamily="34" charset="0"/>
                <a:cs typeface="B Nazanin" pitchFamily="2" charset="-78"/>
              </a:rPr>
              <a:t>فایل ها</a:t>
            </a:r>
          </a:p>
        </p:txBody>
      </p:sp>
      <p:sp>
        <p:nvSpPr>
          <p:cNvPr id="9" name="Oval 8"/>
          <p:cNvSpPr>
            <a:spLocks noChangeArrowheads="1"/>
          </p:cNvSpPr>
          <p:nvPr/>
        </p:nvSpPr>
        <p:spPr bwMode="auto">
          <a:xfrm>
            <a:off x="1981201" y="4038600"/>
            <a:ext cx="1066800" cy="541338"/>
          </a:xfrm>
          <a:prstGeom prst="ellipse">
            <a:avLst/>
          </a:prstGeom>
          <a:solidFill>
            <a:schemeClr val="tx2">
              <a:lumMod val="60000"/>
              <a:lumOff val="40000"/>
              <a:alpha val="79999"/>
            </a:schemeClr>
          </a:solidFill>
          <a:ln w="12700" cap="sq" algn="ctr">
            <a:solidFill>
              <a:schemeClr val="tx1"/>
            </a:solidFill>
            <a:round/>
            <a:headEnd type="none" w="sm" len="sm"/>
            <a:tailEnd type="none" w="sm" len="sm"/>
          </a:ln>
        </p:spPr>
        <p:txBody>
          <a:bodyPr wrap="none" anchor="ctr"/>
          <a:lstStyle/>
          <a:p>
            <a:pPr algn="ctr">
              <a:defRPr/>
            </a:pPr>
            <a:r>
              <a:rPr lang="fa-IR" sz="1600" b="1" dirty="0">
                <a:latin typeface="Calibri" pitchFamily="34" charset="0"/>
                <a:cs typeface="B Nazanin" pitchFamily="2" charset="-78"/>
              </a:rPr>
              <a:t>پایگاه های داده </a:t>
            </a:r>
          </a:p>
        </p:txBody>
      </p:sp>
      <p:sp>
        <p:nvSpPr>
          <p:cNvPr id="10" name="Oval 9"/>
          <p:cNvSpPr>
            <a:spLocks noChangeArrowheads="1"/>
          </p:cNvSpPr>
          <p:nvPr/>
        </p:nvSpPr>
        <p:spPr bwMode="auto">
          <a:xfrm>
            <a:off x="3048001" y="3581400"/>
            <a:ext cx="1219200" cy="598488"/>
          </a:xfrm>
          <a:prstGeom prst="ellipse">
            <a:avLst/>
          </a:prstGeom>
          <a:solidFill>
            <a:srgbClr val="FFC000">
              <a:alpha val="29019"/>
            </a:srgbClr>
          </a:solidFill>
          <a:ln w="12700" cap="sq" algn="ctr">
            <a:solidFill>
              <a:schemeClr val="tx1"/>
            </a:solidFill>
            <a:round/>
            <a:headEnd type="none" w="sm" len="sm"/>
            <a:tailEnd type="none" w="sm" len="sm"/>
          </a:ln>
        </p:spPr>
        <p:txBody>
          <a:bodyPr wrap="none" anchor="ctr"/>
          <a:lstStyle/>
          <a:p>
            <a:pPr algn="ctr"/>
            <a:r>
              <a:rPr lang="en-US" sz="1400" b="1" dirty="0">
                <a:latin typeface="Calibri" pitchFamily="34" charset="0"/>
                <a:cs typeface="B Nazanin" pitchFamily="2" charset="-78"/>
              </a:rPr>
              <a:t>Data Warehouse</a:t>
            </a:r>
          </a:p>
          <a:p>
            <a:pPr algn="ctr"/>
            <a:r>
              <a:rPr lang="fa-IR" sz="1400" b="1" dirty="0">
                <a:latin typeface="Calibri" pitchFamily="34" charset="0"/>
                <a:cs typeface="B Nazanin" pitchFamily="2" charset="-78"/>
              </a:rPr>
              <a:t>ابزارهای تحلیلی</a:t>
            </a:r>
          </a:p>
        </p:txBody>
      </p:sp>
      <p:sp>
        <p:nvSpPr>
          <p:cNvPr id="11" name="Oval 10"/>
          <p:cNvSpPr>
            <a:spLocks noChangeArrowheads="1"/>
          </p:cNvSpPr>
          <p:nvPr/>
        </p:nvSpPr>
        <p:spPr bwMode="auto">
          <a:xfrm>
            <a:off x="5410200" y="2743200"/>
            <a:ext cx="1066800" cy="598488"/>
          </a:xfrm>
          <a:prstGeom prst="ellipse">
            <a:avLst/>
          </a:prstGeom>
          <a:solidFill>
            <a:srgbClr val="FFC000">
              <a:alpha val="79999"/>
            </a:srgbClr>
          </a:solidFill>
          <a:ln w="12700" cap="sq" algn="ctr">
            <a:solidFill>
              <a:schemeClr val="tx1"/>
            </a:solidFill>
            <a:round/>
            <a:headEnd type="none" w="sm" len="sm"/>
            <a:tailEnd type="none" w="sm" len="sm"/>
          </a:ln>
        </p:spPr>
        <p:txBody>
          <a:bodyPr wrap="none" anchor="ctr"/>
          <a:lstStyle/>
          <a:p>
            <a:pPr algn="ctr"/>
            <a:r>
              <a:rPr lang="en-US" sz="1200" b="1" dirty="0">
                <a:latin typeface="Calibri" pitchFamily="34" charset="0"/>
              </a:rPr>
              <a:t>Collaboration</a:t>
            </a:r>
          </a:p>
          <a:p>
            <a:pPr algn="ctr"/>
            <a:r>
              <a:rPr lang="en-US" sz="1200" b="1" dirty="0">
                <a:latin typeface="Calibri" pitchFamily="34" charset="0"/>
              </a:rPr>
              <a:t>Visualization</a:t>
            </a:r>
            <a:endParaRPr lang="fa-IR" sz="1200" b="1" dirty="0">
              <a:latin typeface="Calibri" pitchFamily="34" charset="0"/>
            </a:endParaRPr>
          </a:p>
        </p:txBody>
      </p:sp>
      <p:sp>
        <p:nvSpPr>
          <p:cNvPr id="12" name="Oval 11"/>
          <p:cNvSpPr>
            <a:spLocks noChangeArrowheads="1"/>
          </p:cNvSpPr>
          <p:nvPr/>
        </p:nvSpPr>
        <p:spPr bwMode="auto">
          <a:xfrm>
            <a:off x="6324600" y="2362200"/>
            <a:ext cx="1143000" cy="600075"/>
          </a:xfrm>
          <a:prstGeom prst="ellipse">
            <a:avLst/>
          </a:prstGeom>
          <a:solidFill>
            <a:srgbClr val="FFC000"/>
          </a:solidFill>
          <a:ln w="12700" cap="sq" algn="ctr">
            <a:solidFill>
              <a:schemeClr val="tx1"/>
            </a:solidFill>
            <a:round/>
            <a:headEnd type="none" w="sm" len="sm"/>
            <a:tailEnd type="none" w="sm" len="sm"/>
          </a:ln>
        </p:spPr>
        <p:txBody>
          <a:bodyPr wrap="none" anchor="ctr"/>
          <a:lstStyle/>
          <a:p>
            <a:pPr algn="ctr"/>
            <a:r>
              <a:rPr lang="en-US" sz="1200" b="1" dirty="0">
                <a:latin typeface="Calibri" pitchFamily="34" charset="0"/>
              </a:rPr>
              <a:t>Alerting</a:t>
            </a:r>
          </a:p>
          <a:p>
            <a:pPr algn="ctr"/>
            <a:r>
              <a:rPr lang="en-US" sz="1200" b="1" dirty="0">
                <a:latin typeface="Calibri" pitchFamily="34" charset="0"/>
              </a:rPr>
              <a:t>Prediction</a:t>
            </a:r>
          </a:p>
          <a:p>
            <a:pPr algn="ctr"/>
            <a:r>
              <a:rPr lang="en-US" sz="1200" b="1" dirty="0">
                <a:latin typeface="Calibri" pitchFamily="34" charset="0"/>
              </a:rPr>
              <a:t>Data Mining</a:t>
            </a:r>
            <a:endParaRPr lang="fa-IR" sz="1200" b="1" dirty="0">
              <a:latin typeface="Calibri" pitchFamily="34" charset="0"/>
            </a:endParaRPr>
          </a:p>
        </p:txBody>
      </p:sp>
      <p:sp>
        <p:nvSpPr>
          <p:cNvPr id="13" name="Oval 12"/>
          <p:cNvSpPr>
            <a:spLocks noChangeArrowheads="1"/>
          </p:cNvSpPr>
          <p:nvPr/>
        </p:nvSpPr>
        <p:spPr bwMode="auto">
          <a:xfrm>
            <a:off x="4267200" y="3124200"/>
            <a:ext cx="1219200" cy="598487"/>
          </a:xfrm>
          <a:prstGeom prst="ellipse">
            <a:avLst/>
          </a:prstGeom>
          <a:solidFill>
            <a:srgbClr val="FFC000">
              <a:alpha val="65097"/>
            </a:srgbClr>
          </a:solidFill>
          <a:ln w="12700" cap="sq" algn="ctr">
            <a:solidFill>
              <a:schemeClr val="tx1"/>
            </a:solidFill>
            <a:round/>
            <a:headEnd type="none" w="sm" len="sm"/>
            <a:tailEnd type="none" w="sm" len="sm"/>
          </a:ln>
        </p:spPr>
        <p:txBody>
          <a:bodyPr wrap="none" anchor="ctr"/>
          <a:lstStyle/>
          <a:p>
            <a:pPr algn="ctr"/>
            <a:r>
              <a:rPr lang="en-US" sz="1200" b="1" dirty="0">
                <a:latin typeface="Calibri" pitchFamily="34" charset="0"/>
              </a:rPr>
              <a:t>ETL</a:t>
            </a:r>
          </a:p>
          <a:p>
            <a:pPr algn="ctr"/>
            <a:r>
              <a:rPr lang="en-US" sz="1200" b="1" dirty="0">
                <a:latin typeface="Calibri" pitchFamily="34" charset="0"/>
              </a:rPr>
              <a:t>Data Integration </a:t>
            </a:r>
          </a:p>
          <a:p>
            <a:pPr algn="ctr"/>
            <a:r>
              <a:rPr lang="en-US" sz="1200" b="1" dirty="0">
                <a:latin typeface="Calibri" pitchFamily="34" charset="0"/>
              </a:rPr>
              <a:t>Data Quality</a:t>
            </a:r>
          </a:p>
        </p:txBody>
      </p:sp>
      <p:sp>
        <p:nvSpPr>
          <p:cNvPr id="14" name="Rectangle 13"/>
          <p:cNvSpPr>
            <a:spLocks noChangeArrowheads="1"/>
          </p:cNvSpPr>
          <p:nvPr/>
        </p:nvSpPr>
        <p:spPr bwMode="auto">
          <a:xfrm>
            <a:off x="685800" y="5562600"/>
            <a:ext cx="1266825" cy="676275"/>
          </a:xfrm>
          <a:prstGeom prst="rect">
            <a:avLst/>
          </a:prstGeom>
          <a:noFill/>
          <a:ln w="12700" cap="sq" algn="ctr">
            <a:noFill/>
            <a:round/>
            <a:headEnd type="none" w="sm" len="sm"/>
            <a:tailEnd type="none" w="sm" len="sm"/>
          </a:ln>
        </p:spPr>
        <p:txBody>
          <a:bodyPr wrap="none" anchor="ctr"/>
          <a:lstStyle/>
          <a:p>
            <a:pPr algn="ctr"/>
            <a:r>
              <a:rPr lang="fa-IR" b="1" dirty="0">
                <a:latin typeface="Calibri" pitchFamily="34" charset="0"/>
              </a:rPr>
              <a:t>1975</a:t>
            </a:r>
          </a:p>
        </p:txBody>
      </p:sp>
      <p:sp>
        <p:nvSpPr>
          <p:cNvPr id="15" name="Rectangle 14"/>
          <p:cNvSpPr>
            <a:spLocks noChangeArrowheads="1"/>
          </p:cNvSpPr>
          <p:nvPr/>
        </p:nvSpPr>
        <p:spPr bwMode="auto">
          <a:xfrm>
            <a:off x="4953000" y="5562600"/>
            <a:ext cx="1265237" cy="676275"/>
          </a:xfrm>
          <a:prstGeom prst="rect">
            <a:avLst/>
          </a:prstGeom>
          <a:noFill/>
          <a:ln w="12700" cap="sq" algn="ctr">
            <a:noFill/>
            <a:round/>
            <a:headEnd type="none" w="sm" len="sm"/>
            <a:tailEnd type="none" w="sm" len="sm"/>
          </a:ln>
        </p:spPr>
        <p:txBody>
          <a:bodyPr wrap="none" anchor="ctr"/>
          <a:lstStyle/>
          <a:p>
            <a:pPr algn="ctr"/>
            <a:r>
              <a:rPr lang="fa-IR" b="1" dirty="0">
                <a:latin typeface="Calibri" pitchFamily="34" charset="0"/>
              </a:rPr>
              <a:t>2005</a:t>
            </a:r>
          </a:p>
        </p:txBody>
      </p:sp>
      <p:sp>
        <p:nvSpPr>
          <p:cNvPr id="16" name="Left Arrow 15"/>
          <p:cNvSpPr>
            <a:spLocks noChangeArrowheads="1"/>
          </p:cNvSpPr>
          <p:nvPr/>
        </p:nvSpPr>
        <p:spPr bwMode="auto">
          <a:xfrm rot="20281890" flipH="1">
            <a:off x="2361328" y="2563924"/>
            <a:ext cx="2813050" cy="541338"/>
          </a:xfrm>
          <a:prstGeom prst="leftArrow">
            <a:avLst>
              <a:gd name="adj1" fmla="val 50000"/>
              <a:gd name="adj2" fmla="val 117378"/>
            </a:avLst>
          </a:prstGeom>
          <a:solidFill>
            <a:srgbClr val="92D050">
              <a:alpha val="32156"/>
            </a:srgbClr>
          </a:solidFill>
          <a:ln w="12700" cap="sq" algn="ctr">
            <a:solidFill>
              <a:schemeClr val="tx1"/>
            </a:solidFill>
            <a:round/>
            <a:headEnd type="none" w="sm" len="sm"/>
            <a:tailEnd type="none" w="sm" len="sm"/>
          </a:ln>
        </p:spPr>
        <p:txBody>
          <a:bodyPr wrap="none" anchor="ctr"/>
          <a:lstStyle/>
          <a:p>
            <a:pPr algn="ctr"/>
            <a:r>
              <a:rPr lang="fa-IR" sz="1400" b="1" dirty="0">
                <a:latin typeface="Calibri" pitchFamily="34" charset="0"/>
                <a:cs typeface="B Nazanin" pitchFamily="2" charset="-78"/>
              </a:rPr>
              <a:t>حرکت به سمت هوشمند سازی ابزارها</a:t>
            </a:r>
          </a:p>
        </p:txBody>
      </p:sp>
      <p:cxnSp>
        <p:nvCxnSpPr>
          <p:cNvPr id="17" name="Straight Arrow Connector 16"/>
          <p:cNvCxnSpPr/>
          <p:nvPr/>
        </p:nvCxnSpPr>
        <p:spPr>
          <a:xfrm rot="16200000" flipV="1">
            <a:off x="-1122362" y="3941762"/>
            <a:ext cx="3633788" cy="1746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20675" y="5545138"/>
            <a:ext cx="8213725" cy="1746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a:spLocks noChangeArrowheads="1"/>
          </p:cNvSpPr>
          <p:nvPr/>
        </p:nvSpPr>
        <p:spPr bwMode="auto">
          <a:xfrm rot="16200000">
            <a:off x="-844550" y="3435350"/>
            <a:ext cx="2216150" cy="527050"/>
          </a:xfrm>
          <a:prstGeom prst="rect">
            <a:avLst/>
          </a:prstGeom>
          <a:noFill/>
          <a:ln w="12700" cap="sq" algn="ctr">
            <a:noFill/>
            <a:round/>
            <a:headEnd type="none" w="sm" len="sm"/>
            <a:tailEnd type="none" w="sm" len="sm"/>
          </a:ln>
        </p:spPr>
        <p:txBody>
          <a:bodyPr wrap="none" anchor="ctr"/>
          <a:lstStyle/>
          <a:p>
            <a:pPr algn="ctr"/>
            <a:r>
              <a:rPr lang="fa-IR" b="1" dirty="0">
                <a:latin typeface="Calibri" pitchFamily="34" charset="0"/>
                <a:cs typeface="B Nazanin" pitchFamily="2" charset="-78"/>
              </a:rPr>
              <a:t>قدرت ابزارهای محاسباتی</a:t>
            </a:r>
          </a:p>
        </p:txBody>
      </p:sp>
      <p:sp>
        <p:nvSpPr>
          <p:cNvPr id="20" name="TextBox 39"/>
          <p:cNvSpPr txBox="1">
            <a:spLocks noChangeArrowheads="1"/>
          </p:cNvSpPr>
          <p:nvPr/>
        </p:nvSpPr>
        <p:spPr bwMode="auto">
          <a:xfrm>
            <a:off x="8077200" y="2514600"/>
            <a:ext cx="565150" cy="461962"/>
          </a:xfrm>
          <a:prstGeom prst="rect">
            <a:avLst/>
          </a:prstGeom>
          <a:noFill/>
          <a:ln w="9525">
            <a:noFill/>
            <a:miter lim="800000"/>
            <a:headEnd/>
            <a:tailEnd/>
          </a:ln>
        </p:spPr>
        <p:txBody>
          <a:bodyPr wrap="none">
            <a:spAutoFit/>
          </a:bodyPr>
          <a:lstStyle/>
          <a:p>
            <a:pPr algn="ctr"/>
            <a:r>
              <a:rPr lang="fa-IR" sz="1200" b="1" dirty="0">
                <a:latin typeface="Calibri" pitchFamily="34" charset="0"/>
                <a:cs typeface="B Nazanin" pitchFamily="2" charset="-78"/>
              </a:rPr>
              <a:t>تعداد </a:t>
            </a:r>
          </a:p>
          <a:p>
            <a:pPr algn="ctr"/>
            <a:r>
              <a:rPr lang="fa-IR" sz="1200" b="1" dirty="0">
                <a:latin typeface="Calibri" pitchFamily="34" charset="0"/>
                <a:cs typeface="B Nazanin" pitchFamily="2" charset="-78"/>
              </a:rPr>
              <a:t>کاربران</a:t>
            </a:r>
          </a:p>
        </p:txBody>
      </p:sp>
      <p:sp>
        <p:nvSpPr>
          <p:cNvPr id="21" name="TextBox 40"/>
          <p:cNvSpPr txBox="1">
            <a:spLocks noChangeArrowheads="1"/>
          </p:cNvSpPr>
          <p:nvPr/>
        </p:nvSpPr>
        <p:spPr bwMode="auto">
          <a:xfrm>
            <a:off x="7315200" y="1905000"/>
            <a:ext cx="1282700" cy="307975"/>
          </a:xfrm>
          <a:prstGeom prst="rect">
            <a:avLst/>
          </a:prstGeom>
          <a:noFill/>
          <a:ln w="9525">
            <a:noFill/>
            <a:miter lim="800000"/>
            <a:headEnd/>
            <a:tailEnd/>
          </a:ln>
        </p:spPr>
        <p:txBody>
          <a:bodyPr wrap="none">
            <a:spAutoFit/>
          </a:bodyPr>
          <a:lstStyle/>
          <a:p>
            <a:r>
              <a:rPr lang="fa-IR" sz="1400" b="1" dirty="0">
                <a:latin typeface="Calibri" pitchFamily="34" charset="0"/>
                <a:cs typeface="B Nazanin" pitchFamily="2" charset="-78"/>
              </a:rPr>
              <a:t>حجم داده و محتوا</a:t>
            </a:r>
          </a:p>
        </p:txBody>
      </p:sp>
      <p:sp>
        <p:nvSpPr>
          <p:cNvPr id="22" name="Rectangle 21"/>
          <p:cNvSpPr>
            <a:spLocks noChangeArrowheads="1"/>
          </p:cNvSpPr>
          <p:nvPr/>
        </p:nvSpPr>
        <p:spPr bwMode="auto">
          <a:xfrm>
            <a:off x="0" y="5029200"/>
            <a:ext cx="631825" cy="674688"/>
          </a:xfrm>
          <a:prstGeom prst="rect">
            <a:avLst/>
          </a:prstGeom>
          <a:noFill/>
          <a:ln w="12700" cap="sq" algn="ctr">
            <a:noFill/>
            <a:round/>
            <a:headEnd type="none" w="sm" len="sm"/>
            <a:tailEnd type="none" w="sm" len="sm"/>
          </a:ln>
        </p:spPr>
        <p:txBody>
          <a:bodyPr wrap="none" anchor="ctr"/>
          <a:lstStyle/>
          <a:p>
            <a:pPr algn="ctr"/>
            <a:r>
              <a:rPr lang="fa-IR" b="1" dirty="0">
                <a:latin typeface="Calibri" pitchFamily="34" charset="0"/>
                <a:cs typeface="B Nazanin" pitchFamily="2" charset="-78"/>
              </a:rPr>
              <a:t>کم</a:t>
            </a:r>
          </a:p>
        </p:txBody>
      </p:sp>
      <p:sp>
        <p:nvSpPr>
          <p:cNvPr id="23" name="Rectangle 22"/>
          <p:cNvSpPr>
            <a:spLocks noChangeArrowheads="1"/>
          </p:cNvSpPr>
          <p:nvPr/>
        </p:nvSpPr>
        <p:spPr bwMode="auto">
          <a:xfrm>
            <a:off x="381000" y="1752600"/>
            <a:ext cx="631825" cy="676275"/>
          </a:xfrm>
          <a:prstGeom prst="rect">
            <a:avLst/>
          </a:prstGeom>
          <a:noFill/>
          <a:ln w="12700" cap="sq" algn="ctr">
            <a:noFill/>
            <a:round/>
            <a:headEnd type="none" w="sm" len="sm"/>
            <a:tailEnd type="none" w="sm" len="sm"/>
          </a:ln>
        </p:spPr>
        <p:txBody>
          <a:bodyPr wrap="none" anchor="ctr"/>
          <a:lstStyle/>
          <a:p>
            <a:pPr algn="ctr"/>
            <a:r>
              <a:rPr lang="fa-IR" b="1" dirty="0">
                <a:latin typeface="Calibri" pitchFamily="34" charset="0"/>
                <a:cs typeface="B Nazanin" pitchFamily="2" charset="-78"/>
              </a:rPr>
              <a:t>زياد</a:t>
            </a:r>
          </a:p>
        </p:txBody>
      </p:sp>
      <p:sp>
        <p:nvSpPr>
          <p:cNvPr id="24" name="Rectangle 23"/>
          <p:cNvSpPr>
            <a:spLocks noChangeArrowheads="1"/>
          </p:cNvSpPr>
          <p:nvPr/>
        </p:nvSpPr>
        <p:spPr bwMode="auto">
          <a:xfrm>
            <a:off x="2362200" y="5562600"/>
            <a:ext cx="1266825" cy="676275"/>
          </a:xfrm>
          <a:prstGeom prst="rect">
            <a:avLst/>
          </a:prstGeom>
          <a:noFill/>
          <a:ln w="12700" cap="sq" algn="ctr">
            <a:noFill/>
            <a:round/>
            <a:headEnd type="none" w="sm" len="sm"/>
            <a:tailEnd type="none" w="sm" len="sm"/>
          </a:ln>
        </p:spPr>
        <p:txBody>
          <a:bodyPr wrap="none" anchor="ctr"/>
          <a:lstStyle/>
          <a:p>
            <a:pPr algn="ctr"/>
            <a:r>
              <a:rPr lang="fa-IR" b="1" dirty="0">
                <a:latin typeface="Calibri" pitchFamily="34" charset="0"/>
              </a:rPr>
              <a:t>1989</a:t>
            </a:r>
          </a:p>
        </p:txBody>
      </p:sp>
      <p:sp>
        <p:nvSpPr>
          <p:cNvPr id="25" name="Rectangle 24"/>
          <p:cNvSpPr>
            <a:spLocks noChangeArrowheads="1"/>
          </p:cNvSpPr>
          <p:nvPr/>
        </p:nvSpPr>
        <p:spPr bwMode="auto">
          <a:xfrm>
            <a:off x="7010400" y="5562600"/>
            <a:ext cx="914400" cy="676275"/>
          </a:xfrm>
          <a:prstGeom prst="rect">
            <a:avLst/>
          </a:prstGeom>
          <a:noFill/>
          <a:ln w="12700" cap="sq" algn="ctr">
            <a:noFill/>
            <a:round/>
            <a:headEnd type="none" w="sm" len="sm"/>
            <a:tailEnd type="none" w="sm" len="sm"/>
          </a:ln>
        </p:spPr>
        <p:txBody>
          <a:bodyPr wrap="none" anchor="ctr"/>
          <a:lstStyle/>
          <a:p>
            <a:pPr algn="ctr"/>
            <a:r>
              <a:rPr lang="fa-IR" b="1" dirty="0">
                <a:latin typeface="Calibri" pitchFamily="34" charset="0"/>
              </a:rPr>
              <a:t>2010</a:t>
            </a: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500"/>
                                        <p:tgtEl>
                                          <p:spTgt spid="2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xEl>
                                              <p:pRg st="0" end="0"/>
                                            </p:txEl>
                                          </p:spTgt>
                                        </p:tgtEl>
                                        <p:attrNameLst>
                                          <p:attrName>style.visibility</p:attrName>
                                        </p:attrNameLst>
                                      </p:cBhvr>
                                      <p:to>
                                        <p:strVal val="visible"/>
                                      </p:to>
                                    </p:set>
                                    <p:animEffect transition="in" filter="fade">
                                      <p:cBhvr>
                                        <p:cTn id="10" dur="500"/>
                                        <p:tgtEl>
                                          <p:spTgt spid="2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xEl>
                                              <p:pRg st="0" end="0"/>
                                            </p:txEl>
                                          </p:spTgt>
                                        </p:tgtEl>
                                        <p:attrNameLst>
                                          <p:attrName>style.visibility</p:attrName>
                                        </p:attrNameLst>
                                      </p:cBhvr>
                                      <p:to>
                                        <p:strVal val="visible"/>
                                      </p:to>
                                    </p:set>
                                    <p:animEffect transition="in" filter="fade">
                                      <p:cBhvr>
                                        <p:cTn id="13" dur="500"/>
                                        <p:tgtEl>
                                          <p:spTgt spid="24">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5">
                                            <p:txEl>
                                              <p:pRg st="0" end="0"/>
                                            </p:txEl>
                                          </p:spTgt>
                                        </p:tgtEl>
                                        <p:attrNameLst>
                                          <p:attrName>style.visibility</p:attrName>
                                        </p:attrNameLst>
                                      </p:cBhvr>
                                      <p:to>
                                        <p:strVal val="visible"/>
                                      </p:to>
                                    </p:set>
                                    <p:animEffect transition="in" filter="fade">
                                      <p:cBhvr>
                                        <p:cTn id="16" dur="500"/>
                                        <p:tgtEl>
                                          <p:spTgt spid="25">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animEffect transition="in" filter="fade">
                                      <p:cBhvr>
                                        <p:cTn id="19" dur="500"/>
                                        <p:tgtEl>
                                          <p:spTgt spid="14">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fade">
                                      <p:cBhvr>
                                        <p:cTn id="22" dur="500"/>
                                        <p:tgtEl>
                                          <p:spTgt spid="1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par>
                                <p:cTn id="28" presetID="22" presetClass="entr" presetSubtype="4"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down)">
                                      <p:cBhvr>
                                        <p:cTn id="43" dur="500"/>
                                        <p:tgtEl>
                                          <p:spTgt spid="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9">
                                            <p:txEl>
                                              <p:pRg st="0" end="0"/>
                                            </p:txEl>
                                          </p:spTgt>
                                        </p:tgtEl>
                                        <p:attrNameLst>
                                          <p:attrName>style.visibility</p:attrName>
                                        </p:attrNameLst>
                                      </p:cBhvr>
                                      <p:to>
                                        <p:strVal val="visible"/>
                                      </p:to>
                                    </p:set>
                                    <p:animEffect transition="in" filter="fade">
                                      <p:cBhvr>
                                        <p:cTn id="46" dur="500"/>
                                        <p:tgtEl>
                                          <p:spTgt spid="19">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box(in)">
                                      <p:cBhvr>
                                        <p:cTn id="51" dur="500"/>
                                        <p:tgtEl>
                                          <p:spTgt spid="8"/>
                                        </p:tgtEl>
                                      </p:cBhvr>
                                    </p:animEffect>
                                  </p:childTnLst>
                                </p:cTn>
                              </p:par>
                            </p:childTnLst>
                          </p:cTn>
                        </p:par>
                      </p:childTnLst>
                    </p:cTn>
                  </p:par>
                  <p:par>
                    <p:cTn id="52" fill="hold">
                      <p:stCondLst>
                        <p:cond delay="indefinite"/>
                      </p:stCondLst>
                      <p:childTnLst>
                        <p:par>
                          <p:cTn id="53" fill="hold">
                            <p:stCondLst>
                              <p:cond delay="0"/>
                            </p:stCondLst>
                            <p:childTnLst>
                              <p:par>
                                <p:cTn id="54" presetID="4" presetClass="entr" presetSubtype="16"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box(in)">
                                      <p:cBhvr>
                                        <p:cTn id="56" dur="500"/>
                                        <p:tgtEl>
                                          <p:spTgt spid="9"/>
                                        </p:tgtEl>
                                      </p:cBhvr>
                                    </p:animEffect>
                                  </p:childTnLst>
                                </p:cTn>
                              </p:par>
                            </p:childTnLst>
                          </p:cTn>
                        </p:par>
                      </p:childTnLst>
                    </p:cTn>
                  </p:par>
                  <p:par>
                    <p:cTn id="57" fill="hold">
                      <p:stCondLst>
                        <p:cond delay="indefinite"/>
                      </p:stCondLst>
                      <p:childTnLst>
                        <p:par>
                          <p:cTn id="58" fill="hold">
                            <p:stCondLst>
                              <p:cond delay="0"/>
                            </p:stCondLst>
                            <p:childTnLst>
                              <p:par>
                                <p:cTn id="59" presetID="4" presetClass="entr" presetSubtype="16"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box(in)">
                                      <p:cBhvr>
                                        <p:cTn id="61" dur="500"/>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4" presetClass="entr" presetSubtype="16" fill="hold" grpId="0" nodeType="click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box(in)">
                                      <p:cBhvr>
                                        <p:cTn id="66" dur="500"/>
                                        <p:tgtEl>
                                          <p:spTgt spid="13"/>
                                        </p:tgtEl>
                                      </p:cBhvr>
                                    </p:animEffect>
                                  </p:childTnLst>
                                </p:cTn>
                              </p:par>
                            </p:childTnLst>
                          </p:cTn>
                        </p:par>
                      </p:childTnLst>
                    </p:cTn>
                  </p:par>
                  <p:par>
                    <p:cTn id="67" fill="hold">
                      <p:stCondLst>
                        <p:cond delay="indefinite"/>
                      </p:stCondLst>
                      <p:childTnLst>
                        <p:par>
                          <p:cTn id="68" fill="hold">
                            <p:stCondLst>
                              <p:cond delay="0"/>
                            </p:stCondLst>
                            <p:childTnLst>
                              <p:par>
                                <p:cTn id="69" presetID="4" presetClass="entr" presetSubtype="16" fill="hold" grpId="0" nodeType="click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box(in)">
                                      <p:cBhvr>
                                        <p:cTn id="71" dur="500"/>
                                        <p:tgtEl>
                                          <p:spTgt spid="11"/>
                                        </p:tgtEl>
                                      </p:cBhvr>
                                    </p:animEffect>
                                  </p:childTnLst>
                                </p:cTn>
                              </p:par>
                            </p:childTnLst>
                          </p:cTn>
                        </p:par>
                      </p:childTnLst>
                    </p:cTn>
                  </p:par>
                  <p:par>
                    <p:cTn id="72" fill="hold">
                      <p:stCondLst>
                        <p:cond delay="indefinite"/>
                      </p:stCondLst>
                      <p:childTnLst>
                        <p:par>
                          <p:cTn id="73" fill="hold">
                            <p:stCondLst>
                              <p:cond delay="0"/>
                            </p:stCondLst>
                            <p:childTnLst>
                              <p:par>
                                <p:cTn id="74" presetID="4" presetClass="entr" presetSubtype="16" fill="hold" grpId="0" nodeType="click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box(in)">
                                      <p:cBhvr>
                                        <p:cTn id="76" dur="500"/>
                                        <p:tgtEl>
                                          <p:spTgt spid="12"/>
                                        </p:tgtEl>
                                      </p:cBhvr>
                                    </p:animEffect>
                                  </p:childTnLst>
                                </p:cTn>
                              </p:par>
                            </p:childTnLst>
                          </p:cTn>
                        </p:par>
                        <p:par>
                          <p:cTn id="77" fill="hold">
                            <p:stCondLst>
                              <p:cond delay="500"/>
                            </p:stCondLst>
                            <p:childTnLst>
                              <p:par>
                                <p:cTn id="78" presetID="22" presetClass="entr" presetSubtype="4" fill="hold" grpId="0" nodeType="after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wipe(down)">
                                      <p:cBhvr>
                                        <p:cTn id="8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6" grpId="0" animBg="1"/>
      <p:bldP spid="19" grpId="0" build="allAtOnce"/>
      <p:bldP spid="20" grpId="0"/>
      <p:bldP spid="21" grpId="0"/>
      <p:bldP spid="22" grpId="0" build="allAtOnce"/>
      <p:bldP spid="23" grpId="0" build="allAtOnce"/>
      <p:bldP spid="24" grpId="0" build="allAtOnce"/>
      <p:bldP spid="25"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fa-IR" dirty="0" smtClean="0">
                <a:solidFill>
                  <a:schemeClr val="tx1"/>
                </a:solidFill>
                <a:ea typeface="EntezareZohoor 4 **"/>
                <a:cs typeface="B Titr" pitchFamily="2" charset="-78"/>
              </a:rPr>
              <a:t>دلایل نیاز به هوش تجاری</a:t>
            </a:r>
            <a:endParaRPr lang="en-US" dirty="0">
              <a:cs typeface="B Titr" pitchFamily="2" charset="-78"/>
            </a:endParaRPr>
          </a:p>
        </p:txBody>
      </p:sp>
      <p:sp>
        <p:nvSpPr>
          <p:cNvPr id="3" name="Content Placeholder 2"/>
          <p:cNvSpPr>
            <a:spLocks noGrp="1"/>
          </p:cNvSpPr>
          <p:nvPr>
            <p:ph idx="1"/>
          </p:nvPr>
        </p:nvSpPr>
        <p:spPr/>
        <p:txBody>
          <a:bodyPr>
            <a:normAutofit fontScale="92500" lnSpcReduction="10000"/>
          </a:bodyPr>
          <a:lstStyle/>
          <a:p>
            <a:pPr algn="r" rtl="1">
              <a:lnSpc>
                <a:spcPct val="80000"/>
              </a:lnSpc>
              <a:buFont typeface="Wingdings" pitchFamily="2" charset="2"/>
              <a:buChar char="Ø"/>
            </a:pPr>
            <a:r>
              <a:rPr lang="fa-IR" sz="2800" b="1" dirty="0" smtClean="0">
                <a:cs typeface="B Nazanin" pitchFamily="2" charset="-78"/>
              </a:rPr>
              <a:t>دلا</a:t>
            </a:r>
            <a:r>
              <a:rPr lang="ar-SA" sz="2800" b="1" dirty="0" smtClean="0">
                <a:cs typeface="B Nazanin" pitchFamily="2" charset="-78"/>
              </a:rPr>
              <a:t>ي</a:t>
            </a:r>
            <a:r>
              <a:rPr lang="fa-IR" sz="2800" b="1" dirty="0" smtClean="0">
                <a:cs typeface="B Nazanin" pitchFamily="2" charset="-78"/>
              </a:rPr>
              <a:t>ل اقتصادی</a:t>
            </a:r>
          </a:p>
          <a:p>
            <a:pPr algn="r" rtl="1">
              <a:lnSpc>
                <a:spcPct val="80000"/>
              </a:lnSpc>
              <a:buFont typeface="Wingdings" pitchFamily="2" charset="2"/>
              <a:buChar char="Ø"/>
            </a:pPr>
            <a:r>
              <a:rPr lang="fa-IR" sz="2800" b="1" dirty="0" smtClean="0">
                <a:cs typeface="B Nazanin" pitchFamily="2" charset="-78"/>
              </a:rPr>
              <a:t>دنبال نمودن اهداف کارا</a:t>
            </a:r>
            <a:r>
              <a:rPr lang="ar-SA" sz="2800" b="1" dirty="0" smtClean="0">
                <a:cs typeface="B Nazanin" pitchFamily="2" charset="-78"/>
              </a:rPr>
              <a:t>ي</a:t>
            </a:r>
            <a:r>
              <a:rPr lang="fa-IR" sz="2800" b="1" dirty="0" smtClean="0">
                <a:cs typeface="B Nazanin" pitchFamily="2" charset="-78"/>
              </a:rPr>
              <a:t>ی س</a:t>
            </a:r>
            <a:r>
              <a:rPr lang="ar-SA" sz="2800" b="1" dirty="0" smtClean="0">
                <a:cs typeface="B Nazanin" pitchFamily="2" charset="-78"/>
              </a:rPr>
              <a:t>ي</a:t>
            </a:r>
            <a:r>
              <a:rPr lang="fa-IR" sz="2800" b="1" dirty="0" smtClean="0">
                <a:cs typeface="B Nazanin" pitchFamily="2" charset="-78"/>
              </a:rPr>
              <a:t>ستم کاربردی</a:t>
            </a:r>
          </a:p>
          <a:p>
            <a:pPr algn="r" rtl="1">
              <a:lnSpc>
                <a:spcPct val="80000"/>
              </a:lnSpc>
              <a:buFont typeface="Wingdings" pitchFamily="2" charset="2"/>
              <a:buChar char="Ø"/>
            </a:pPr>
            <a:r>
              <a:rPr lang="fa-IR" sz="2800" b="1" dirty="0" smtClean="0">
                <a:cs typeface="B Nazanin" pitchFamily="2" charset="-78"/>
              </a:rPr>
              <a:t>افزا</a:t>
            </a:r>
            <a:r>
              <a:rPr lang="ar-SA" sz="2800" b="1" dirty="0" smtClean="0">
                <a:cs typeface="B Nazanin" pitchFamily="2" charset="-78"/>
              </a:rPr>
              <a:t>ي</a:t>
            </a:r>
            <a:r>
              <a:rPr lang="fa-IR" sz="2800" b="1" dirty="0" smtClean="0">
                <a:cs typeface="B Nazanin" pitchFamily="2" charset="-78"/>
              </a:rPr>
              <a:t>ش رقابت ها</a:t>
            </a:r>
          </a:p>
          <a:p>
            <a:pPr algn="r" rtl="1">
              <a:lnSpc>
                <a:spcPct val="80000"/>
              </a:lnSpc>
              <a:buFont typeface="Wingdings" pitchFamily="2" charset="2"/>
              <a:buChar char="Ø"/>
            </a:pPr>
            <a:r>
              <a:rPr lang="fa-IR" sz="2800" b="1" dirty="0" smtClean="0">
                <a:cs typeface="B Nazanin" pitchFamily="2" charset="-78"/>
              </a:rPr>
              <a:t>تجارت الکترون</a:t>
            </a:r>
            <a:r>
              <a:rPr lang="ar-SA" sz="2800" b="1" dirty="0" smtClean="0">
                <a:cs typeface="B Nazanin" pitchFamily="2" charset="-78"/>
              </a:rPr>
              <a:t>ي</a:t>
            </a:r>
            <a:r>
              <a:rPr lang="fa-IR" sz="2800" b="1" dirty="0" smtClean="0">
                <a:cs typeface="B Nazanin" pitchFamily="2" charset="-78"/>
              </a:rPr>
              <a:t>کی</a:t>
            </a:r>
          </a:p>
          <a:p>
            <a:pPr algn="r" rtl="1">
              <a:lnSpc>
                <a:spcPct val="80000"/>
              </a:lnSpc>
              <a:buFont typeface="Wingdings" pitchFamily="2" charset="2"/>
              <a:buChar char="Ø"/>
            </a:pPr>
            <a:r>
              <a:rPr lang="fa-IR" sz="2800" b="1" dirty="0" smtClean="0">
                <a:cs typeface="B Nazanin" pitchFamily="2" charset="-78"/>
              </a:rPr>
              <a:t>حما</a:t>
            </a:r>
            <a:r>
              <a:rPr lang="ar-SA" sz="2800" b="1" dirty="0" smtClean="0">
                <a:cs typeface="B Nazanin" pitchFamily="2" charset="-78"/>
              </a:rPr>
              <a:t>ي</a:t>
            </a:r>
            <a:r>
              <a:rPr lang="fa-IR" sz="2800" b="1" dirty="0" smtClean="0">
                <a:cs typeface="B Nazanin" pitchFamily="2" charset="-78"/>
              </a:rPr>
              <a:t>ت از تصم</a:t>
            </a:r>
            <a:r>
              <a:rPr lang="ar-SA" sz="2800" b="1" dirty="0" smtClean="0">
                <a:cs typeface="B Nazanin" pitchFamily="2" charset="-78"/>
              </a:rPr>
              <a:t>ي</a:t>
            </a:r>
            <a:r>
              <a:rPr lang="fa-IR" sz="2800" b="1" dirty="0" smtClean="0">
                <a:cs typeface="B Nazanin" pitchFamily="2" charset="-78"/>
              </a:rPr>
              <a:t>م گ</a:t>
            </a:r>
            <a:r>
              <a:rPr lang="ar-SA" sz="2800" b="1" dirty="0" smtClean="0">
                <a:cs typeface="B Nazanin" pitchFamily="2" charset="-78"/>
              </a:rPr>
              <a:t>ي</a:t>
            </a:r>
            <a:r>
              <a:rPr lang="fa-IR" sz="2800" b="1" dirty="0" smtClean="0">
                <a:cs typeface="B Nazanin" pitchFamily="2" charset="-78"/>
              </a:rPr>
              <a:t>ری های س</a:t>
            </a:r>
            <a:r>
              <a:rPr lang="ar-SA" sz="2800" b="1" dirty="0" smtClean="0">
                <a:cs typeface="B Nazanin" pitchFamily="2" charset="-78"/>
              </a:rPr>
              <a:t>ي</a:t>
            </a:r>
            <a:r>
              <a:rPr lang="fa-IR" sz="2800" b="1" dirty="0" smtClean="0">
                <a:cs typeface="B Nazanin" pitchFamily="2" charset="-78"/>
              </a:rPr>
              <a:t>ستم کاربردی</a:t>
            </a:r>
          </a:p>
          <a:p>
            <a:pPr algn="r" rtl="1">
              <a:lnSpc>
                <a:spcPct val="80000"/>
              </a:lnSpc>
              <a:buFont typeface="Wingdings" pitchFamily="2" charset="2"/>
              <a:buChar char="Ø"/>
            </a:pPr>
            <a:r>
              <a:rPr lang="fa-IR" sz="2800" b="1" dirty="0" smtClean="0">
                <a:cs typeface="B Nazanin" pitchFamily="2" charset="-78"/>
              </a:rPr>
              <a:t>کثرت مشتر</a:t>
            </a:r>
            <a:r>
              <a:rPr lang="ar-SA" sz="2800" b="1" dirty="0" smtClean="0">
                <a:cs typeface="B Nazanin" pitchFamily="2" charset="-78"/>
              </a:rPr>
              <a:t>ي</a:t>
            </a:r>
            <a:r>
              <a:rPr lang="fa-IR" sz="2800" b="1" dirty="0" smtClean="0">
                <a:cs typeface="B Nazanin" pitchFamily="2" charset="-78"/>
              </a:rPr>
              <a:t>ان</a:t>
            </a:r>
          </a:p>
          <a:p>
            <a:pPr algn="r" rtl="1">
              <a:lnSpc>
                <a:spcPct val="80000"/>
              </a:lnSpc>
              <a:buFont typeface="Wingdings" pitchFamily="2" charset="2"/>
              <a:buChar char="Ø"/>
            </a:pPr>
            <a:r>
              <a:rPr lang="fa-IR" sz="2800" b="1" dirty="0" smtClean="0">
                <a:cs typeface="B Nazanin" pitchFamily="2" charset="-78"/>
              </a:rPr>
              <a:t>ن</a:t>
            </a:r>
            <a:r>
              <a:rPr lang="ar-SA" sz="2800" b="1" dirty="0" smtClean="0">
                <a:cs typeface="B Nazanin" pitchFamily="2" charset="-78"/>
              </a:rPr>
              <a:t>ي</a:t>
            </a:r>
            <a:r>
              <a:rPr lang="fa-IR" sz="2800" b="1" dirty="0" smtClean="0">
                <a:cs typeface="B Nazanin" pitchFamily="2" charset="-78"/>
              </a:rPr>
              <a:t>از به آنال</a:t>
            </a:r>
            <a:r>
              <a:rPr lang="ar-SA" sz="2800" b="1" dirty="0" smtClean="0">
                <a:cs typeface="B Nazanin" pitchFamily="2" charset="-78"/>
              </a:rPr>
              <a:t>ي</a:t>
            </a:r>
            <a:r>
              <a:rPr lang="fa-IR" sz="2800" b="1" dirty="0" smtClean="0">
                <a:cs typeface="B Nazanin" pitchFamily="2" charset="-78"/>
              </a:rPr>
              <a:t>ز عمل</a:t>
            </a:r>
            <a:r>
              <a:rPr lang="ar-SA" sz="2800" b="1" dirty="0" smtClean="0">
                <a:cs typeface="B Nazanin" pitchFamily="2" charset="-78"/>
              </a:rPr>
              <a:t>ي</a:t>
            </a:r>
            <a:r>
              <a:rPr lang="fa-IR" sz="2800" b="1" dirty="0" smtClean="0">
                <a:cs typeface="B Nazanin" pitchFamily="2" charset="-78"/>
              </a:rPr>
              <a:t>ّات س</a:t>
            </a:r>
            <a:r>
              <a:rPr lang="ar-SA" sz="2800" b="1" dirty="0" smtClean="0">
                <a:cs typeface="B Nazanin" pitchFamily="2" charset="-78"/>
              </a:rPr>
              <a:t>ي</a:t>
            </a:r>
            <a:r>
              <a:rPr lang="fa-IR" sz="2800" b="1" dirty="0" smtClean="0">
                <a:cs typeface="B Nazanin" pitchFamily="2" charset="-78"/>
              </a:rPr>
              <a:t>ستم</a:t>
            </a:r>
          </a:p>
          <a:p>
            <a:pPr algn="r" rtl="1">
              <a:lnSpc>
                <a:spcPct val="80000"/>
              </a:lnSpc>
              <a:buFont typeface="Wingdings" pitchFamily="2" charset="2"/>
              <a:buChar char="Ø"/>
            </a:pPr>
            <a:r>
              <a:rPr lang="fa-IR" sz="2800" b="1" dirty="0" smtClean="0">
                <a:cs typeface="B Nazanin" pitchFamily="2" charset="-78"/>
              </a:rPr>
              <a:t>صحّت و دقّت اطّلاعات حاصل از س</a:t>
            </a:r>
            <a:r>
              <a:rPr lang="ar-SA" sz="2800" b="1" dirty="0" smtClean="0">
                <a:cs typeface="B Nazanin" pitchFamily="2" charset="-78"/>
              </a:rPr>
              <a:t>ي</a:t>
            </a:r>
            <a:r>
              <a:rPr lang="fa-IR" sz="2800" b="1" dirty="0" smtClean="0">
                <a:cs typeface="B Nazanin" pitchFamily="2" charset="-78"/>
              </a:rPr>
              <a:t>ستم</a:t>
            </a:r>
          </a:p>
          <a:p>
            <a:pPr algn="r" rtl="1">
              <a:lnSpc>
                <a:spcPct val="80000"/>
              </a:lnSpc>
              <a:buFont typeface="Wingdings" pitchFamily="2" charset="2"/>
              <a:buChar char="Ø"/>
            </a:pPr>
            <a:r>
              <a:rPr lang="fa-IR" sz="2800" b="1" dirty="0" smtClean="0">
                <a:cs typeface="B Nazanin" pitchFamily="2" charset="-78"/>
              </a:rPr>
              <a:t>دسترسی به داده های بهنگام شده</a:t>
            </a:r>
          </a:p>
          <a:p>
            <a:pPr algn="r" rtl="1">
              <a:lnSpc>
                <a:spcPct val="80000"/>
              </a:lnSpc>
              <a:buFont typeface="Wingdings" pitchFamily="2" charset="2"/>
              <a:buChar char="Ø"/>
            </a:pPr>
            <a:r>
              <a:rPr lang="fa-IR" sz="2800" b="1" dirty="0" smtClean="0">
                <a:cs typeface="B Nazanin" pitchFamily="2" charset="-78"/>
              </a:rPr>
              <a:t>کاهش هز</a:t>
            </a:r>
            <a:r>
              <a:rPr lang="ar-SA" sz="2800" b="1" dirty="0" smtClean="0">
                <a:cs typeface="B Nazanin" pitchFamily="2" charset="-78"/>
              </a:rPr>
              <a:t>ي</a:t>
            </a:r>
            <a:r>
              <a:rPr lang="fa-IR" sz="2800" b="1" dirty="0" smtClean="0">
                <a:cs typeface="B Nazanin" pitchFamily="2" charset="-78"/>
              </a:rPr>
              <a:t>نه</a:t>
            </a:r>
          </a:p>
          <a:p>
            <a:pPr algn="r" rtl="1">
              <a:lnSpc>
                <a:spcPct val="80000"/>
              </a:lnSpc>
              <a:buFont typeface="Wingdings" pitchFamily="2" charset="2"/>
              <a:buChar char="Ø"/>
            </a:pPr>
            <a:r>
              <a:rPr lang="fa-IR" sz="2800" b="1" dirty="0" smtClean="0">
                <a:cs typeface="B Nazanin" pitchFamily="2" charset="-78"/>
              </a:rPr>
              <a:t>رضا</a:t>
            </a:r>
            <a:r>
              <a:rPr lang="ar-SA" sz="2800" b="1" dirty="0" smtClean="0">
                <a:cs typeface="B Nazanin" pitchFamily="2" charset="-78"/>
              </a:rPr>
              <a:t>ي</a:t>
            </a:r>
            <a:r>
              <a:rPr lang="fa-IR" sz="2800" b="1" dirty="0" smtClean="0">
                <a:cs typeface="B Nazanin" pitchFamily="2" charset="-78"/>
              </a:rPr>
              <a:t>ت کاربران نها</a:t>
            </a:r>
            <a:r>
              <a:rPr lang="ar-SA" sz="2800" b="1" dirty="0" smtClean="0">
                <a:cs typeface="B Nazanin" pitchFamily="2" charset="-78"/>
              </a:rPr>
              <a:t>ي</a:t>
            </a:r>
            <a:r>
              <a:rPr lang="fa-IR" sz="2800" b="1" dirty="0" smtClean="0">
                <a:cs typeface="B Nazanin" pitchFamily="2" charset="-78"/>
              </a:rPr>
              <a:t>ی در مقا</a:t>
            </a:r>
            <a:r>
              <a:rPr lang="ar-SA" sz="2800" b="1" dirty="0" smtClean="0">
                <a:cs typeface="B Nazanin" pitchFamily="2" charset="-78"/>
              </a:rPr>
              <a:t>ي</a:t>
            </a:r>
            <a:r>
              <a:rPr lang="fa-IR" sz="2800" b="1" dirty="0" smtClean="0">
                <a:cs typeface="B Nazanin" pitchFamily="2" charset="-78"/>
              </a:rPr>
              <a:t>سه با کالاهای مشابه</a:t>
            </a:r>
            <a:endParaRPr lang="fa-IR" sz="3200" b="1" dirty="0" smtClean="0">
              <a:cs typeface="B Nazanin" pitchFamily="2" charset="-78"/>
            </a:endParaRPr>
          </a:p>
          <a:p>
            <a:pPr algn="r" rtl="1">
              <a:lnSpc>
                <a:spcPct val="80000"/>
              </a:lnSpc>
              <a:buFont typeface="Wingdings" pitchFamily="2" charset="2"/>
              <a:buChar char="Ø"/>
            </a:pPr>
            <a:r>
              <a:rPr lang="fa-IR" sz="3200" b="1" dirty="0" smtClean="0">
                <a:cs typeface="B Nazanin" pitchFamily="2" charset="-78"/>
              </a:rPr>
              <a:t>...</a:t>
            </a:r>
          </a:p>
          <a:p>
            <a:pPr algn="r" rtl="1"/>
            <a:endParaRPr lang="en-US" dirty="0"/>
          </a:p>
        </p:txBody>
      </p:sp>
    </p:spTree>
  </p:cSld>
  <p:clrMapOvr>
    <a:masterClrMapping/>
  </p:clrMapOvr>
  <p:transition spd="slow">
    <p:comb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305800" cy="780288"/>
          </a:xfrm>
        </p:spPr>
        <p:txBody>
          <a:bodyPr>
            <a:normAutofit fontScale="90000"/>
          </a:bodyPr>
          <a:lstStyle/>
          <a:p>
            <a:pPr algn="r" rtl="1"/>
            <a:r>
              <a:rPr lang="fa-IR" dirty="0" smtClean="0">
                <a:solidFill>
                  <a:schemeClr val="tx1"/>
                </a:solidFill>
                <a:cs typeface="B Titr" pitchFamily="2" charset="-78"/>
              </a:rPr>
              <a:t>معماری هوش تجاری (انتزاعی)</a:t>
            </a:r>
            <a:endParaRPr lang="en-US" dirty="0">
              <a:solidFill>
                <a:schemeClr val="tx1"/>
              </a:solidFill>
              <a:cs typeface="B Titr" pitchFamily="2" charset="-78"/>
            </a:endParaRPr>
          </a:p>
        </p:txBody>
      </p:sp>
      <p:grpSp>
        <p:nvGrpSpPr>
          <p:cNvPr id="3" name="Group 121"/>
          <p:cNvGrpSpPr>
            <a:grpSpLocks/>
          </p:cNvGrpSpPr>
          <p:nvPr/>
        </p:nvGrpSpPr>
        <p:grpSpPr bwMode="auto">
          <a:xfrm>
            <a:off x="5495925" y="1912937"/>
            <a:ext cx="3057525" cy="4565650"/>
            <a:chOff x="5564218" y="1660525"/>
            <a:chExt cx="3106738" cy="4348163"/>
          </a:xfrm>
        </p:grpSpPr>
        <p:pic>
          <p:nvPicPr>
            <p:cNvPr id="4" name="Picture 8"/>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564218" y="1660525"/>
              <a:ext cx="3106738" cy="4348163"/>
            </a:xfrm>
            <a:prstGeom prst="rect">
              <a:avLst/>
            </a:prstGeom>
            <a:noFill/>
            <a:ln w="9525">
              <a:noFill/>
              <a:miter lim="800000"/>
              <a:headEnd/>
              <a:tailEnd/>
            </a:ln>
          </p:spPr>
        </p:pic>
        <p:sp>
          <p:nvSpPr>
            <p:cNvPr id="5" name="Text Box 7"/>
            <p:cNvSpPr txBox="1">
              <a:spLocks noChangeArrowheads="1"/>
            </p:cNvSpPr>
            <p:nvPr/>
          </p:nvSpPr>
          <p:spPr bwMode="auto">
            <a:xfrm>
              <a:off x="7564468" y="2022475"/>
              <a:ext cx="936625" cy="428618"/>
            </a:xfrm>
            <a:prstGeom prst="rect">
              <a:avLst/>
            </a:prstGeom>
            <a:solidFill>
              <a:srgbClr val="FFFFFF"/>
            </a:solidFill>
            <a:ln w="19050">
              <a:solidFill>
                <a:schemeClr val="tx1"/>
              </a:solidFill>
              <a:miter lim="800000"/>
              <a:headEnd/>
              <a:tailEnd/>
            </a:ln>
          </p:spPr>
          <p:txBody>
            <a:bodyPr lIns="0" tIns="36000" rIns="0" bIns="0"/>
            <a:lstStyle/>
            <a:p>
              <a:pPr algn="ctr" eaLnBrk="0" hangingPunct="0"/>
              <a:r>
                <a:rPr lang="fa-IR" sz="1000" b="1">
                  <a:latin typeface="Calibri" pitchFamily="34" charset="0"/>
                  <a:cs typeface="B Nazanin" pitchFamily="2" charset="-78"/>
                </a:rPr>
                <a:t>External Data</a:t>
              </a:r>
              <a:endParaRPr lang="en-US" sz="1000" b="1">
                <a:cs typeface="B Nazanin" pitchFamily="2" charset="-78"/>
              </a:endParaRPr>
            </a:p>
            <a:p>
              <a:pPr algn="ctr" eaLnBrk="0" hangingPunct="0"/>
              <a:r>
                <a:rPr lang="fa-IR" sz="1000" b="1">
                  <a:latin typeface="Nazanin" pitchFamily="2" charset="-78"/>
                  <a:cs typeface="B Nazanin" pitchFamily="2" charset="-78"/>
                </a:rPr>
                <a:t>(منابع داده خارجي)</a:t>
              </a:r>
              <a:endParaRPr lang="fa-IR" sz="2400" b="1">
                <a:cs typeface="B Nazanin" pitchFamily="2" charset="-78"/>
              </a:endParaRPr>
            </a:p>
          </p:txBody>
        </p:sp>
        <p:sp>
          <p:nvSpPr>
            <p:cNvPr id="6" name="Text Box 6"/>
            <p:cNvSpPr txBox="1">
              <a:spLocks noChangeArrowheads="1"/>
            </p:cNvSpPr>
            <p:nvPr/>
          </p:nvSpPr>
          <p:spPr bwMode="auto">
            <a:xfrm>
              <a:off x="5807106" y="2000250"/>
              <a:ext cx="900112" cy="428618"/>
            </a:xfrm>
            <a:prstGeom prst="rect">
              <a:avLst/>
            </a:prstGeom>
            <a:solidFill>
              <a:srgbClr val="FFFFFF"/>
            </a:solidFill>
            <a:ln w="19050">
              <a:solidFill>
                <a:schemeClr val="tx1"/>
              </a:solidFill>
              <a:miter lim="800000"/>
              <a:headEnd/>
              <a:tailEnd/>
            </a:ln>
          </p:spPr>
          <p:txBody>
            <a:bodyPr lIns="0" tIns="36000" rIns="0" bIns="0"/>
            <a:lstStyle/>
            <a:p>
              <a:pPr algn="ctr" eaLnBrk="0" hangingPunct="0"/>
              <a:r>
                <a:rPr lang="fa-IR" sz="1000" b="1">
                  <a:latin typeface="Calibri" pitchFamily="34" charset="0"/>
                  <a:cs typeface="B Nazanin" pitchFamily="2" charset="-78"/>
                </a:rPr>
                <a:t>Internal Data</a:t>
              </a:r>
              <a:endParaRPr lang="en-US" sz="1000" b="1">
                <a:cs typeface="B Nazanin" pitchFamily="2" charset="-78"/>
              </a:endParaRPr>
            </a:p>
            <a:p>
              <a:pPr algn="ctr" eaLnBrk="0" hangingPunct="0"/>
              <a:r>
                <a:rPr lang="fa-IR" sz="1000" b="1">
                  <a:latin typeface="Nazanin" pitchFamily="2" charset="-78"/>
                  <a:cs typeface="B Nazanin" pitchFamily="2" charset="-78"/>
                </a:rPr>
                <a:t>(منابع داده داخلي)</a:t>
              </a:r>
              <a:endParaRPr lang="fa-IR" sz="2400" b="1">
                <a:cs typeface="B Nazanin" pitchFamily="2" charset="-78"/>
              </a:endParaRPr>
            </a:p>
          </p:txBody>
        </p:sp>
        <p:sp>
          <p:nvSpPr>
            <p:cNvPr id="7" name="Text Box 5"/>
            <p:cNvSpPr txBox="1">
              <a:spLocks noChangeArrowheads="1"/>
            </p:cNvSpPr>
            <p:nvPr/>
          </p:nvSpPr>
          <p:spPr bwMode="auto">
            <a:xfrm>
              <a:off x="6300818" y="3000375"/>
              <a:ext cx="1692276" cy="539750"/>
            </a:xfrm>
            <a:prstGeom prst="rect">
              <a:avLst/>
            </a:prstGeom>
            <a:solidFill>
              <a:srgbClr val="FFFFFF"/>
            </a:solidFill>
            <a:ln w="19050">
              <a:solidFill>
                <a:schemeClr val="tx1"/>
              </a:solidFill>
              <a:miter lim="800000"/>
              <a:headEnd/>
              <a:tailEnd/>
            </a:ln>
          </p:spPr>
          <p:txBody>
            <a:bodyPr lIns="0" tIns="36000" rIns="0" bIns="0"/>
            <a:lstStyle/>
            <a:p>
              <a:pPr algn="ctr" eaLnBrk="0" hangingPunct="0"/>
              <a:r>
                <a:rPr lang="en-US" sz="1400" b="1">
                  <a:latin typeface="Calibri" pitchFamily="34" charset="0"/>
                  <a:cs typeface="B Nazanin" pitchFamily="2" charset="-78"/>
                </a:rPr>
                <a:t>ETL</a:t>
              </a:r>
              <a:endParaRPr lang="en-US" sz="1400" b="1">
                <a:cs typeface="B Nazanin" pitchFamily="2" charset="-78"/>
              </a:endParaRPr>
            </a:p>
            <a:p>
              <a:pPr algn="ctr" eaLnBrk="0" hangingPunct="0"/>
              <a:r>
                <a:rPr lang="fa-IR" sz="1000" b="1">
                  <a:latin typeface="Nazanin" pitchFamily="2" charset="-78"/>
                  <a:cs typeface="B Nazanin" pitchFamily="2" charset="-78"/>
                </a:rPr>
                <a:t>(استخراج، تبديل و بارگذاري داده)</a:t>
              </a:r>
              <a:endParaRPr lang="fa-IR" sz="2800" b="1">
                <a:cs typeface="B Nazanin" pitchFamily="2" charset="-78"/>
              </a:endParaRPr>
            </a:p>
          </p:txBody>
        </p:sp>
        <p:sp>
          <p:nvSpPr>
            <p:cNvPr id="8" name="Text Box 4"/>
            <p:cNvSpPr txBox="1">
              <a:spLocks noChangeArrowheads="1"/>
            </p:cNvSpPr>
            <p:nvPr/>
          </p:nvSpPr>
          <p:spPr bwMode="auto">
            <a:xfrm>
              <a:off x="6303993" y="3746500"/>
              <a:ext cx="1689100" cy="539750"/>
            </a:xfrm>
            <a:prstGeom prst="rect">
              <a:avLst/>
            </a:prstGeom>
            <a:solidFill>
              <a:srgbClr val="FFFFFF"/>
            </a:solidFill>
            <a:ln w="19050">
              <a:solidFill>
                <a:schemeClr val="tx1"/>
              </a:solidFill>
              <a:miter lim="800000"/>
              <a:headEnd/>
              <a:tailEnd/>
            </a:ln>
          </p:spPr>
          <p:txBody>
            <a:bodyPr lIns="0" tIns="72000" rIns="0" bIns="0"/>
            <a:lstStyle/>
            <a:p>
              <a:pPr algn="ctr" eaLnBrk="0" hangingPunct="0"/>
              <a:r>
                <a:rPr lang="en-US" sz="1200" b="1">
                  <a:latin typeface="Calibri" pitchFamily="34" charset="0"/>
                  <a:cs typeface="B Nazanin" pitchFamily="2" charset="-78"/>
                </a:rPr>
                <a:t>Data Warehouse</a:t>
              </a:r>
              <a:endParaRPr lang="en-US" sz="1200" b="1">
                <a:cs typeface="B Nazanin" pitchFamily="2" charset="-78"/>
              </a:endParaRPr>
            </a:p>
            <a:p>
              <a:pPr algn="ctr" eaLnBrk="0" hangingPunct="0"/>
              <a:r>
                <a:rPr lang="fa-IR" sz="1200" b="1">
                  <a:latin typeface="Nazanin" pitchFamily="2" charset="-78"/>
                  <a:cs typeface="B Nazanin" pitchFamily="2" charset="-78"/>
                </a:rPr>
                <a:t>(پايگاه داده تحليلي)</a:t>
              </a:r>
              <a:endParaRPr lang="fa-IR" sz="3600" b="1">
                <a:cs typeface="B Nazanin" pitchFamily="2" charset="-78"/>
              </a:endParaRPr>
            </a:p>
          </p:txBody>
        </p:sp>
        <p:sp>
          <p:nvSpPr>
            <p:cNvPr id="9" name="Text Box 3"/>
            <p:cNvSpPr txBox="1">
              <a:spLocks noChangeArrowheads="1"/>
            </p:cNvSpPr>
            <p:nvPr/>
          </p:nvSpPr>
          <p:spPr bwMode="auto">
            <a:xfrm>
              <a:off x="6330981" y="4551363"/>
              <a:ext cx="1704975" cy="468000"/>
            </a:xfrm>
            <a:prstGeom prst="rect">
              <a:avLst/>
            </a:prstGeom>
            <a:solidFill>
              <a:srgbClr val="FFFFFF"/>
            </a:solidFill>
            <a:ln w="19050">
              <a:solidFill>
                <a:schemeClr val="tx1"/>
              </a:solidFill>
              <a:miter lim="800000"/>
              <a:headEnd/>
              <a:tailEnd/>
            </a:ln>
          </p:spPr>
          <p:txBody>
            <a:bodyPr lIns="0" tIns="0" rIns="0" bIns="0"/>
            <a:lstStyle/>
            <a:p>
              <a:pPr algn="ctr" eaLnBrk="0" hangingPunct="0"/>
              <a:r>
                <a:rPr lang="en-US" sz="1400" b="1">
                  <a:latin typeface="Calibri" pitchFamily="34" charset="0"/>
                  <a:cs typeface="B Nazanin" pitchFamily="2" charset="-78"/>
                </a:rPr>
                <a:t>OLAP</a:t>
              </a:r>
              <a:endParaRPr lang="en-US" sz="1200" b="1">
                <a:cs typeface="B Nazanin" pitchFamily="2" charset="-78"/>
              </a:endParaRPr>
            </a:p>
            <a:p>
              <a:pPr algn="ctr" eaLnBrk="0" hangingPunct="0"/>
              <a:r>
                <a:rPr lang="fa-IR" sz="1100" b="1">
                  <a:latin typeface="Nazanin" pitchFamily="2" charset="-78"/>
                  <a:cs typeface="B Nazanin" pitchFamily="2" charset="-78"/>
                </a:rPr>
                <a:t>(پردازش هاي تحليلي آنلاين)</a:t>
              </a:r>
              <a:endParaRPr lang="fa-IR" sz="3200" b="1">
                <a:cs typeface="B Nazanin" pitchFamily="2" charset="-78"/>
              </a:endParaRPr>
            </a:p>
          </p:txBody>
        </p:sp>
        <p:sp>
          <p:nvSpPr>
            <p:cNvPr id="10" name="Text Box 2"/>
            <p:cNvSpPr txBox="1">
              <a:spLocks noChangeArrowheads="1"/>
            </p:cNvSpPr>
            <p:nvPr/>
          </p:nvSpPr>
          <p:spPr bwMode="auto">
            <a:xfrm>
              <a:off x="5921406" y="5286375"/>
              <a:ext cx="2500312" cy="452438"/>
            </a:xfrm>
            <a:prstGeom prst="rect">
              <a:avLst/>
            </a:prstGeom>
            <a:solidFill>
              <a:srgbClr val="FFFFFF"/>
            </a:solidFill>
            <a:ln w="19050">
              <a:solidFill>
                <a:schemeClr val="tx1"/>
              </a:solidFill>
              <a:miter lim="800000"/>
              <a:headEnd/>
              <a:tailEnd/>
            </a:ln>
          </p:spPr>
          <p:txBody>
            <a:bodyPr lIns="0" tIns="36000" rIns="0" bIns="0"/>
            <a:lstStyle/>
            <a:p>
              <a:pPr algn="ctr" eaLnBrk="0" hangingPunct="0"/>
              <a:r>
                <a:rPr lang="en-US" sz="1100" b="1">
                  <a:latin typeface="Calibri" pitchFamily="34" charset="0"/>
                  <a:cs typeface="B Nazanin" pitchFamily="2" charset="-78"/>
                </a:rPr>
                <a:t>Data Presentation</a:t>
              </a:r>
              <a:endParaRPr lang="en-US" sz="1400" b="1">
                <a:cs typeface="B Nazanin" pitchFamily="2" charset="-78"/>
              </a:endParaRPr>
            </a:p>
            <a:p>
              <a:pPr algn="ctr" eaLnBrk="0" hangingPunct="0"/>
              <a:r>
                <a:rPr lang="fa-IR" sz="1200" b="1">
                  <a:latin typeface="Nazanin" pitchFamily="2" charset="-78"/>
                  <a:cs typeface="B Nazanin" pitchFamily="2" charset="-78"/>
                </a:rPr>
                <a:t>(ارائه داده) </a:t>
              </a:r>
              <a:endParaRPr lang="fa-IR" sz="4000" b="1">
                <a:cs typeface="B Nazanin" pitchFamily="2" charset="-78"/>
              </a:endParaRPr>
            </a:p>
          </p:txBody>
        </p:sp>
        <p:sp>
          <p:nvSpPr>
            <p:cNvPr id="11" name="Rectangle 10"/>
            <p:cNvSpPr/>
            <p:nvPr/>
          </p:nvSpPr>
          <p:spPr>
            <a:xfrm>
              <a:off x="5635192" y="1714953"/>
              <a:ext cx="3000277" cy="428617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grpSp>
      <p:pic>
        <p:nvPicPr>
          <p:cNvPr id="12" name="Picture 87" descr="database"/>
          <p:cNvPicPr>
            <a:picLocks noChangeAspect="1" noChangeArrowheads="1"/>
          </p:cNvPicPr>
          <p:nvPr/>
        </p:nvPicPr>
        <p:blipFill>
          <a:blip r:embed="rId3"/>
          <a:srcRect/>
          <a:stretch>
            <a:fillRect/>
          </a:stretch>
        </p:blipFill>
        <p:spPr bwMode="auto">
          <a:xfrm>
            <a:off x="1195388" y="3619500"/>
            <a:ext cx="1054100" cy="665162"/>
          </a:xfrm>
          <a:prstGeom prst="rect">
            <a:avLst/>
          </a:prstGeom>
          <a:noFill/>
          <a:ln w="9525">
            <a:noFill/>
            <a:miter lim="800000"/>
            <a:headEnd/>
            <a:tailEnd/>
          </a:ln>
        </p:spPr>
      </p:pic>
      <p:sp>
        <p:nvSpPr>
          <p:cNvPr id="13" name="AutoShape 30"/>
          <p:cNvSpPr>
            <a:spLocks noChangeArrowheads="1"/>
          </p:cNvSpPr>
          <p:nvPr/>
        </p:nvSpPr>
        <p:spPr bwMode="auto">
          <a:xfrm>
            <a:off x="539750" y="2119312"/>
            <a:ext cx="374650" cy="320675"/>
          </a:xfrm>
          <a:prstGeom prst="can">
            <a:avLst>
              <a:gd name="adj" fmla="val 25000"/>
            </a:avLst>
          </a:prstGeom>
          <a:solidFill>
            <a:srgbClr val="0A5374"/>
          </a:solidFill>
          <a:ln w="6350">
            <a:noFill/>
            <a:round/>
            <a:headEnd/>
            <a:tailEnd/>
          </a:ln>
        </p:spPr>
        <p:txBody>
          <a:bodyPr wrap="none" anchor="ctr"/>
          <a:lstStyle/>
          <a:p>
            <a:pPr algn="ctr"/>
            <a:endParaRPr lang="pt-BR" sz="1200">
              <a:solidFill>
                <a:srgbClr val="000000"/>
              </a:solidFill>
            </a:endParaRPr>
          </a:p>
        </p:txBody>
      </p:sp>
      <p:sp>
        <p:nvSpPr>
          <p:cNvPr id="14" name="AutoShape 30"/>
          <p:cNvSpPr>
            <a:spLocks noChangeArrowheads="1"/>
          </p:cNvSpPr>
          <p:nvPr/>
        </p:nvSpPr>
        <p:spPr bwMode="auto">
          <a:xfrm>
            <a:off x="1243013" y="2119312"/>
            <a:ext cx="374650" cy="320675"/>
          </a:xfrm>
          <a:prstGeom prst="can">
            <a:avLst>
              <a:gd name="adj" fmla="val 25000"/>
            </a:avLst>
          </a:prstGeom>
          <a:solidFill>
            <a:srgbClr val="0A5374"/>
          </a:solidFill>
          <a:ln w="6350">
            <a:noFill/>
            <a:round/>
            <a:headEnd/>
            <a:tailEnd/>
          </a:ln>
        </p:spPr>
        <p:txBody>
          <a:bodyPr wrap="none" anchor="ctr"/>
          <a:lstStyle/>
          <a:p>
            <a:pPr algn="ctr"/>
            <a:endParaRPr lang="pt-BR" sz="1200">
              <a:solidFill>
                <a:srgbClr val="000000"/>
              </a:solidFill>
            </a:endParaRPr>
          </a:p>
        </p:txBody>
      </p:sp>
      <p:sp>
        <p:nvSpPr>
          <p:cNvPr id="15" name="AutoShape 30"/>
          <p:cNvSpPr>
            <a:spLocks noChangeArrowheads="1"/>
          </p:cNvSpPr>
          <p:nvPr/>
        </p:nvSpPr>
        <p:spPr bwMode="auto">
          <a:xfrm>
            <a:off x="1874838" y="2119312"/>
            <a:ext cx="374650" cy="320675"/>
          </a:xfrm>
          <a:prstGeom prst="can">
            <a:avLst>
              <a:gd name="adj" fmla="val 25000"/>
            </a:avLst>
          </a:prstGeom>
          <a:solidFill>
            <a:srgbClr val="0A5374"/>
          </a:solidFill>
          <a:ln w="6350">
            <a:noFill/>
            <a:round/>
            <a:headEnd/>
            <a:tailEnd/>
          </a:ln>
        </p:spPr>
        <p:txBody>
          <a:bodyPr wrap="none" anchor="ctr"/>
          <a:lstStyle/>
          <a:p>
            <a:pPr algn="ctr"/>
            <a:endParaRPr lang="pt-BR" sz="1200">
              <a:solidFill>
                <a:srgbClr val="000000"/>
              </a:solidFill>
            </a:endParaRPr>
          </a:p>
        </p:txBody>
      </p:sp>
      <p:sp>
        <p:nvSpPr>
          <p:cNvPr id="16" name="AutoShape 30"/>
          <p:cNvSpPr>
            <a:spLocks noChangeArrowheads="1"/>
          </p:cNvSpPr>
          <p:nvPr/>
        </p:nvSpPr>
        <p:spPr bwMode="auto">
          <a:xfrm>
            <a:off x="2508250" y="2119312"/>
            <a:ext cx="374650" cy="320675"/>
          </a:xfrm>
          <a:prstGeom prst="can">
            <a:avLst>
              <a:gd name="adj" fmla="val 25000"/>
            </a:avLst>
          </a:prstGeom>
          <a:solidFill>
            <a:srgbClr val="0A5374"/>
          </a:solidFill>
          <a:ln w="6350">
            <a:noFill/>
            <a:round/>
            <a:headEnd/>
            <a:tailEnd/>
          </a:ln>
        </p:spPr>
        <p:txBody>
          <a:bodyPr wrap="none" anchor="ctr"/>
          <a:lstStyle/>
          <a:p>
            <a:pPr algn="ctr"/>
            <a:endParaRPr lang="pt-BR" sz="1200">
              <a:solidFill>
                <a:srgbClr val="000000"/>
              </a:solidFill>
            </a:endParaRPr>
          </a:p>
        </p:txBody>
      </p:sp>
      <p:sp>
        <p:nvSpPr>
          <p:cNvPr id="17" name="Line 24"/>
          <p:cNvSpPr>
            <a:spLocks noChangeShapeType="1"/>
          </p:cNvSpPr>
          <p:nvPr/>
        </p:nvSpPr>
        <p:spPr bwMode="auto">
          <a:xfrm>
            <a:off x="844550" y="2719387"/>
            <a:ext cx="420688" cy="900113"/>
          </a:xfrm>
          <a:prstGeom prst="line">
            <a:avLst/>
          </a:prstGeom>
          <a:noFill/>
          <a:ln w="14605">
            <a:solidFill>
              <a:schemeClr val="tx1"/>
            </a:solidFill>
            <a:round/>
            <a:headEnd/>
            <a:tailEnd type="triangle" w="med" len="sm"/>
          </a:ln>
        </p:spPr>
        <p:txBody>
          <a:bodyPr>
            <a:spAutoFit/>
          </a:bodyPr>
          <a:lstStyle/>
          <a:p>
            <a:endParaRPr lang="en-US"/>
          </a:p>
        </p:txBody>
      </p:sp>
      <p:sp>
        <p:nvSpPr>
          <p:cNvPr id="18" name="Line 24"/>
          <p:cNvSpPr>
            <a:spLocks noChangeShapeType="1"/>
          </p:cNvSpPr>
          <p:nvPr/>
        </p:nvSpPr>
        <p:spPr bwMode="auto">
          <a:xfrm flipH="1">
            <a:off x="2249488" y="2644775"/>
            <a:ext cx="352425" cy="974725"/>
          </a:xfrm>
          <a:prstGeom prst="line">
            <a:avLst/>
          </a:prstGeom>
          <a:noFill/>
          <a:ln w="14605">
            <a:solidFill>
              <a:schemeClr val="tx1"/>
            </a:solidFill>
            <a:round/>
            <a:headEnd/>
            <a:tailEnd type="triangle" w="med" len="sm"/>
          </a:ln>
        </p:spPr>
        <p:txBody>
          <a:bodyPr>
            <a:spAutoFit/>
          </a:bodyPr>
          <a:lstStyle/>
          <a:p>
            <a:endParaRPr lang="en-US"/>
          </a:p>
        </p:txBody>
      </p:sp>
      <p:sp>
        <p:nvSpPr>
          <p:cNvPr id="19" name="Line 24"/>
          <p:cNvSpPr>
            <a:spLocks noChangeShapeType="1"/>
          </p:cNvSpPr>
          <p:nvPr/>
        </p:nvSpPr>
        <p:spPr bwMode="auto">
          <a:xfrm>
            <a:off x="1406525" y="2644775"/>
            <a:ext cx="141288" cy="900112"/>
          </a:xfrm>
          <a:prstGeom prst="line">
            <a:avLst/>
          </a:prstGeom>
          <a:noFill/>
          <a:ln w="14605">
            <a:solidFill>
              <a:schemeClr val="tx1"/>
            </a:solidFill>
            <a:round/>
            <a:headEnd/>
            <a:tailEnd type="triangle" w="med" len="sm"/>
          </a:ln>
        </p:spPr>
        <p:txBody>
          <a:bodyPr>
            <a:spAutoFit/>
          </a:bodyPr>
          <a:lstStyle/>
          <a:p>
            <a:endParaRPr lang="en-US"/>
          </a:p>
        </p:txBody>
      </p:sp>
      <p:sp>
        <p:nvSpPr>
          <p:cNvPr id="20" name="Line 24"/>
          <p:cNvSpPr>
            <a:spLocks noChangeShapeType="1"/>
          </p:cNvSpPr>
          <p:nvPr/>
        </p:nvSpPr>
        <p:spPr bwMode="auto">
          <a:xfrm flipH="1">
            <a:off x="1100138" y="5494337"/>
            <a:ext cx="376237" cy="525463"/>
          </a:xfrm>
          <a:prstGeom prst="line">
            <a:avLst/>
          </a:prstGeom>
          <a:noFill/>
          <a:ln w="14605">
            <a:solidFill>
              <a:schemeClr val="tx1"/>
            </a:solidFill>
            <a:round/>
            <a:headEnd/>
            <a:tailEnd type="triangle" w="med" len="sm"/>
          </a:ln>
        </p:spPr>
        <p:txBody>
          <a:bodyPr>
            <a:spAutoFit/>
          </a:bodyPr>
          <a:lstStyle/>
          <a:p>
            <a:endParaRPr lang="en-US"/>
          </a:p>
        </p:txBody>
      </p:sp>
      <p:sp>
        <p:nvSpPr>
          <p:cNvPr id="21" name="AutoShape 80"/>
          <p:cNvSpPr>
            <a:spLocks noChangeArrowheads="1"/>
          </p:cNvSpPr>
          <p:nvPr/>
        </p:nvSpPr>
        <p:spPr bwMode="auto">
          <a:xfrm rot="5400000">
            <a:off x="1518444" y="4190206"/>
            <a:ext cx="376237" cy="733425"/>
          </a:xfrm>
          <a:prstGeom prst="rightArrow">
            <a:avLst>
              <a:gd name="adj1" fmla="val 50000"/>
              <a:gd name="adj2" fmla="val 25000"/>
            </a:avLst>
          </a:prstGeom>
          <a:solidFill>
            <a:srgbClr val="6A747E"/>
          </a:solidFill>
          <a:ln w="76200">
            <a:noFill/>
            <a:miter lim="800000"/>
            <a:headEnd/>
            <a:tailEnd type="none" w="med" len="sm"/>
          </a:ln>
        </p:spPr>
        <p:txBody>
          <a:bodyPr anchor="ctr">
            <a:spAutoFit/>
          </a:bodyPr>
          <a:lstStyle/>
          <a:p>
            <a:pPr algn="ctr"/>
            <a:endParaRPr lang="fa-IR"/>
          </a:p>
        </p:txBody>
      </p:sp>
      <p:sp>
        <p:nvSpPr>
          <p:cNvPr id="22" name="Document"/>
          <p:cNvSpPr>
            <a:spLocks noEditPoints="1" noChangeArrowheads="1"/>
          </p:cNvSpPr>
          <p:nvPr/>
        </p:nvSpPr>
        <p:spPr bwMode="auto">
          <a:xfrm>
            <a:off x="590550" y="5981700"/>
            <a:ext cx="393700" cy="563562"/>
          </a:xfrm>
          <a:custGeom>
            <a:avLst/>
            <a:gdLst>
              <a:gd name="T0" fmla="*/ 1265709712 w 21600"/>
              <a:gd name="T1" fmla="*/ 2147483647 h 21600"/>
              <a:gd name="T2" fmla="*/ 9999750 w 21600"/>
              <a:gd name="T3" fmla="*/ 2147483647 h 21600"/>
              <a:gd name="T4" fmla="*/ 1265709712 w 21600"/>
              <a:gd name="T5" fmla="*/ 30843126 h 21600"/>
              <a:gd name="T6" fmla="*/ 2147483647 w 21600"/>
              <a:gd name="T7" fmla="*/ 2147483647 h 21600"/>
              <a:gd name="T8" fmla="*/ 1265709712 w 21600"/>
              <a:gd name="T9" fmla="*/ 2147483647 h 21600"/>
              <a:gd name="T10" fmla="*/ 0 w 21600"/>
              <a:gd name="T11" fmla="*/ 0 h 21600"/>
              <a:gd name="T12" fmla="*/ 2147483647 w 21600"/>
              <a:gd name="T13" fmla="*/ 0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977 w 21600"/>
              <a:gd name="T25" fmla="*/ 818 h 21600"/>
              <a:gd name="T26" fmla="*/ 20622 w 21600"/>
              <a:gd name="T27" fmla="*/ 1642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E8E8CF"/>
          </a:solidFill>
          <a:ln w="12700">
            <a:solidFill>
              <a:srgbClr val="837E43"/>
            </a:solidFill>
            <a:miter lim="800000"/>
            <a:headEnd/>
            <a:tailEnd/>
          </a:ln>
          <a:effectLst>
            <a:outerShdw dist="63500" dir="2212194" algn="ctr" rotWithShape="0">
              <a:srgbClr val="4D4D4D"/>
            </a:outerShdw>
          </a:effectLst>
        </p:spPr>
        <p:txBody>
          <a:bodyPr lIns="0" tIns="0" rIns="0" bIns="0"/>
          <a:lstStyle/>
          <a:p>
            <a:pPr algn="ctr">
              <a:lnSpc>
                <a:spcPct val="70000"/>
              </a:lnSpc>
              <a:spcBef>
                <a:spcPct val="50000"/>
              </a:spcBef>
              <a:defRPr/>
            </a:pPr>
            <a:r>
              <a:rPr lang="pt-BR" sz="600">
                <a:solidFill>
                  <a:schemeClr val="bg2"/>
                </a:solidFill>
              </a:rPr>
              <a:t>______________________________________________________</a:t>
            </a:r>
          </a:p>
        </p:txBody>
      </p:sp>
      <p:grpSp>
        <p:nvGrpSpPr>
          <p:cNvPr id="23" name="Group 38"/>
          <p:cNvGrpSpPr>
            <a:grpSpLocks/>
          </p:cNvGrpSpPr>
          <p:nvPr/>
        </p:nvGrpSpPr>
        <p:grpSpPr bwMode="auto">
          <a:xfrm>
            <a:off x="1336675" y="4819650"/>
            <a:ext cx="622300" cy="600075"/>
            <a:chOff x="2928" y="1968"/>
            <a:chExt cx="2064" cy="1824"/>
          </a:xfrm>
        </p:grpSpPr>
        <p:sp>
          <p:nvSpPr>
            <p:cNvPr id="24" name="AutoShape 39"/>
            <p:cNvSpPr>
              <a:spLocks noChangeArrowheads="1"/>
            </p:cNvSpPr>
            <p:nvPr/>
          </p:nvSpPr>
          <p:spPr bwMode="auto">
            <a:xfrm>
              <a:off x="2928" y="1968"/>
              <a:ext cx="2064" cy="1824"/>
            </a:xfrm>
            <a:prstGeom prst="cube">
              <a:avLst>
                <a:gd name="adj" fmla="val 25000"/>
              </a:avLst>
            </a:prstGeom>
            <a:solidFill>
              <a:srgbClr val="E8E8CF"/>
            </a:solidFill>
            <a:ln w="12700">
              <a:solidFill>
                <a:srgbClr val="837E43"/>
              </a:solidFill>
              <a:miter lim="800000"/>
              <a:headEnd/>
              <a:tailEnd/>
            </a:ln>
          </p:spPr>
          <p:txBody>
            <a:bodyPr wrap="none" lIns="92075" tIns="46038" rIns="92075" bIns="46038" anchor="ctr"/>
            <a:lstStyle/>
            <a:p>
              <a:pPr algn="ctr"/>
              <a:endParaRPr lang="fa-IR"/>
            </a:p>
          </p:txBody>
        </p:sp>
        <p:sp>
          <p:nvSpPr>
            <p:cNvPr id="25" name="Line 40"/>
            <p:cNvSpPr>
              <a:spLocks noChangeShapeType="1"/>
            </p:cNvSpPr>
            <p:nvPr/>
          </p:nvSpPr>
          <p:spPr bwMode="auto">
            <a:xfrm flipV="1">
              <a:off x="2928" y="2640"/>
              <a:ext cx="1632" cy="1"/>
            </a:xfrm>
            <a:prstGeom prst="line">
              <a:avLst/>
            </a:prstGeom>
            <a:noFill/>
            <a:ln w="12700">
              <a:solidFill>
                <a:srgbClr val="837E43"/>
              </a:solidFill>
              <a:round/>
              <a:headEnd/>
              <a:tailEnd/>
            </a:ln>
          </p:spPr>
          <p:txBody>
            <a:bodyPr lIns="92075" tIns="46038" rIns="92075" bIns="46038"/>
            <a:lstStyle/>
            <a:p>
              <a:endParaRPr lang="en-US"/>
            </a:p>
          </p:txBody>
        </p:sp>
        <p:sp>
          <p:nvSpPr>
            <p:cNvPr id="26" name="Line 41"/>
            <p:cNvSpPr>
              <a:spLocks noChangeShapeType="1"/>
            </p:cNvSpPr>
            <p:nvPr/>
          </p:nvSpPr>
          <p:spPr bwMode="auto">
            <a:xfrm>
              <a:off x="2928" y="2880"/>
              <a:ext cx="1632" cy="0"/>
            </a:xfrm>
            <a:prstGeom prst="line">
              <a:avLst/>
            </a:prstGeom>
            <a:noFill/>
            <a:ln w="12700">
              <a:solidFill>
                <a:srgbClr val="837E43"/>
              </a:solidFill>
              <a:round/>
              <a:headEnd/>
              <a:tailEnd/>
            </a:ln>
          </p:spPr>
          <p:txBody>
            <a:bodyPr lIns="92075" tIns="46038" rIns="92075" bIns="46038"/>
            <a:lstStyle/>
            <a:p>
              <a:endParaRPr lang="en-US"/>
            </a:p>
          </p:txBody>
        </p:sp>
        <p:sp>
          <p:nvSpPr>
            <p:cNvPr id="27" name="Line 42"/>
            <p:cNvSpPr>
              <a:spLocks noChangeShapeType="1"/>
            </p:cNvSpPr>
            <p:nvPr/>
          </p:nvSpPr>
          <p:spPr bwMode="auto">
            <a:xfrm flipV="1">
              <a:off x="4560" y="2208"/>
              <a:ext cx="432" cy="432"/>
            </a:xfrm>
            <a:prstGeom prst="line">
              <a:avLst/>
            </a:prstGeom>
            <a:noFill/>
            <a:ln w="12700">
              <a:solidFill>
                <a:srgbClr val="837E43"/>
              </a:solidFill>
              <a:round/>
              <a:headEnd/>
              <a:tailEnd/>
            </a:ln>
          </p:spPr>
          <p:txBody>
            <a:bodyPr lIns="92075" tIns="46038" rIns="92075" bIns="46038"/>
            <a:lstStyle/>
            <a:p>
              <a:endParaRPr lang="en-US"/>
            </a:p>
          </p:txBody>
        </p:sp>
        <p:sp>
          <p:nvSpPr>
            <p:cNvPr id="28" name="Line 43"/>
            <p:cNvSpPr>
              <a:spLocks noChangeShapeType="1"/>
            </p:cNvSpPr>
            <p:nvPr/>
          </p:nvSpPr>
          <p:spPr bwMode="auto">
            <a:xfrm flipV="1">
              <a:off x="4560" y="2448"/>
              <a:ext cx="432" cy="432"/>
            </a:xfrm>
            <a:prstGeom prst="line">
              <a:avLst/>
            </a:prstGeom>
            <a:noFill/>
            <a:ln w="12700">
              <a:solidFill>
                <a:srgbClr val="837E43"/>
              </a:solidFill>
              <a:round/>
              <a:headEnd/>
              <a:tailEnd/>
            </a:ln>
          </p:spPr>
          <p:txBody>
            <a:bodyPr lIns="92075" tIns="46038" rIns="92075" bIns="46038"/>
            <a:lstStyle/>
            <a:p>
              <a:endParaRPr lang="en-US"/>
            </a:p>
          </p:txBody>
        </p:sp>
        <p:sp>
          <p:nvSpPr>
            <p:cNvPr id="29" name="Line 44"/>
            <p:cNvSpPr>
              <a:spLocks noChangeShapeType="1"/>
            </p:cNvSpPr>
            <p:nvPr/>
          </p:nvSpPr>
          <p:spPr bwMode="auto">
            <a:xfrm flipV="1">
              <a:off x="2928" y="3120"/>
              <a:ext cx="1632" cy="1"/>
            </a:xfrm>
            <a:prstGeom prst="line">
              <a:avLst/>
            </a:prstGeom>
            <a:noFill/>
            <a:ln w="12700">
              <a:solidFill>
                <a:srgbClr val="837E43"/>
              </a:solidFill>
              <a:round/>
              <a:headEnd/>
              <a:tailEnd/>
            </a:ln>
          </p:spPr>
          <p:txBody>
            <a:bodyPr lIns="92075" tIns="46038" rIns="92075" bIns="46038"/>
            <a:lstStyle/>
            <a:p>
              <a:endParaRPr lang="en-US"/>
            </a:p>
          </p:txBody>
        </p:sp>
        <p:sp>
          <p:nvSpPr>
            <p:cNvPr id="30" name="Line 45"/>
            <p:cNvSpPr>
              <a:spLocks noChangeShapeType="1"/>
            </p:cNvSpPr>
            <p:nvPr/>
          </p:nvSpPr>
          <p:spPr bwMode="auto">
            <a:xfrm>
              <a:off x="2928" y="3360"/>
              <a:ext cx="1632" cy="0"/>
            </a:xfrm>
            <a:prstGeom prst="line">
              <a:avLst/>
            </a:prstGeom>
            <a:noFill/>
            <a:ln w="12700">
              <a:solidFill>
                <a:srgbClr val="837E43"/>
              </a:solidFill>
              <a:round/>
              <a:headEnd/>
              <a:tailEnd/>
            </a:ln>
          </p:spPr>
          <p:txBody>
            <a:bodyPr lIns="92075" tIns="46038" rIns="92075" bIns="46038"/>
            <a:lstStyle/>
            <a:p>
              <a:endParaRPr lang="en-US"/>
            </a:p>
          </p:txBody>
        </p:sp>
        <p:sp>
          <p:nvSpPr>
            <p:cNvPr id="31" name="Line 46"/>
            <p:cNvSpPr>
              <a:spLocks noChangeShapeType="1"/>
            </p:cNvSpPr>
            <p:nvPr/>
          </p:nvSpPr>
          <p:spPr bwMode="auto">
            <a:xfrm flipV="1">
              <a:off x="4560" y="2688"/>
              <a:ext cx="432" cy="432"/>
            </a:xfrm>
            <a:prstGeom prst="line">
              <a:avLst/>
            </a:prstGeom>
            <a:noFill/>
            <a:ln w="12700">
              <a:solidFill>
                <a:srgbClr val="837E43"/>
              </a:solidFill>
              <a:round/>
              <a:headEnd/>
              <a:tailEnd/>
            </a:ln>
          </p:spPr>
          <p:txBody>
            <a:bodyPr lIns="92075" tIns="46038" rIns="92075" bIns="46038"/>
            <a:lstStyle/>
            <a:p>
              <a:endParaRPr lang="en-US"/>
            </a:p>
          </p:txBody>
        </p:sp>
        <p:sp>
          <p:nvSpPr>
            <p:cNvPr id="32" name="Line 47"/>
            <p:cNvSpPr>
              <a:spLocks noChangeShapeType="1"/>
            </p:cNvSpPr>
            <p:nvPr/>
          </p:nvSpPr>
          <p:spPr bwMode="auto">
            <a:xfrm flipV="1">
              <a:off x="4560" y="2928"/>
              <a:ext cx="432" cy="432"/>
            </a:xfrm>
            <a:prstGeom prst="line">
              <a:avLst/>
            </a:prstGeom>
            <a:noFill/>
            <a:ln w="12700">
              <a:solidFill>
                <a:srgbClr val="837E43"/>
              </a:solidFill>
              <a:round/>
              <a:headEnd/>
              <a:tailEnd/>
            </a:ln>
          </p:spPr>
          <p:txBody>
            <a:bodyPr lIns="92075" tIns="46038" rIns="92075" bIns="46038"/>
            <a:lstStyle/>
            <a:p>
              <a:endParaRPr lang="en-US"/>
            </a:p>
          </p:txBody>
        </p:sp>
        <p:sp>
          <p:nvSpPr>
            <p:cNvPr id="33" name="Line 48"/>
            <p:cNvSpPr>
              <a:spLocks noChangeShapeType="1"/>
            </p:cNvSpPr>
            <p:nvPr/>
          </p:nvSpPr>
          <p:spPr bwMode="auto">
            <a:xfrm>
              <a:off x="2928" y="3600"/>
              <a:ext cx="1632" cy="0"/>
            </a:xfrm>
            <a:prstGeom prst="line">
              <a:avLst/>
            </a:prstGeom>
            <a:noFill/>
            <a:ln w="12700">
              <a:solidFill>
                <a:srgbClr val="837E43"/>
              </a:solidFill>
              <a:round/>
              <a:headEnd/>
              <a:tailEnd/>
            </a:ln>
          </p:spPr>
          <p:txBody>
            <a:bodyPr lIns="92075" tIns="46038" rIns="92075" bIns="46038"/>
            <a:lstStyle/>
            <a:p>
              <a:endParaRPr lang="en-US"/>
            </a:p>
          </p:txBody>
        </p:sp>
        <p:sp>
          <p:nvSpPr>
            <p:cNvPr id="34" name="Line 49"/>
            <p:cNvSpPr>
              <a:spLocks noChangeShapeType="1"/>
            </p:cNvSpPr>
            <p:nvPr/>
          </p:nvSpPr>
          <p:spPr bwMode="auto">
            <a:xfrm flipV="1">
              <a:off x="4560" y="3168"/>
              <a:ext cx="432" cy="432"/>
            </a:xfrm>
            <a:prstGeom prst="line">
              <a:avLst/>
            </a:prstGeom>
            <a:noFill/>
            <a:ln w="12700">
              <a:solidFill>
                <a:srgbClr val="837E43"/>
              </a:solidFill>
              <a:round/>
              <a:headEnd/>
              <a:tailEnd/>
            </a:ln>
          </p:spPr>
          <p:txBody>
            <a:bodyPr lIns="92075" tIns="46038" rIns="92075" bIns="46038"/>
            <a:lstStyle/>
            <a:p>
              <a:endParaRPr lang="en-US"/>
            </a:p>
          </p:txBody>
        </p:sp>
        <p:sp>
          <p:nvSpPr>
            <p:cNvPr id="35" name="Line 50"/>
            <p:cNvSpPr>
              <a:spLocks noChangeShapeType="1"/>
            </p:cNvSpPr>
            <p:nvPr/>
          </p:nvSpPr>
          <p:spPr bwMode="auto">
            <a:xfrm>
              <a:off x="3120" y="2448"/>
              <a:ext cx="0" cy="1344"/>
            </a:xfrm>
            <a:prstGeom prst="line">
              <a:avLst/>
            </a:prstGeom>
            <a:noFill/>
            <a:ln w="12700">
              <a:solidFill>
                <a:srgbClr val="837E43"/>
              </a:solidFill>
              <a:round/>
              <a:headEnd/>
              <a:tailEnd/>
            </a:ln>
          </p:spPr>
          <p:txBody>
            <a:bodyPr lIns="92075" tIns="46038" rIns="92075" bIns="46038"/>
            <a:lstStyle/>
            <a:p>
              <a:endParaRPr lang="en-US"/>
            </a:p>
          </p:txBody>
        </p:sp>
        <p:sp>
          <p:nvSpPr>
            <p:cNvPr id="36" name="Line 51"/>
            <p:cNvSpPr>
              <a:spLocks noChangeShapeType="1"/>
            </p:cNvSpPr>
            <p:nvPr/>
          </p:nvSpPr>
          <p:spPr bwMode="auto">
            <a:xfrm>
              <a:off x="3360" y="2448"/>
              <a:ext cx="0" cy="1344"/>
            </a:xfrm>
            <a:prstGeom prst="line">
              <a:avLst/>
            </a:prstGeom>
            <a:noFill/>
            <a:ln w="12700">
              <a:solidFill>
                <a:srgbClr val="837E43"/>
              </a:solidFill>
              <a:round/>
              <a:headEnd/>
              <a:tailEnd/>
            </a:ln>
          </p:spPr>
          <p:txBody>
            <a:bodyPr lIns="92075" tIns="46038" rIns="92075" bIns="46038"/>
            <a:lstStyle/>
            <a:p>
              <a:endParaRPr lang="en-US"/>
            </a:p>
          </p:txBody>
        </p:sp>
        <p:sp>
          <p:nvSpPr>
            <p:cNvPr id="37" name="Line 52"/>
            <p:cNvSpPr>
              <a:spLocks noChangeShapeType="1"/>
            </p:cNvSpPr>
            <p:nvPr/>
          </p:nvSpPr>
          <p:spPr bwMode="auto">
            <a:xfrm>
              <a:off x="3600" y="2448"/>
              <a:ext cx="0" cy="1344"/>
            </a:xfrm>
            <a:prstGeom prst="line">
              <a:avLst/>
            </a:prstGeom>
            <a:noFill/>
            <a:ln w="12700">
              <a:solidFill>
                <a:srgbClr val="837E43"/>
              </a:solidFill>
              <a:round/>
              <a:headEnd/>
              <a:tailEnd/>
            </a:ln>
          </p:spPr>
          <p:txBody>
            <a:bodyPr lIns="92075" tIns="46038" rIns="92075" bIns="46038"/>
            <a:lstStyle/>
            <a:p>
              <a:endParaRPr lang="en-US"/>
            </a:p>
          </p:txBody>
        </p:sp>
        <p:sp>
          <p:nvSpPr>
            <p:cNvPr id="38" name="Line 53"/>
            <p:cNvSpPr>
              <a:spLocks noChangeShapeType="1"/>
            </p:cNvSpPr>
            <p:nvPr/>
          </p:nvSpPr>
          <p:spPr bwMode="auto">
            <a:xfrm>
              <a:off x="3840" y="2448"/>
              <a:ext cx="0" cy="1344"/>
            </a:xfrm>
            <a:prstGeom prst="line">
              <a:avLst/>
            </a:prstGeom>
            <a:noFill/>
            <a:ln w="12700">
              <a:solidFill>
                <a:srgbClr val="837E43"/>
              </a:solidFill>
              <a:round/>
              <a:headEnd/>
              <a:tailEnd/>
            </a:ln>
          </p:spPr>
          <p:txBody>
            <a:bodyPr lIns="92075" tIns="46038" rIns="92075" bIns="46038"/>
            <a:lstStyle/>
            <a:p>
              <a:endParaRPr lang="en-US"/>
            </a:p>
          </p:txBody>
        </p:sp>
        <p:sp>
          <p:nvSpPr>
            <p:cNvPr id="39" name="Line 54"/>
            <p:cNvSpPr>
              <a:spLocks noChangeShapeType="1"/>
            </p:cNvSpPr>
            <p:nvPr/>
          </p:nvSpPr>
          <p:spPr bwMode="auto">
            <a:xfrm>
              <a:off x="4080" y="2448"/>
              <a:ext cx="0" cy="1344"/>
            </a:xfrm>
            <a:prstGeom prst="line">
              <a:avLst/>
            </a:prstGeom>
            <a:noFill/>
            <a:ln w="12700">
              <a:solidFill>
                <a:srgbClr val="837E43"/>
              </a:solidFill>
              <a:round/>
              <a:headEnd/>
              <a:tailEnd/>
            </a:ln>
          </p:spPr>
          <p:txBody>
            <a:bodyPr lIns="92075" tIns="46038" rIns="92075" bIns="46038"/>
            <a:lstStyle/>
            <a:p>
              <a:endParaRPr lang="en-US"/>
            </a:p>
          </p:txBody>
        </p:sp>
        <p:sp>
          <p:nvSpPr>
            <p:cNvPr id="40" name="Line 55"/>
            <p:cNvSpPr>
              <a:spLocks noChangeShapeType="1"/>
            </p:cNvSpPr>
            <p:nvPr/>
          </p:nvSpPr>
          <p:spPr bwMode="auto">
            <a:xfrm>
              <a:off x="4272" y="2448"/>
              <a:ext cx="0" cy="1344"/>
            </a:xfrm>
            <a:prstGeom prst="line">
              <a:avLst/>
            </a:prstGeom>
            <a:noFill/>
            <a:ln w="12700">
              <a:solidFill>
                <a:srgbClr val="837E43"/>
              </a:solidFill>
              <a:round/>
              <a:headEnd/>
              <a:tailEnd/>
            </a:ln>
          </p:spPr>
          <p:txBody>
            <a:bodyPr lIns="92075" tIns="46038" rIns="92075" bIns="46038"/>
            <a:lstStyle/>
            <a:p>
              <a:endParaRPr lang="en-US"/>
            </a:p>
          </p:txBody>
        </p:sp>
        <p:sp>
          <p:nvSpPr>
            <p:cNvPr id="41" name="Line 56"/>
            <p:cNvSpPr>
              <a:spLocks noChangeShapeType="1"/>
            </p:cNvSpPr>
            <p:nvPr/>
          </p:nvSpPr>
          <p:spPr bwMode="auto">
            <a:xfrm>
              <a:off x="4656" y="2304"/>
              <a:ext cx="0" cy="1392"/>
            </a:xfrm>
            <a:prstGeom prst="line">
              <a:avLst/>
            </a:prstGeom>
            <a:noFill/>
            <a:ln w="12700">
              <a:solidFill>
                <a:srgbClr val="837E43"/>
              </a:solidFill>
              <a:round/>
              <a:headEnd/>
              <a:tailEnd/>
            </a:ln>
          </p:spPr>
          <p:txBody>
            <a:bodyPr lIns="92075" tIns="46038" rIns="92075" bIns="46038"/>
            <a:lstStyle/>
            <a:p>
              <a:endParaRPr lang="en-US"/>
            </a:p>
          </p:txBody>
        </p:sp>
        <p:sp>
          <p:nvSpPr>
            <p:cNvPr id="42" name="Line 57"/>
            <p:cNvSpPr>
              <a:spLocks noChangeShapeType="1"/>
            </p:cNvSpPr>
            <p:nvPr/>
          </p:nvSpPr>
          <p:spPr bwMode="auto">
            <a:xfrm>
              <a:off x="4800" y="2160"/>
              <a:ext cx="0" cy="1392"/>
            </a:xfrm>
            <a:prstGeom prst="line">
              <a:avLst/>
            </a:prstGeom>
            <a:noFill/>
            <a:ln w="12700">
              <a:solidFill>
                <a:srgbClr val="837E43"/>
              </a:solidFill>
              <a:round/>
              <a:headEnd/>
              <a:tailEnd/>
            </a:ln>
          </p:spPr>
          <p:txBody>
            <a:bodyPr lIns="92075" tIns="46038" rIns="92075" bIns="46038"/>
            <a:lstStyle/>
            <a:p>
              <a:endParaRPr lang="en-US"/>
            </a:p>
          </p:txBody>
        </p:sp>
        <p:sp>
          <p:nvSpPr>
            <p:cNvPr id="43" name="Line 58"/>
            <p:cNvSpPr>
              <a:spLocks noChangeShapeType="1"/>
            </p:cNvSpPr>
            <p:nvPr/>
          </p:nvSpPr>
          <p:spPr bwMode="auto">
            <a:xfrm>
              <a:off x="4896" y="2064"/>
              <a:ext cx="0" cy="1344"/>
            </a:xfrm>
            <a:prstGeom prst="line">
              <a:avLst/>
            </a:prstGeom>
            <a:noFill/>
            <a:ln w="12700">
              <a:solidFill>
                <a:srgbClr val="837E43"/>
              </a:solidFill>
              <a:round/>
              <a:headEnd/>
              <a:tailEnd/>
            </a:ln>
          </p:spPr>
          <p:txBody>
            <a:bodyPr lIns="92075" tIns="46038" rIns="92075" bIns="46038"/>
            <a:lstStyle/>
            <a:p>
              <a:endParaRPr lang="en-US"/>
            </a:p>
          </p:txBody>
        </p:sp>
        <p:sp>
          <p:nvSpPr>
            <p:cNvPr id="44" name="Line 59"/>
            <p:cNvSpPr>
              <a:spLocks noChangeShapeType="1"/>
            </p:cNvSpPr>
            <p:nvPr/>
          </p:nvSpPr>
          <p:spPr bwMode="auto">
            <a:xfrm>
              <a:off x="3072" y="2304"/>
              <a:ext cx="1584" cy="0"/>
            </a:xfrm>
            <a:prstGeom prst="line">
              <a:avLst/>
            </a:prstGeom>
            <a:noFill/>
            <a:ln w="12700">
              <a:solidFill>
                <a:srgbClr val="837E43"/>
              </a:solidFill>
              <a:round/>
              <a:headEnd/>
              <a:tailEnd/>
            </a:ln>
          </p:spPr>
          <p:txBody>
            <a:bodyPr lIns="92075" tIns="46038" rIns="92075" bIns="46038"/>
            <a:lstStyle/>
            <a:p>
              <a:endParaRPr lang="en-US"/>
            </a:p>
          </p:txBody>
        </p:sp>
        <p:sp>
          <p:nvSpPr>
            <p:cNvPr id="45" name="Line 60"/>
            <p:cNvSpPr>
              <a:spLocks noChangeShapeType="1"/>
            </p:cNvSpPr>
            <p:nvPr/>
          </p:nvSpPr>
          <p:spPr bwMode="auto">
            <a:xfrm flipH="1">
              <a:off x="3168" y="2160"/>
              <a:ext cx="1632" cy="0"/>
            </a:xfrm>
            <a:prstGeom prst="line">
              <a:avLst/>
            </a:prstGeom>
            <a:noFill/>
            <a:ln w="12700">
              <a:solidFill>
                <a:srgbClr val="837E43"/>
              </a:solidFill>
              <a:round/>
              <a:headEnd/>
              <a:tailEnd/>
            </a:ln>
          </p:spPr>
          <p:txBody>
            <a:bodyPr lIns="92075" tIns="46038" rIns="92075" bIns="46038"/>
            <a:lstStyle/>
            <a:p>
              <a:endParaRPr lang="en-US"/>
            </a:p>
          </p:txBody>
        </p:sp>
        <p:sp>
          <p:nvSpPr>
            <p:cNvPr id="46" name="Line 61"/>
            <p:cNvSpPr>
              <a:spLocks noChangeShapeType="1"/>
            </p:cNvSpPr>
            <p:nvPr/>
          </p:nvSpPr>
          <p:spPr bwMode="auto">
            <a:xfrm flipH="1">
              <a:off x="3264" y="2064"/>
              <a:ext cx="1632" cy="0"/>
            </a:xfrm>
            <a:prstGeom prst="line">
              <a:avLst/>
            </a:prstGeom>
            <a:noFill/>
            <a:ln w="12700">
              <a:solidFill>
                <a:srgbClr val="837E43"/>
              </a:solidFill>
              <a:round/>
              <a:headEnd/>
              <a:tailEnd/>
            </a:ln>
          </p:spPr>
          <p:txBody>
            <a:bodyPr lIns="92075" tIns="46038" rIns="92075" bIns="46038"/>
            <a:lstStyle/>
            <a:p>
              <a:endParaRPr lang="en-US"/>
            </a:p>
          </p:txBody>
        </p:sp>
        <p:sp>
          <p:nvSpPr>
            <p:cNvPr id="47" name="Line 62"/>
            <p:cNvSpPr>
              <a:spLocks noChangeShapeType="1"/>
            </p:cNvSpPr>
            <p:nvPr/>
          </p:nvSpPr>
          <p:spPr bwMode="auto">
            <a:xfrm flipV="1">
              <a:off x="3120" y="1968"/>
              <a:ext cx="480" cy="480"/>
            </a:xfrm>
            <a:prstGeom prst="line">
              <a:avLst/>
            </a:prstGeom>
            <a:noFill/>
            <a:ln w="12700">
              <a:solidFill>
                <a:srgbClr val="837E43"/>
              </a:solidFill>
              <a:round/>
              <a:headEnd/>
              <a:tailEnd/>
            </a:ln>
          </p:spPr>
          <p:txBody>
            <a:bodyPr lIns="92075" tIns="46038" rIns="92075" bIns="46038"/>
            <a:lstStyle/>
            <a:p>
              <a:endParaRPr lang="en-US"/>
            </a:p>
          </p:txBody>
        </p:sp>
        <p:sp>
          <p:nvSpPr>
            <p:cNvPr id="48" name="Line 63"/>
            <p:cNvSpPr>
              <a:spLocks noChangeShapeType="1"/>
            </p:cNvSpPr>
            <p:nvPr/>
          </p:nvSpPr>
          <p:spPr bwMode="auto">
            <a:xfrm flipV="1">
              <a:off x="3360" y="1968"/>
              <a:ext cx="480" cy="480"/>
            </a:xfrm>
            <a:prstGeom prst="line">
              <a:avLst/>
            </a:prstGeom>
            <a:noFill/>
            <a:ln w="12700">
              <a:solidFill>
                <a:srgbClr val="837E43"/>
              </a:solidFill>
              <a:round/>
              <a:headEnd/>
              <a:tailEnd/>
            </a:ln>
          </p:spPr>
          <p:txBody>
            <a:bodyPr lIns="92075" tIns="46038" rIns="92075" bIns="46038"/>
            <a:lstStyle/>
            <a:p>
              <a:endParaRPr lang="en-US"/>
            </a:p>
          </p:txBody>
        </p:sp>
        <p:sp>
          <p:nvSpPr>
            <p:cNvPr id="49" name="Line 64"/>
            <p:cNvSpPr>
              <a:spLocks noChangeShapeType="1"/>
            </p:cNvSpPr>
            <p:nvPr/>
          </p:nvSpPr>
          <p:spPr bwMode="auto">
            <a:xfrm flipV="1">
              <a:off x="3600" y="1968"/>
              <a:ext cx="480" cy="480"/>
            </a:xfrm>
            <a:prstGeom prst="line">
              <a:avLst/>
            </a:prstGeom>
            <a:noFill/>
            <a:ln w="12700">
              <a:solidFill>
                <a:srgbClr val="837E43"/>
              </a:solidFill>
              <a:round/>
              <a:headEnd/>
              <a:tailEnd/>
            </a:ln>
          </p:spPr>
          <p:txBody>
            <a:bodyPr lIns="92075" tIns="46038" rIns="92075" bIns="46038"/>
            <a:lstStyle/>
            <a:p>
              <a:endParaRPr lang="en-US"/>
            </a:p>
          </p:txBody>
        </p:sp>
        <p:sp>
          <p:nvSpPr>
            <p:cNvPr id="50" name="Line 65"/>
            <p:cNvSpPr>
              <a:spLocks noChangeShapeType="1"/>
            </p:cNvSpPr>
            <p:nvPr/>
          </p:nvSpPr>
          <p:spPr bwMode="auto">
            <a:xfrm flipV="1">
              <a:off x="3840" y="1968"/>
              <a:ext cx="480" cy="480"/>
            </a:xfrm>
            <a:prstGeom prst="line">
              <a:avLst/>
            </a:prstGeom>
            <a:noFill/>
            <a:ln w="12700">
              <a:solidFill>
                <a:srgbClr val="837E43"/>
              </a:solidFill>
              <a:round/>
              <a:headEnd/>
              <a:tailEnd/>
            </a:ln>
          </p:spPr>
          <p:txBody>
            <a:bodyPr lIns="92075" tIns="46038" rIns="92075" bIns="46038"/>
            <a:lstStyle/>
            <a:p>
              <a:endParaRPr lang="en-US"/>
            </a:p>
          </p:txBody>
        </p:sp>
        <p:sp>
          <p:nvSpPr>
            <p:cNvPr id="51" name="Line 66"/>
            <p:cNvSpPr>
              <a:spLocks noChangeShapeType="1"/>
            </p:cNvSpPr>
            <p:nvPr/>
          </p:nvSpPr>
          <p:spPr bwMode="auto">
            <a:xfrm flipV="1">
              <a:off x="4080" y="1968"/>
              <a:ext cx="480" cy="480"/>
            </a:xfrm>
            <a:prstGeom prst="line">
              <a:avLst/>
            </a:prstGeom>
            <a:noFill/>
            <a:ln w="12700">
              <a:solidFill>
                <a:srgbClr val="837E43"/>
              </a:solidFill>
              <a:round/>
              <a:headEnd/>
              <a:tailEnd/>
            </a:ln>
          </p:spPr>
          <p:txBody>
            <a:bodyPr lIns="92075" tIns="46038" rIns="92075" bIns="46038"/>
            <a:lstStyle/>
            <a:p>
              <a:endParaRPr lang="en-US"/>
            </a:p>
          </p:txBody>
        </p:sp>
        <p:sp>
          <p:nvSpPr>
            <p:cNvPr id="52" name="Line 67"/>
            <p:cNvSpPr>
              <a:spLocks noChangeShapeType="1"/>
            </p:cNvSpPr>
            <p:nvPr/>
          </p:nvSpPr>
          <p:spPr bwMode="auto">
            <a:xfrm flipV="1">
              <a:off x="4272" y="1968"/>
              <a:ext cx="480" cy="480"/>
            </a:xfrm>
            <a:prstGeom prst="line">
              <a:avLst/>
            </a:prstGeom>
            <a:noFill/>
            <a:ln w="12700">
              <a:solidFill>
                <a:srgbClr val="837E43"/>
              </a:solidFill>
              <a:round/>
              <a:headEnd/>
              <a:tailEnd/>
            </a:ln>
          </p:spPr>
          <p:txBody>
            <a:bodyPr lIns="92075" tIns="46038" rIns="92075" bIns="46038"/>
            <a:lstStyle/>
            <a:p>
              <a:endParaRPr lang="en-US"/>
            </a:p>
          </p:txBody>
        </p:sp>
      </p:grpSp>
      <p:grpSp>
        <p:nvGrpSpPr>
          <p:cNvPr id="53" name="Group 74"/>
          <p:cNvGrpSpPr>
            <a:grpSpLocks/>
          </p:cNvGrpSpPr>
          <p:nvPr/>
        </p:nvGrpSpPr>
        <p:grpSpPr bwMode="auto">
          <a:xfrm>
            <a:off x="1968500" y="6075362"/>
            <a:ext cx="1000125" cy="509588"/>
            <a:chOff x="4656" y="3091"/>
            <a:chExt cx="725" cy="347"/>
          </a:xfrm>
        </p:grpSpPr>
        <p:sp>
          <p:nvSpPr>
            <p:cNvPr id="54" name="Line 75"/>
            <p:cNvSpPr>
              <a:spLocks noChangeShapeType="1"/>
            </p:cNvSpPr>
            <p:nvPr/>
          </p:nvSpPr>
          <p:spPr bwMode="auto">
            <a:xfrm>
              <a:off x="4656" y="3408"/>
              <a:ext cx="725" cy="0"/>
            </a:xfrm>
            <a:prstGeom prst="line">
              <a:avLst/>
            </a:prstGeom>
            <a:noFill/>
            <a:ln w="12700">
              <a:solidFill>
                <a:schemeClr val="tx1"/>
              </a:solidFill>
              <a:round/>
              <a:headEnd/>
              <a:tailEnd type="none" w="med" len="sm"/>
            </a:ln>
          </p:spPr>
          <p:txBody>
            <a:bodyPr>
              <a:spAutoFit/>
            </a:bodyPr>
            <a:lstStyle/>
            <a:p>
              <a:endParaRPr lang="en-US"/>
            </a:p>
          </p:txBody>
        </p:sp>
        <p:sp>
          <p:nvSpPr>
            <p:cNvPr id="55" name="Rectangle 76"/>
            <p:cNvSpPr>
              <a:spLocks noChangeArrowheads="1"/>
            </p:cNvSpPr>
            <p:nvPr/>
          </p:nvSpPr>
          <p:spPr bwMode="auto">
            <a:xfrm>
              <a:off x="4752" y="3139"/>
              <a:ext cx="96" cy="251"/>
            </a:xfrm>
            <a:prstGeom prst="rect">
              <a:avLst/>
            </a:prstGeom>
            <a:solidFill>
              <a:srgbClr val="837E43"/>
            </a:solidFill>
            <a:ln w="12700">
              <a:solidFill>
                <a:schemeClr val="tx1"/>
              </a:solidFill>
              <a:miter lim="800000"/>
              <a:headEnd/>
              <a:tailEnd type="none" w="med" len="sm"/>
            </a:ln>
          </p:spPr>
          <p:txBody>
            <a:bodyPr anchor="ctr">
              <a:spAutoFit/>
            </a:bodyPr>
            <a:lstStyle/>
            <a:p>
              <a:pPr algn="ctr"/>
              <a:endParaRPr lang="fa-IR"/>
            </a:p>
          </p:txBody>
        </p:sp>
        <p:sp>
          <p:nvSpPr>
            <p:cNvPr id="56" name="Rectangle 77"/>
            <p:cNvSpPr>
              <a:spLocks noChangeArrowheads="1"/>
            </p:cNvSpPr>
            <p:nvPr/>
          </p:nvSpPr>
          <p:spPr bwMode="auto">
            <a:xfrm>
              <a:off x="4896" y="3091"/>
              <a:ext cx="96" cy="251"/>
            </a:xfrm>
            <a:prstGeom prst="rect">
              <a:avLst/>
            </a:prstGeom>
            <a:solidFill>
              <a:srgbClr val="837E43"/>
            </a:solidFill>
            <a:ln w="12700">
              <a:solidFill>
                <a:schemeClr val="tx1"/>
              </a:solidFill>
              <a:miter lim="800000"/>
              <a:headEnd/>
              <a:tailEnd type="none" w="med" len="sm"/>
            </a:ln>
          </p:spPr>
          <p:txBody>
            <a:bodyPr anchor="ctr">
              <a:spAutoFit/>
            </a:bodyPr>
            <a:lstStyle/>
            <a:p>
              <a:pPr algn="ctr"/>
              <a:endParaRPr lang="fa-IR"/>
            </a:p>
          </p:txBody>
        </p:sp>
        <p:sp>
          <p:nvSpPr>
            <p:cNvPr id="57" name="Rectangle 78"/>
            <p:cNvSpPr>
              <a:spLocks noChangeArrowheads="1"/>
            </p:cNvSpPr>
            <p:nvPr/>
          </p:nvSpPr>
          <p:spPr bwMode="auto">
            <a:xfrm>
              <a:off x="5040" y="3187"/>
              <a:ext cx="96" cy="251"/>
            </a:xfrm>
            <a:prstGeom prst="rect">
              <a:avLst/>
            </a:prstGeom>
            <a:solidFill>
              <a:srgbClr val="837E43"/>
            </a:solidFill>
            <a:ln w="12700">
              <a:solidFill>
                <a:schemeClr val="tx1"/>
              </a:solidFill>
              <a:miter lim="800000"/>
              <a:headEnd/>
              <a:tailEnd type="none" w="med" len="sm"/>
            </a:ln>
          </p:spPr>
          <p:txBody>
            <a:bodyPr anchor="ctr">
              <a:spAutoFit/>
            </a:bodyPr>
            <a:lstStyle/>
            <a:p>
              <a:pPr algn="ctr"/>
              <a:endParaRPr lang="fa-IR"/>
            </a:p>
          </p:txBody>
        </p:sp>
        <p:sp>
          <p:nvSpPr>
            <p:cNvPr id="58" name="Rectangle 79"/>
            <p:cNvSpPr>
              <a:spLocks noChangeArrowheads="1"/>
            </p:cNvSpPr>
            <p:nvPr/>
          </p:nvSpPr>
          <p:spPr bwMode="auto">
            <a:xfrm>
              <a:off x="5184" y="3115"/>
              <a:ext cx="96" cy="251"/>
            </a:xfrm>
            <a:prstGeom prst="rect">
              <a:avLst/>
            </a:prstGeom>
            <a:solidFill>
              <a:srgbClr val="837E43"/>
            </a:solidFill>
            <a:ln w="12700">
              <a:solidFill>
                <a:schemeClr val="tx1"/>
              </a:solidFill>
              <a:miter lim="800000"/>
              <a:headEnd/>
              <a:tailEnd type="none" w="med" len="sm"/>
            </a:ln>
          </p:spPr>
          <p:txBody>
            <a:bodyPr anchor="ctr">
              <a:spAutoFit/>
            </a:bodyPr>
            <a:lstStyle/>
            <a:p>
              <a:pPr algn="ctr"/>
              <a:endParaRPr lang="fa-IR"/>
            </a:p>
          </p:txBody>
        </p:sp>
      </p:grpSp>
      <p:sp>
        <p:nvSpPr>
          <p:cNvPr id="59" name="Left Arrow 111"/>
          <p:cNvSpPr>
            <a:spLocks noChangeArrowheads="1"/>
          </p:cNvSpPr>
          <p:nvPr/>
        </p:nvSpPr>
        <p:spPr bwMode="auto">
          <a:xfrm>
            <a:off x="2590801" y="3168650"/>
            <a:ext cx="2971800" cy="479425"/>
          </a:xfrm>
          <a:prstGeom prst="leftArrow">
            <a:avLst>
              <a:gd name="adj1" fmla="val 50000"/>
              <a:gd name="adj2" fmla="val 89881"/>
            </a:avLst>
          </a:prstGeom>
          <a:solidFill>
            <a:srgbClr val="92D050">
              <a:alpha val="32156"/>
            </a:srgbClr>
          </a:solidFill>
          <a:ln w="12700" cap="sq" algn="ctr">
            <a:solidFill>
              <a:schemeClr val="tx1"/>
            </a:solidFill>
            <a:round/>
            <a:headEnd type="none" w="sm" len="sm"/>
            <a:tailEnd type="none" w="sm" len="sm"/>
          </a:ln>
        </p:spPr>
        <p:txBody>
          <a:bodyPr wrap="none" anchor="ctr"/>
          <a:lstStyle/>
          <a:p>
            <a:pPr algn="ctr" eaLnBrk="0" hangingPunct="0"/>
            <a:r>
              <a:rPr lang="en-US" sz="1400" b="1" dirty="0">
                <a:latin typeface="Calibri" pitchFamily="34" charset="0"/>
                <a:cs typeface="B Nazanin" pitchFamily="2" charset="-78"/>
              </a:rPr>
              <a:t>Extraction Transformation Loading</a:t>
            </a:r>
            <a:endParaRPr lang="en-US" sz="1400" b="1" dirty="0">
              <a:cs typeface="B Nazanin" pitchFamily="2" charset="-78"/>
            </a:endParaRPr>
          </a:p>
        </p:txBody>
      </p:sp>
      <p:sp>
        <p:nvSpPr>
          <p:cNvPr id="60" name="Left Arrow 112"/>
          <p:cNvSpPr>
            <a:spLocks noChangeArrowheads="1"/>
          </p:cNvSpPr>
          <p:nvPr/>
        </p:nvSpPr>
        <p:spPr bwMode="auto">
          <a:xfrm>
            <a:off x="3094038" y="2165350"/>
            <a:ext cx="2417762" cy="479425"/>
          </a:xfrm>
          <a:prstGeom prst="leftArrow">
            <a:avLst>
              <a:gd name="adj1" fmla="val 50000"/>
              <a:gd name="adj2" fmla="val 89911"/>
            </a:avLst>
          </a:prstGeom>
          <a:solidFill>
            <a:srgbClr val="92D050">
              <a:alpha val="32156"/>
            </a:srgbClr>
          </a:solidFill>
          <a:ln w="12700" cap="sq" algn="ctr">
            <a:solidFill>
              <a:schemeClr val="tx1"/>
            </a:solidFill>
            <a:round/>
            <a:headEnd type="none" w="sm" len="sm"/>
            <a:tailEnd type="none" w="sm" len="sm"/>
          </a:ln>
        </p:spPr>
        <p:txBody>
          <a:bodyPr wrap="none" anchor="ctr"/>
          <a:lstStyle/>
          <a:p>
            <a:pPr algn="ctr"/>
            <a:r>
              <a:rPr lang="en-US" sz="1400" b="1" dirty="0">
                <a:latin typeface="Calibri" pitchFamily="34" charset="0"/>
                <a:cs typeface="B Nazanin" pitchFamily="2" charset="-78"/>
              </a:rPr>
              <a:t>Internet, Web, Files, DB,…</a:t>
            </a:r>
            <a:endParaRPr lang="fa-IR" sz="1400" b="1" dirty="0">
              <a:latin typeface="Calibri" pitchFamily="34" charset="0"/>
              <a:cs typeface="B Nazanin" pitchFamily="2" charset="-78"/>
            </a:endParaRPr>
          </a:p>
        </p:txBody>
      </p:sp>
      <p:sp>
        <p:nvSpPr>
          <p:cNvPr id="61" name="Left Arrow 114"/>
          <p:cNvSpPr>
            <a:spLocks noChangeArrowheads="1"/>
          </p:cNvSpPr>
          <p:nvPr/>
        </p:nvSpPr>
        <p:spPr bwMode="auto">
          <a:xfrm>
            <a:off x="2460625" y="4941887"/>
            <a:ext cx="3101975" cy="477838"/>
          </a:xfrm>
          <a:prstGeom prst="leftArrow">
            <a:avLst>
              <a:gd name="adj1" fmla="val 50000"/>
              <a:gd name="adj2" fmla="val 90229"/>
            </a:avLst>
          </a:prstGeom>
          <a:solidFill>
            <a:srgbClr val="92D050">
              <a:alpha val="32156"/>
            </a:srgbClr>
          </a:solidFill>
          <a:ln w="12700" cap="sq" algn="ctr">
            <a:solidFill>
              <a:schemeClr val="tx1"/>
            </a:solidFill>
            <a:round/>
            <a:headEnd type="none" w="sm" len="sm"/>
            <a:tailEnd type="none" w="sm" len="sm"/>
          </a:ln>
        </p:spPr>
        <p:txBody>
          <a:bodyPr wrap="none" anchor="ctr"/>
          <a:lstStyle/>
          <a:p>
            <a:pPr algn="ctr"/>
            <a:r>
              <a:rPr lang="en-US" sz="1400" b="1" dirty="0">
                <a:latin typeface="Calibri" pitchFamily="34" charset="0"/>
                <a:cs typeface="B Nazanin" pitchFamily="2" charset="-78"/>
              </a:rPr>
              <a:t>OLAP, Data Mining, Query, …</a:t>
            </a:r>
            <a:endParaRPr lang="en-US" sz="1400" b="1" dirty="0">
              <a:cs typeface="B Nazanin" pitchFamily="2" charset="-78"/>
            </a:endParaRPr>
          </a:p>
        </p:txBody>
      </p:sp>
      <p:sp>
        <p:nvSpPr>
          <p:cNvPr id="62" name="Rectangle 115"/>
          <p:cNvSpPr>
            <a:spLocks noChangeArrowheads="1"/>
          </p:cNvSpPr>
          <p:nvPr/>
        </p:nvSpPr>
        <p:spPr bwMode="auto">
          <a:xfrm>
            <a:off x="1195388" y="3768725"/>
            <a:ext cx="1054100" cy="431800"/>
          </a:xfrm>
          <a:prstGeom prst="rect">
            <a:avLst/>
          </a:prstGeom>
          <a:noFill/>
          <a:ln w="9525">
            <a:noFill/>
            <a:miter lim="800000"/>
            <a:headEnd/>
            <a:tailEnd/>
          </a:ln>
        </p:spPr>
        <p:txBody>
          <a:bodyPr>
            <a:spAutoFit/>
          </a:bodyPr>
          <a:lstStyle/>
          <a:p>
            <a:pPr algn="ctr" eaLnBrk="0" hangingPunct="0"/>
            <a:r>
              <a:rPr lang="en-US" sz="1100" b="1">
                <a:latin typeface="Calibri" pitchFamily="34" charset="0"/>
                <a:cs typeface="B Nazanin" pitchFamily="2" charset="-78"/>
              </a:rPr>
              <a:t>Data Warehouse</a:t>
            </a:r>
            <a:endParaRPr lang="en-US" sz="1100" b="1">
              <a:cs typeface="B Nazanin" pitchFamily="2" charset="-78"/>
            </a:endParaRPr>
          </a:p>
        </p:txBody>
      </p:sp>
      <p:sp>
        <p:nvSpPr>
          <p:cNvPr id="63" name="Line 24"/>
          <p:cNvSpPr>
            <a:spLocks noChangeShapeType="1"/>
          </p:cNvSpPr>
          <p:nvPr/>
        </p:nvSpPr>
        <p:spPr bwMode="auto">
          <a:xfrm>
            <a:off x="1757363" y="5494337"/>
            <a:ext cx="282575" cy="525463"/>
          </a:xfrm>
          <a:prstGeom prst="line">
            <a:avLst/>
          </a:prstGeom>
          <a:noFill/>
          <a:ln w="14605">
            <a:solidFill>
              <a:schemeClr val="tx1"/>
            </a:solidFill>
            <a:round/>
            <a:headEnd/>
            <a:tailEnd type="triangle" w="med" len="sm"/>
          </a:ln>
        </p:spPr>
        <p:txBody>
          <a:bodyPr>
            <a:spAutoFit/>
          </a:bodyPr>
          <a:lstStyle/>
          <a:p>
            <a:endParaRPr lang="en-US"/>
          </a:p>
        </p:txBody>
      </p:sp>
      <p:sp>
        <p:nvSpPr>
          <p:cNvPr id="64" name="Text Box 83"/>
          <p:cNvSpPr txBox="1">
            <a:spLocks noChangeArrowheads="1"/>
          </p:cNvSpPr>
          <p:nvPr/>
        </p:nvSpPr>
        <p:spPr bwMode="auto">
          <a:xfrm>
            <a:off x="1190625" y="6229350"/>
            <a:ext cx="777875" cy="400050"/>
          </a:xfrm>
          <a:prstGeom prst="rect">
            <a:avLst/>
          </a:prstGeom>
          <a:noFill/>
          <a:ln w="76200">
            <a:noFill/>
            <a:miter lim="800000"/>
            <a:headEnd/>
            <a:tailEnd type="none" w="med" len="sm"/>
          </a:ln>
        </p:spPr>
        <p:txBody>
          <a:bodyPr>
            <a:spAutoFit/>
          </a:bodyPr>
          <a:lstStyle/>
          <a:p>
            <a:pPr algn="ctr">
              <a:spcBef>
                <a:spcPct val="50000"/>
              </a:spcBef>
            </a:pPr>
            <a:r>
              <a:rPr lang="pt-BR" sz="2000"/>
              <a:t>...</a:t>
            </a:r>
          </a:p>
        </p:txBody>
      </p:sp>
      <p:sp>
        <p:nvSpPr>
          <p:cNvPr id="65" name="Line 24"/>
          <p:cNvSpPr>
            <a:spLocks noChangeShapeType="1"/>
          </p:cNvSpPr>
          <p:nvPr/>
        </p:nvSpPr>
        <p:spPr bwMode="auto">
          <a:xfrm flipH="1">
            <a:off x="1898650" y="2719387"/>
            <a:ext cx="69850" cy="825500"/>
          </a:xfrm>
          <a:prstGeom prst="line">
            <a:avLst/>
          </a:prstGeom>
          <a:noFill/>
          <a:ln w="14605">
            <a:solidFill>
              <a:schemeClr val="tx1"/>
            </a:solidFill>
            <a:round/>
            <a:headEnd/>
            <a:tailEnd type="triangle" w="med" len="sm"/>
          </a:ln>
        </p:spPr>
        <p:txBody>
          <a:bodyPr>
            <a:spAutoFit/>
          </a:bodyPr>
          <a:lstStyle/>
          <a:p>
            <a:endParaRPr lang="en-US"/>
          </a:p>
        </p:txBody>
      </p:sp>
      <p:sp>
        <p:nvSpPr>
          <p:cNvPr id="66" name="Left Arrow 120"/>
          <p:cNvSpPr>
            <a:spLocks noChangeArrowheads="1"/>
          </p:cNvSpPr>
          <p:nvPr/>
        </p:nvSpPr>
        <p:spPr bwMode="auto">
          <a:xfrm>
            <a:off x="3163888" y="5842000"/>
            <a:ext cx="2398712" cy="477837"/>
          </a:xfrm>
          <a:prstGeom prst="leftArrow">
            <a:avLst>
              <a:gd name="adj1" fmla="val 50000"/>
              <a:gd name="adj2" fmla="val 90206"/>
            </a:avLst>
          </a:prstGeom>
          <a:solidFill>
            <a:srgbClr val="92D050">
              <a:alpha val="32156"/>
            </a:srgbClr>
          </a:solidFill>
          <a:ln w="12700" cap="sq" algn="ctr">
            <a:solidFill>
              <a:schemeClr val="tx1"/>
            </a:solidFill>
            <a:round/>
            <a:headEnd type="none" w="sm" len="sm"/>
            <a:tailEnd type="none" w="sm" len="sm"/>
          </a:ln>
        </p:spPr>
        <p:txBody>
          <a:bodyPr wrap="none" anchor="ctr"/>
          <a:lstStyle/>
          <a:p>
            <a:pPr algn="ctr"/>
            <a:r>
              <a:rPr lang="en-US" sz="1400" b="1" dirty="0">
                <a:latin typeface="Calibri" pitchFamily="34" charset="0"/>
                <a:cs typeface="B Nazanin" pitchFamily="2" charset="-78"/>
              </a:rPr>
              <a:t>Reports, Charts,  Alerts, … </a:t>
            </a:r>
            <a:endParaRPr lang="en-US" sz="1400" b="1" dirty="0">
              <a:cs typeface="B Nazanin" pitchFamily="2" charset="-78"/>
            </a:endParaRPr>
          </a:p>
        </p:txBody>
      </p:sp>
    </p:spTree>
  </p:cSld>
  <p:clrMapOvr>
    <a:masterClrMapping/>
  </p:clrMapOvr>
  <p:transition spd="slow">
    <p:blinds/>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958</TotalTime>
  <Words>2414</Words>
  <Application>Microsoft Office PowerPoint</Application>
  <PresentationFormat>On-screen Show (4:3)</PresentationFormat>
  <Paragraphs>315</Paragraphs>
  <Slides>24</Slides>
  <Notes>3</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24</vt:i4>
      </vt:variant>
    </vt:vector>
  </HeadingPairs>
  <TitlesOfParts>
    <vt:vector size="41" baseType="lpstr">
      <vt:lpstr>Arial</vt:lpstr>
      <vt:lpstr>B Lotus</vt:lpstr>
      <vt:lpstr>B Mitra</vt:lpstr>
      <vt:lpstr>B Nazanin</vt:lpstr>
      <vt:lpstr>B Titr</vt:lpstr>
      <vt:lpstr>B Traffic</vt:lpstr>
      <vt:lpstr>Calibri</vt:lpstr>
      <vt:lpstr>Constantia</vt:lpstr>
      <vt:lpstr>EntezareZohoor 4 **</vt:lpstr>
      <vt:lpstr>Lotus</vt:lpstr>
      <vt:lpstr>Majalla UI</vt:lpstr>
      <vt:lpstr>Nazanin</vt:lpstr>
      <vt:lpstr>Tahoma</vt:lpstr>
      <vt:lpstr>Times New Roman</vt:lpstr>
      <vt:lpstr>Wingdings</vt:lpstr>
      <vt:lpstr>Wingdings 2</vt:lpstr>
      <vt:lpstr>Flow</vt:lpstr>
      <vt:lpstr> موضوع : هوشمندي كسب و كار   نام درس : تاثير فناوري اطلاعات بر سازمان و مديريت  تهيه كنندگان :  سركار خانم رقيه سبزي  آقايان مسعود ميرزازاده، جمال زيارتي، سيد محمد مجرد    استاد جناب آقاي دكتر معتدل   دانشگاه آزاد اسلامي – واحد تهران مركزي رشته : مديريت فناوري اطلاعات </vt:lpstr>
      <vt:lpstr>فهرست مطالب :</vt:lpstr>
      <vt:lpstr>تعاریف و تاریخچه هوش تجاری</vt:lpstr>
      <vt:lpstr>PowerPoint Presentation</vt:lpstr>
      <vt:lpstr>سه رویکرد در تعریف هوش تجاری مدنظر است:</vt:lpstr>
      <vt:lpstr>نياز به هوش تجاري:</vt:lpstr>
      <vt:lpstr>سیر تکامل ابزارهای محاسباتی:</vt:lpstr>
      <vt:lpstr>دلایل نیاز به هوش تجاری</vt:lpstr>
      <vt:lpstr>معماری هوش تجاری (انتزاعی)</vt:lpstr>
      <vt:lpstr>معماری هوش تجاری:</vt:lpstr>
      <vt:lpstr>انبار داده(Data Warehouse)</vt:lpstr>
      <vt:lpstr>OLAP (Online Analytical Process)</vt:lpstr>
      <vt:lpstr>PowerPoint Presentation</vt:lpstr>
      <vt:lpstr>PowerPoint Presentation</vt:lpstr>
      <vt:lpstr>PowerPoint Presentation</vt:lpstr>
      <vt:lpstr>انواع مختلف سیستم های OLAP</vt:lpstr>
      <vt:lpstr>شمای نقشة راه توليد يک پروژة هوش تجاری</vt:lpstr>
      <vt:lpstr>اين نقشه 16 گام برای ساخت يک پروژة هوش تجاری را بر طبق همان 6 مرحلة انجام هر پروژة مهندسی که قبلاً ذکر شد، به شرح زير بيان می کند:</vt:lpstr>
      <vt:lpstr>نمونه اي از گزارشات در هوش تجاري</vt:lpstr>
      <vt:lpstr>نمونه اي از گزارشات در هوش تجاري</vt:lpstr>
      <vt:lpstr>نمونه اي از گزارشات در هوش تجاري</vt:lpstr>
      <vt:lpstr>علل شکست پروژه های هوش تجاری</vt:lpstr>
      <vt:lpstr>PowerPoint Presentation</vt:lpstr>
      <vt:lpstr>مراجع</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Mirzazadeh Masoud</dc:creator>
  <cp:lastModifiedBy>omid</cp:lastModifiedBy>
  <cp:revision>120</cp:revision>
  <cp:lastPrinted>2015-11-25T11:55:29Z</cp:lastPrinted>
  <dcterms:created xsi:type="dcterms:W3CDTF">2006-08-16T00:00:00Z</dcterms:created>
  <dcterms:modified xsi:type="dcterms:W3CDTF">2018-09-16T18:31:28Z</dcterms:modified>
</cp:coreProperties>
</file>