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4068" r:id="rId2"/>
  </p:sldMasterIdLst>
  <p:sldIdLst>
    <p:sldId id="257" r:id="rId3"/>
    <p:sldId id="258" r:id="rId4"/>
    <p:sldId id="259" r:id="rId5"/>
    <p:sldId id="260" r:id="rId6"/>
    <p:sldId id="262" r:id="rId7"/>
    <p:sldId id="264" r:id="rId8"/>
    <p:sldId id="261" r:id="rId9"/>
    <p:sldId id="266" r:id="rId10"/>
    <p:sldId id="269" r:id="rId11"/>
    <p:sldId id="273" r:id="rId12"/>
    <p:sldId id="274" r:id="rId13"/>
    <p:sldId id="275" r:id="rId14"/>
    <p:sldId id="277" r:id="rId15"/>
    <p:sldId id="276" r:id="rId16"/>
    <p:sldId id="278" r:id="rId17"/>
    <p:sldId id="279" r:id="rId18"/>
    <p:sldId id="281" r:id="rId19"/>
    <p:sldId id="282" r:id="rId20"/>
    <p:sldId id="286" r:id="rId21"/>
    <p:sldId id="284"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0"/>
  </p:normalViewPr>
  <p:slideViewPr>
    <p:cSldViewPr>
      <p:cViewPr>
        <p:scale>
          <a:sx n="63" d="100"/>
          <a:sy n="63" d="100"/>
        </p:scale>
        <p:origin x="7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BFE006-72FF-46B6-B2BB-D75A283B1C99}"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F299B5-2389-4006-8A2A-351E529D4B7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3108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CF96B8-7D37-4AD7-87B3-C6266E539AA7}"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496508-C431-4A69-AAFB-38FED6B0ADD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6365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DCBC33-9CB6-4508-B547-40C982067B68}"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20C863-437C-4FFB-A958-7719B270F3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5657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8BFE006-72FF-46B6-B2BB-D75A283B1C99}"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7AF299B5-2389-4006-8A2A-351E529D4B73}" type="slidenum">
              <a:rPr lang="en-US" smtClean="0">
                <a:solidFill>
                  <a:prstClr val="white">
                    <a:tint val="75000"/>
                  </a:prstClr>
                </a:solidFill>
              </a:rPr>
              <a:pPr>
                <a:defRPr/>
              </a:pPr>
              <a:t>‹#›</a:t>
            </a:fld>
            <a:endParaRPr lang="en-US">
              <a:solidFill>
                <a:prstClr val="white">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1B9DC70-61D2-4ACB-B107-B8D9EC0F06F0}"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C03A158A-EAB2-452D-B75B-69BF55B1C300}" type="slidenum">
              <a:rPr lang="en-US" smtClean="0">
                <a:solidFill>
                  <a:prstClr val="white">
                    <a:tint val="75000"/>
                  </a:prstClr>
                </a:solidFill>
              </a:rPr>
              <a:pPr>
                <a:defRPr/>
              </a:pPr>
              <a:t>‹#›</a:t>
            </a:fld>
            <a:endParaRPr lang="en-US">
              <a:solidFill>
                <a:prstClr val="white">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6B413-7314-47DD-8172-E24FA8A5DA05}"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CF944B4-FEBF-4C1C-BF67-632BCB2773FA}"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3BCB166-3C05-4A48-B9D8-341071C1AF26}"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54B20A07-7ED7-4DDC-9AA3-2FC740248212}" type="slidenum">
              <a:rPr lang="en-US" smtClean="0">
                <a:solidFill>
                  <a:prstClr val="white">
                    <a:tint val="75000"/>
                  </a:prstClr>
                </a:solidFill>
              </a:rPr>
              <a:pPr>
                <a:defRPr/>
              </a:pPr>
              <a:t>‹#›</a:t>
            </a:fld>
            <a:endParaRPr lang="en-US">
              <a:solidFill>
                <a:prstClr val="white">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A0E9507-D293-4B4D-AAA0-5CF973AC1217}"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A5261705-8013-41FB-8207-A5F249345D3A}" type="slidenum">
              <a:rPr lang="en-US" smtClean="0">
                <a:solidFill>
                  <a:prstClr val="white">
                    <a:tint val="75000"/>
                  </a:prstClr>
                </a:solidFill>
              </a:rPr>
              <a:pPr>
                <a:defRPr/>
              </a:pPr>
              <a:t>‹#›</a:t>
            </a:fld>
            <a:endParaRPr lang="en-US">
              <a:solidFill>
                <a:prstClr val="white">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C44CC88C-EB40-4496-AA3B-6AB15E39F8AE}"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A8F432A-8E2C-4382-BD5E-C33E7A8433E8}"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382D4D-C79D-44DC-9907-813CBE811D81}"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4DB26ED9-5670-45CC-98D2-2B7C6A441645}"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E4841EC-45E3-419B-872C-CEF9EE523C4C}"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3CF6D129-8346-4C7A-9AAB-DE39F45F1EEB}"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B9DC70-61D2-4ACB-B107-B8D9EC0F06F0}"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3A158A-EAB2-452D-B75B-69BF55B1C30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6213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1B776F0-6F7A-4555-8729-6F3B17D1ED2B}"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697FCA9C-E882-42FA-89E5-5A0FA793CA30}" type="slidenum">
              <a:rPr lang="en-US" smtClean="0">
                <a:solidFill>
                  <a:prstClr val="white">
                    <a:tint val="75000"/>
                  </a:prstClr>
                </a:solidFill>
              </a:rPr>
              <a:pPr>
                <a:defRPr/>
              </a:pPr>
              <a:t>‹#›</a:t>
            </a:fld>
            <a:endParaRPr lang="en-US">
              <a:solidFill>
                <a:prstClr val="white">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CF96B8-7D37-4AD7-87B3-C6266E539AA7}"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F496508-C431-4A69-AAFB-38FED6B0ADD0}"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DDCBC33-9CB6-4508-B547-40C982067B68}"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120C863-437C-4FFB-A958-7719B270F308}" type="slidenum">
              <a:rPr lang="en-US" smtClean="0">
                <a:solidFill>
                  <a:prstClr val="white">
                    <a:tint val="75000"/>
                  </a:prstClr>
                </a:solidFill>
              </a:rPr>
              <a:pPr>
                <a:def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86B413-7314-47DD-8172-E24FA8A5DA05}"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F944B4-FEBF-4C1C-BF67-632BCB2773F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7655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3BCB166-3C05-4A48-B9D8-341071C1AF26}" type="datetimeFigureOut">
              <a:rPr lang="en-US">
                <a:solidFill>
                  <a:prstClr val="white">
                    <a:tint val="75000"/>
                  </a:prstClr>
                </a:solidFill>
              </a:rPr>
              <a:pPr>
                <a:defRPr/>
              </a:pPr>
              <a:t>1/28/2022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B20A07-7ED7-4DDC-9AA3-2FC74024821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5947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0E9507-D293-4B4D-AAA0-5CF973AC1217}" type="datetimeFigureOut">
              <a:rPr lang="en-US">
                <a:solidFill>
                  <a:prstClr val="white">
                    <a:tint val="75000"/>
                  </a:prstClr>
                </a:solidFill>
              </a:rPr>
              <a:pPr>
                <a:defRPr/>
              </a:pPr>
              <a:t>1/28/2022</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5261705-8013-41FB-8207-A5F249345D3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601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4CC88C-EB40-4496-AA3B-6AB15E39F8AE}" type="datetimeFigureOut">
              <a:rPr lang="en-US">
                <a:solidFill>
                  <a:prstClr val="white">
                    <a:tint val="75000"/>
                  </a:prstClr>
                </a:solidFill>
              </a:rPr>
              <a:pPr>
                <a:defRPr/>
              </a:pPr>
              <a:t>1/28/2022</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A8F432A-8E2C-4382-BD5E-C33E7A8433E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208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382D4D-C79D-44DC-9907-813CBE811D81}" type="datetimeFigureOut">
              <a:rPr lang="en-US">
                <a:solidFill>
                  <a:prstClr val="white">
                    <a:tint val="75000"/>
                  </a:prstClr>
                </a:solidFill>
              </a:rPr>
              <a:pPr>
                <a:defRPr/>
              </a:pPr>
              <a:t>1/28/2022</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DB26ED9-5670-45CC-98D2-2B7C6A44164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341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4841EC-45E3-419B-872C-CEF9EE523C4C}" type="datetimeFigureOut">
              <a:rPr lang="en-US">
                <a:solidFill>
                  <a:prstClr val="white">
                    <a:tint val="75000"/>
                  </a:prstClr>
                </a:solidFill>
              </a:rPr>
              <a:pPr>
                <a:defRPr/>
              </a:pPr>
              <a:t>1/28/2022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F6D129-8346-4C7A-9AAB-DE39F45F1EE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208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Oval 6"/>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 name="Oval 10"/>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a:lstStyle>
            <a:lvl1pPr>
              <a:defRPr/>
            </a:lvl1pPr>
          </a:lstStyle>
          <a:p>
            <a:pPr>
              <a:defRPr/>
            </a:pPr>
            <a:fld id="{01B776F0-6F7A-4555-8729-6F3B17D1ED2B}" type="datetimeFigureOut">
              <a:rPr lang="en-US">
                <a:solidFill>
                  <a:prstClr val="white">
                    <a:tint val="75000"/>
                  </a:prstClr>
                </a:solidFill>
              </a:rPr>
              <a:pPr>
                <a:defRPr/>
              </a:pPr>
              <a:t>1/28/2022</a:t>
            </a:fld>
            <a:endParaRPr lang="en-US">
              <a:solidFill>
                <a:prstClr val="white">
                  <a:tint val="75000"/>
                </a:prstClr>
              </a:solidFill>
            </a:endParaRPr>
          </a:p>
        </p:txBody>
      </p:sp>
      <p:sp>
        <p:nvSpPr>
          <p:cNvPr id="14" name="Footer Placeholder 5"/>
          <p:cNvSpPr>
            <a:spLocks noGrp="1"/>
          </p:cNvSpPr>
          <p:nvPr>
            <p:ph type="ftr" sz="quarter" idx="16"/>
          </p:nvPr>
        </p:nvSpPr>
        <p:spPr/>
        <p:txBody>
          <a:bodyPr/>
          <a:lstStyle>
            <a:lvl1pPr>
              <a:defRPr/>
            </a:lvl1pPr>
          </a:lstStyle>
          <a:p>
            <a:pPr>
              <a:defRPr/>
            </a:pPr>
            <a:endParaRPr lang="en-US">
              <a:solidFill>
                <a:prstClr val="white">
                  <a:tint val="75000"/>
                </a:prstClr>
              </a:solidFill>
            </a:endParaRPr>
          </a:p>
        </p:txBody>
      </p:sp>
      <p:sp>
        <p:nvSpPr>
          <p:cNvPr id="15" name="Slide Number Placeholder 6"/>
          <p:cNvSpPr>
            <a:spLocks noGrp="1"/>
          </p:cNvSpPr>
          <p:nvPr>
            <p:ph type="sldNum" sz="quarter" idx="17"/>
          </p:nvPr>
        </p:nvSpPr>
        <p:spPr/>
        <p:txBody>
          <a:bodyPr/>
          <a:lstStyle>
            <a:lvl1pPr>
              <a:defRPr/>
            </a:lvl1pPr>
          </a:lstStyle>
          <a:p>
            <a:pPr>
              <a:defRPr/>
            </a:pPr>
            <a:fld id="{697FCA9C-E882-42FA-89E5-5A0FA793CA3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0983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66675"/>
            <a:ext cx="2574925" cy="6796088"/>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a:defRPr/>
                  </a:pPr>
                  <a:endParaRPr lang="en-US">
                    <a:solidFill>
                      <a:prstClr val="white"/>
                    </a:solidFill>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a:defRPr/>
                  </a:pPr>
                  <a:endParaRPr lang="en-US">
                    <a:solidFill>
                      <a:prstClr val="white"/>
                    </a:solidFill>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white"/>
                    </a:solidFill>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a:defRPr/>
                  </a:pPr>
                  <a:endParaRPr lang="en-US">
                    <a:solidFill>
                      <a:prstClr val="white"/>
                    </a:solidFill>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white"/>
                    </a:solidFill>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white"/>
                    </a:solidFill>
                  </a:endParaRPr>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a:defRPr/>
                  </a:pPr>
                  <a:endParaRPr lang="en-US">
                    <a:solidFill>
                      <a:prstClr val="white"/>
                    </a:solidFill>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a:defRPr/>
                  </a:pPr>
                  <a:endParaRPr lang="en-US">
                    <a:solidFill>
                      <a:prstClr val="white"/>
                    </a:solidFill>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a:defRPr/>
                  </a:pPr>
                  <a:endParaRPr lang="en-US">
                    <a:solidFill>
                      <a:prstClr val="white"/>
                    </a:solidFill>
                  </a:endParaRPr>
                </a:p>
              </p:txBody>
            </p:sp>
            <p:sp>
              <p:nvSpPr>
                <p:cNvPr id="1056" name="Freeform 53"/>
                <p:cNvSpPr>
                  <a:spLocks noChangeAspect="1"/>
                </p:cNvSpPr>
                <p:nvPr/>
              </p:nvSpPr>
              <p:spPr bwMode="auto">
                <a:xfrm rot="1160251">
                  <a:off x="8324628" y="3308607"/>
                  <a:ext cx="491754" cy="561254"/>
                </a:xfrm>
                <a:custGeom>
                  <a:avLst/>
                  <a:gdLst>
                    <a:gd name="T0" fmla="*/ 285457296 w 750"/>
                    <a:gd name="T1" fmla="*/ 245045070 h 856"/>
                    <a:gd name="T2" fmla="*/ 250205091 w 750"/>
                    <a:gd name="T3" fmla="*/ 226129630 h 856"/>
                    <a:gd name="T4" fmla="*/ 210653644 w 750"/>
                    <a:gd name="T5" fmla="*/ 206353950 h 856"/>
                    <a:gd name="T6" fmla="*/ 211513886 w 750"/>
                    <a:gd name="T7" fmla="*/ 163363599 h 856"/>
                    <a:gd name="T8" fmla="*/ 313831502 w 750"/>
                    <a:gd name="T9" fmla="*/ 157344543 h 856"/>
                    <a:gd name="T10" fmla="*/ 319849915 w 750"/>
                    <a:gd name="T11" fmla="*/ 131550463 h 856"/>
                    <a:gd name="T12" fmla="*/ 321569743 w 750"/>
                    <a:gd name="T13" fmla="*/ 98018159 h 856"/>
                    <a:gd name="T14" fmla="*/ 317270501 w 750"/>
                    <a:gd name="T15" fmla="*/ 88560111 h 856"/>
                    <a:gd name="T16" fmla="*/ 289756537 w 750"/>
                    <a:gd name="T17" fmla="*/ 74803487 h 856"/>
                    <a:gd name="T18" fmla="*/ 251064677 w 750"/>
                    <a:gd name="T19" fmla="*/ 122092415 h 856"/>
                    <a:gd name="T20" fmla="*/ 237308023 w 750"/>
                    <a:gd name="T21" fmla="*/ 131550463 h 856"/>
                    <a:gd name="T22" fmla="*/ 171102198 w 750"/>
                    <a:gd name="T23" fmla="*/ 169381999 h 856"/>
                    <a:gd name="T24" fmla="*/ 169383026 w 750"/>
                    <a:gd name="T25" fmla="*/ 91139519 h 856"/>
                    <a:gd name="T26" fmla="*/ 171102198 w 750"/>
                    <a:gd name="T27" fmla="*/ 73943247 h 856"/>
                    <a:gd name="T28" fmla="*/ 171102198 w 750"/>
                    <a:gd name="T29" fmla="*/ 37831536 h 856"/>
                    <a:gd name="T30" fmla="*/ 165083785 w 750"/>
                    <a:gd name="T31" fmla="*/ 0 h 856"/>
                    <a:gd name="T32" fmla="*/ 153046303 w 750"/>
                    <a:gd name="T33" fmla="*/ 19775680 h 856"/>
                    <a:gd name="T34" fmla="*/ 151327131 w 750"/>
                    <a:gd name="T35" fmla="*/ 46429344 h 856"/>
                    <a:gd name="T36" fmla="*/ 153046303 w 750"/>
                    <a:gd name="T37" fmla="*/ 85980703 h 856"/>
                    <a:gd name="T38" fmla="*/ 155625716 w 750"/>
                    <a:gd name="T39" fmla="*/ 129831295 h 856"/>
                    <a:gd name="T40" fmla="*/ 117794097 w 750"/>
                    <a:gd name="T41" fmla="*/ 151326143 h 856"/>
                    <a:gd name="T42" fmla="*/ 61906583 w 750"/>
                    <a:gd name="T43" fmla="*/ 65345439 h 856"/>
                    <a:gd name="T44" fmla="*/ 36111791 w 750"/>
                    <a:gd name="T45" fmla="*/ 73083663 h 856"/>
                    <a:gd name="T46" fmla="*/ 6018413 w 750"/>
                    <a:gd name="T47" fmla="*/ 88560111 h 856"/>
                    <a:gd name="T48" fmla="*/ 859586 w 750"/>
                    <a:gd name="T49" fmla="*/ 95438751 h 856"/>
                    <a:gd name="T50" fmla="*/ 30093378 w 750"/>
                    <a:gd name="T51" fmla="*/ 119513007 h 856"/>
                    <a:gd name="T52" fmla="*/ 49009515 w 750"/>
                    <a:gd name="T53" fmla="*/ 130690879 h 856"/>
                    <a:gd name="T54" fmla="*/ 72224238 w 750"/>
                    <a:gd name="T55" fmla="*/ 141868095 h 856"/>
                    <a:gd name="T56" fmla="*/ 127252166 w 750"/>
                    <a:gd name="T57" fmla="*/ 171961407 h 856"/>
                    <a:gd name="T58" fmla="*/ 93719133 w 750"/>
                    <a:gd name="T59" fmla="*/ 214092174 h 856"/>
                    <a:gd name="T60" fmla="*/ 6878655 w 750"/>
                    <a:gd name="T61" fmla="*/ 215811998 h 856"/>
                    <a:gd name="T62" fmla="*/ 2579414 w 750"/>
                    <a:gd name="T63" fmla="*/ 237306846 h 856"/>
                    <a:gd name="T64" fmla="*/ 859586 w 750"/>
                    <a:gd name="T65" fmla="*/ 269979566 h 856"/>
                    <a:gd name="T66" fmla="*/ 4299241 w 750"/>
                    <a:gd name="T67" fmla="*/ 279437614 h 856"/>
                    <a:gd name="T68" fmla="*/ 31813205 w 750"/>
                    <a:gd name="T69" fmla="*/ 294054477 h 856"/>
                    <a:gd name="T70" fmla="*/ 70504410 w 750"/>
                    <a:gd name="T71" fmla="*/ 246764894 h 856"/>
                    <a:gd name="T72" fmla="*/ 84261720 w 750"/>
                    <a:gd name="T73" fmla="*/ 237306846 h 856"/>
                    <a:gd name="T74" fmla="*/ 151327131 w 750"/>
                    <a:gd name="T75" fmla="*/ 199475310 h 856"/>
                    <a:gd name="T76" fmla="*/ 152186717 w 750"/>
                    <a:gd name="T77" fmla="*/ 276858206 h 856"/>
                    <a:gd name="T78" fmla="*/ 151327131 w 750"/>
                    <a:gd name="T79" fmla="*/ 294914062 h 856"/>
                    <a:gd name="T80" fmla="*/ 130691166 w 750"/>
                    <a:gd name="T81" fmla="*/ 350801453 h 856"/>
                    <a:gd name="T82" fmla="*/ 155625716 w 750"/>
                    <a:gd name="T83" fmla="*/ 367997725 h 856"/>
                    <a:gd name="T84" fmla="*/ 165943371 w 750"/>
                    <a:gd name="T85" fmla="*/ 366277901 h 856"/>
                    <a:gd name="T86" fmla="*/ 170242612 w 750"/>
                    <a:gd name="T87" fmla="*/ 322427965 h 856"/>
                    <a:gd name="T88" fmla="*/ 214093300 w 750"/>
                    <a:gd name="T89" fmla="*/ 330166189 h 856"/>
                    <a:gd name="T90" fmla="*/ 167663198 w 750"/>
                    <a:gd name="T91" fmla="*/ 257942110 h 856"/>
                    <a:gd name="T92" fmla="*/ 187438922 w 750"/>
                    <a:gd name="T93" fmla="*/ 208073774 h 856"/>
                    <a:gd name="T94" fmla="*/ 242466850 w 750"/>
                    <a:gd name="T95" fmla="*/ 241606078 h 856"/>
                    <a:gd name="T96" fmla="*/ 263962401 w 750"/>
                    <a:gd name="T97" fmla="*/ 255362702 h 856"/>
                    <a:gd name="T98" fmla="*/ 282877882 w 750"/>
                    <a:gd name="T99" fmla="*/ 266540574 h 856"/>
                    <a:gd name="T100" fmla="*/ 320709501 w 750"/>
                    <a:gd name="T101" fmla="*/ 273418558 h 856"/>
                    <a:gd name="T102" fmla="*/ 292335951 w 750"/>
                    <a:gd name="T103" fmla="*/ 249344302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sp>
              <p:nvSpPr>
                <p:cNvPr id="1057" name="Freeform 53"/>
                <p:cNvSpPr>
                  <a:spLocks noChangeAspect="1"/>
                </p:cNvSpPr>
                <p:nvPr/>
              </p:nvSpPr>
              <p:spPr bwMode="auto">
                <a:xfrm rot="-608747">
                  <a:off x="8713407" y="888239"/>
                  <a:ext cx="384613" cy="438971"/>
                </a:xfrm>
                <a:custGeom>
                  <a:avLst/>
                  <a:gdLst>
                    <a:gd name="T0" fmla="*/ 174619943 w 750"/>
                    <a:gd name="T1" fmla="*/ 149898853 h 856"/>
                    <a:gd name="T2" fmla="*/ 153055461 w 750"/>
                    <a:gd name="T3" fmla="*/ 138328172 h 856"/>
                    <a:gd name="T4" fmla="*/ 128860740 w 750"/>
                    <a:gd name="T5" fmla="*/ 126230829 h 856"/>
                    <a:gd name="T6" fmla="*/ 129386890 w 750"/>
                    <a:gd name="T7" fmla="*/ 99932569 h 856"/>
                    <a:gd name="T8" fmla="*/ 191976758 w 750"/>
                    <a:gd name="T9" fmla="*/ 96251058 h 856"/>
                    <a:gd name="T10" fmla="*/ 195658274 w 750"/>
                    <a:gd name="T11" fmla="*/ 80472205 h 856"/>
                    <a:gd name="T12" fmla="*/ 196710062 w 750"/>
                    <a:gd name="T13" fmla="*/ 59959541 h 856"/>
                    <a:gd name="T14" fmla="*/ 194080335 w 750"/>
                    <a:gd name="T15" fmla="*/ 54173944 h 856"/>
                    <a:gd name="T16" fmla="*/ 177249670 w 750"/>
                    <a:gd name="T17" fmla="*/ 45758624 h 856"/>
                    <a:gd name="T18" fmla="*/ 153581099 w 750"/>
                    <a:gd name="T19" fmla="*/ 74686608 h 856"/>
                    <a:gd name="T20" fmla="*/ 145165767 w 750"/>
                    <a:gd name="T21" fmla="*/ 80472205 h 856"/>
                    <a:gd name="T22" fmla="*/ 104666531 w 750"/>
                    <a:gd name="T23" fmla="*/ 103614592 h 856"/>
                    <a:gd name="T24" fmla="*/ 103614742 w 750"/>
                    <a:gd name="T25" fmla="*/ 55751881 h 856"/>
                    <a:gd name="T26" fmla="*/ 104666531 w 750"/>
                    <a:gd name="T27" fmla="*/ 45232474 h 856"/>
                    <a:gd name="T28" fmla="*/ 104666531 w 750"/>
                    <a:gd name="T29" fmla="*/ 23142387 h 856"/>
                    <a:gd name="T30" fmla="*/ 100985015 w 750"/>
                    <a:gd name="T31" fmla="*/ 0 h 856"/>
                    <a:gd name="T32" fmla="*/ 93621471 w 750"/>
                    <a:gd name="T33" fmla="*/ 12097343 h 856"/>
                    <a:gd name="T34" fmla="*/ 92569682 w 750"/>
                    <a:gd name="T35" fmla="*/ 28401834 h 856"/>
                    <a:gd name="T36" fmla="*/ 93621471 w 750"/>
                    <a:gd name="T37" fmla="*/ 52596008 h 856"/>
                    <a:gd name="T38" fmla="*/ 95199410 w 750"/>
                    <a:gd name="T39" fmla="*/ 79420418 h 856"/>
                    <a:gd name="T40" fmla="*/ 72056989 w 750"/>
                    <a:gd name="T41" fmla="*/ 92569035 h 856"/>
                    <a:gd name="T42" fmla="*/ 37869509 w 750"/>
                    <a:gd name="T43" fmla="*/ 39973027 h 856"/>
                    <a:gd name="T44" fmla="*/ 22090632 w 750"/>
                    <a:gd name="T45" fmla="*/ 44706837 h 856"/>
                    <a:gd name="T46" fmla="*/ 3681516 w 750"/>
                    <a:gd name="T47" fmla="*/ 54173944 h 856"/>
                    <a:gd name="T48" fmla="*/ 526151 w 750"/>
                    <a:gd name="T49" fmla="*/ 58381605 h 856"/>
                    <a:gd name="T50" fmla="*/ 18408604 w 750"/>
                    <a:gd name="T51" fmla="*/ 73108671 h 856"/>
                    <a:gd name="T52" fmla="*/ 29979814 w 750"/>
                    <a:gd name="T53" fmla="*/ 79946055 h 856"/>
                    <a:gd name="T54" fmla="*/ 44180752 w 750"/>
                    <a:gd name="T55" fmla="*/ 86783439 h 856"/>
                    <a:gd name="T56" fmla="*/ 77842594 w 750"/>
                    <a:gd name="T57" fmla="*/ 105192528 h 856"/>
                    <a:gd name="T58" fmla="*/ 57329901 w 750"/>
                    <a:gd name="T59" fmla="*/ 130964639 h 856"/>
                    <a:gd name="T60" fmla="*/ 4207666 w 750"/>
                    <a:gd name="T61" fmla="*/ 132016426 h 856"/>
                    <a:gd name="T62" fmla="*/ 1577939 w 750"/>
                    <a:gd name="T63" fmla="*/ 145165556 h 856"/>
                    <a:gd name="T64" fmla="*/ 526151 w 750"/>
                    <a:gd name="T65" fmla="*/ 165152070 h 856"/>
                    <a:gd name="T66" fmla="*/ 2629727 w 750"/>
                    <a:gd name="T67" fmla="*/ 170937666 h 856"/>
                    <a:gd name="T68" fmla="*/ 19460392 w 750"/>
                    <a:gd name="T69" fmla="*/ 179879136 h 856"/>
                    <a:gd name="T70" fmla="*/ 43128963 w 750"/>
                    <a:gd name="T71" fmla="*/ 150951153 h 856"/>
                    <a:gd name="T72" fmla="*/ 51544296 w 750"/>
                    <a:gd name="T73" fmla="*/ 145165556 h 856"/>
                    <a:gd name="T74" fmla="*/ 92569682 w 750"/>
                    <a:gd name="T75" fmla="*/ 122023169 h 856"/>
                    <a:gd name="T76" fmla="*/ 93095320 w 750"/>
                    <a:gd name="T77" fmla="*/ 169359730 h 856"/>
                    <a:gd name="T78" fmla="*/ 92569682 w 750"/>
                    <a:gd name="T79" fmla="*/ 180404773 h 856"/>
                    <a:gd name="T80" fmla="*/ 79946171 w 750"/>
                    <a:gd name="T81" fmla="*/ 214592204 h 856"/>
                    <a:gd name="T82" fmla="*/ 95199410 w 750"/>
                    <a:gd name="T83" fmla="*/ 225111611 h 856"/>
                    <a:gd name="T84" fmla="*/ 101510653 w 750"/>
                    <a:gd name="T85" fmla="*/ 224059824 h 856"/>
                    <a:gd name="T86" fmla="*/ 104140893 w 750"/>
                    <a:gd name="T87" fmla="*/ 197235414 h 856"/>
                    <a:gd name="T88" fmla="*/ 130964829 w 750"/>
                    <a:gd name="T89" fmla="*/ 201969224 h 856"/>
                    <a:gd name="T90" fmla="*/ 102562954 w 750"/>
                    <a:gd name="T91" fmla="*/ 157788536 h 856"/>
                    <a:gd name="T92" fmla="*/ 114659802 w 750"/>
                    <a:gd name="T93" fmla="*/ 127282616 h 856"/>
                    <a:gd name="T94" fmla="*/ 148321645 w 750"/>
                    <a:gd name="T95" fmla="*/ 147795279 h 856"/>
                    <a:gd name="T96" fmla="*/ 161470794 w 750"/>
                    <a:gd name="T97" fmla="*/ 156210600 h 856"/>
                    <a:gd name="T98" fmla="*/ 173042004 w 750"/>
                    <a:gd name="T99" fmla="*/ 163047983 h 856"/>
                    <a:gd name="T100" fmla="*/ 196184425 w 750"/>
                    <a:gd name="T101" fmla="*/ 167255643 h 856"/>
                    <a:gd name="T102" fmla="*/ 178827609 w 750"/>
                    <a:gd name="T103" fmla="*/ 152529089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1043" name="Freeform 69"/>
                <p:cNvSpPr>
                  <a:spLocks noChangeAspect="1" noEditPoints="1"/>
                </p:cNvSpPr>
                <p:nvPr/>
              </p:nvSpPr>
              <p:spPr bwMode="auto">
                <a:xfrm rot="474405">
                  <a:off x="8001987" y="4921668"/>
                  <a:ext cx="1032510" cy="1181952"/>
                </a:xfrm>
                <a:custGeom>
                  <a:avLst/>
                  <a:gdLst>
                    <a:gd name="T0" fmla="*/ 1214470868 w 760"/>
                    <a:gd name="T1" fmla="*/ 1081579821 h 870"/>
                    <a:gd name="T2" fmla="*/ 1343670474 w 760"/>
                    <a:gd name="T3" fmla="*/ 970837711 h 870"/>
                    <a:gd name="T4" fmla="*/ 1033592777 w 760"/>
                    <a:gd name="T5" fmla="*/ 860096960 h 870"/>
                    <a:gd name="T6" fmla="*/ 926541868 w 760"/>
                    <a:gd name="T7" fmla="*/ 804725906 h 870"/>
                    <a:gd name="T8" fmla="*/ 1033592777 w 760"/>
                    <a:gd name="T9" fmla="*/ 749354851 h 870"/>
                    <a:gd name="T10" fmla="*/ 1343670474 w 760"/>
                    <a:gd name="T11" fmla="*/ 638612741 h 870"/>
                    <a:gd name="T12" fmla="*/ 1221854673 w 760"/>
                    <a:gd name="T13" fmla="*/ 527870632 h 870"/>
                    <a:gd name="T14" fmla="*/ 1269841933 w 760"/>
                    <a:gd name="T15" fmla="*/ 502030716 h 870"/>
                    <a:gd name="T16" fmla="*/ 1244002012 w 760"/>
                    <a:gd name="T17" fmla="*/ 472499577 h 870"/>
                    <a:gd name="T18" fmla="*/ 1196014751 w 760"/>
                    <a:gd name="T19" fmla="*/ 498339493 h 870"/>
                    <a:gd name="T20" fmla="*/ 1166483607 w 760"/>
                    <a:gd name="T21" fmla="*/ 328535106 h 870"/>
                    <a:gd name="T22" fmla="*/ 915468199 w 760"/>
                    <a:gd name="T23" fmla="*/ 546326744 h 870"/>
                    <a:gd name="T24" fmla="*/ 815799737 w 760"/>
                    <a:gd name="T25" fmla="*/ 620155270 h 870"/>
                    <a:gd name="T26" fmla="*/ 819490960 w 760"/>
                    <a:gd name="T27" fmla="*/ 490955689 h 870"/>
                    <a:gd name="T28" fmla="*/ 878553249 w 760"/>
                    <a:gd name="T29" fmla="*/ 166113164 h 870"/>
                    <a:gd name="T30" fmla="*/ 723515080 w 760"/>
                    <a:gd name="T31" fmla="*/ 214101774 h 870"/>
                    <a:gd name="T32" fmla="*/ 723515080 w 760"/>
                    <a:gd name="T33" fmla="*/ 158730719 h 870"/>
                    <a:gd name="T34" fmla="*/ 686600130 w 760"/>
                    <a:gd name="T35" fmla="*/ 166113164 h 870"/>
                    <a:gd name="T36" fmla="*/ 686600130 w 760"/>
                    <a:gd name="T37" fmla="*/ 221484219 h 870"/>
                    <a:gd name="T38" fmla="*/ 520488291 w 760"/>
                    <a:gd name="T39" fmla="*/ 166113164 h 870"/>
                    <a:gd name="T40" fmla="*/ 583241803 w 760"/>
                    <a:gd name="T41" fmla="*/ 490955689 h 870"/>
                    <a:gd name="T42" fmla="*/ 594315473 w 760"/>
                    <a:gd name="T43" fmla="*/ 620155270 h 870"/>
                    <a:gd name="T44" fmla="*/ 487264565 w 760"/>
                    <a:gd name="T45" fmla="*/ 546326744 h 870"/>
                    <a:gd name="T46" fmla="*/ 236249157 w 760"/>
                    <a:gd name="T47" fmla="*/ 328535106 h 870"/>
                    <a:gd name="T48" fmla="*/ 203026789 w 760"/>
                    <a:gd name="T49" fmla="*/ 490955689 h 870"/>
                    <a:gd name="T50" fmla="*/ 155039528 w 760"/>
                    <a:gd name="T51" fmla="*/ 465117132 h 870"/>
                    <a:gd name="T52" fmla="*/ 140273276 w 760"/>
                    <a:gd name="T53" fmla="*/ 498339493 h 870"/>
                    <a:gd name="T54" fmla="*/ 188261896 w 760"/>
                    <a:gd name="T55" fmla="*/ 527870632 h 870"/>
                    <a:gd name="T56" fmla="*/ 55371066 w 760"/>
                    <a:gd name="T57" fmla="*/ 638612741 h 870"/>
                    <a:gd name="T58" fmla="*/ 369139986 w 760"/>
                    <a:gd name="T59" fmla="*/ 749354851 h 870"/>
                    <a:gd name="T60" fmla="*/ 483573341 w 760"/>
                    <a:gd name="T61" fmla="*/ 804725906 h 870"/>
                    <a:gd name="T62" fmla="*/ 369139986 w 760"/>
                    <a:gd name="T63" fmla="*/ 860096960 h 870"/>
                    <a:gd name="T64" fmla="*/ 55371066 w 760"/>
                    <a:gd name="T65" fmla="*/ 970837711 h 870"/>
                    <a:gd name="T66" fmla="*/ 180878091 w 760"/>
                    <a:gd name="T67" fmla="*/ 1081579821 h 870"/>
                    <a:gd name="T68" fmla="*/ 132890830 w 760"/>
                    <a:gd name="T69" fmla="*/ 1107419737 h 870"/>
                    <a:gd name="T70" fmla="*/ 155039528 w 760"/>
                    <a:gd name="T71" fmla="*/ 1136950876 h 870"/>
                    <a:gd name="T72" fmla="*/ 203026789 w 760"/>
                    <a:gd name="T73" fmla="*/ 1111110960 h 870"/>
                    <a:gd name="T74" fmla="*/ 236249157 w 760"/>
                    <a:gd name="T75" fmla="*/ 1280915347 h 870"/>
                    <a:gd name="T76" fmla="*/ 487264565 w 760"/>
                    <a:gd name="T77" fmla="*/ 1063123708 h 870"/>
                    <a:gd name="T78" fmla="*/ 594315473 w 760"/>
                    <a:gd name="T79" fmla="*/ 989295183 h 870"/>
                    <a:gd name="T80" fmla="*/ 583241803 w 760"/>
                    <a:gd name="T81" fmla="*/ 1118494763 h 870"/>
                    <a:gd name="T82" fmla="*/ 520488291 w 760"/>
                    <a:gd name="T83" fmla="*/ 1443337288 h 870"/>
                    <a:gd name="T84" fmla="*/ 679217684 w 760"/>
                    <a:gd name="T85" fmla="*/ 1391657456 h 870"/>
                    <a:gd name="T86" fmla="*/ 679217684 w 760"/>
                    <a:gd name="T87" fmla="*/ 1447028511 h 870"/>
                    <a:gd name="T88" fmla="*/ 716132633 w 760"/>
                    <a:gd name="T89" fmla="*/ 1439646066 h 870"/>
                    <a:gd name="T90" fmla="*/ 716132633 w 760"/>
                    <a:gd name="T91" fmla="*/ 1387966234 h 870"/>
                    <a:gd name="T92" fmla="*/ 878553249 w 760"/>
                    <a:gd name="T93" fmla="*/ 1443337288 h 870"/>
                    <a:gd name="T94" fmla="*/ 819490960 w 760"/>
                    <a:gd name="T95" fmla="*/ 1118494763 h 870"/>
                    <a:gd name="T96" fmla="*/ 815799737 w 760"/>
                    <a:gd name="T97" fmla="*/ 989295183 h 870"/>
                    <a:gd name="T98" fmla="*/ 915468199 w 760"/>
                    <a:gd name="T99" fmla="*/ 1063123708 h 870"/>
                    <a:gd name="T100" fmla="*/ 1166483607 w 760"/>
                    <a:gd name="T101" fmla="*/ 1280915347 h 870"/>
                    <a:gd name="T102" fmla="*/ 1199705975 w 760"/>
                    <a:gd name="T103" fmla="*/ 1118494763 h 870"/>
                    <a:gd name="T104" fmla="*/ 1247693235 w 760"/>
                    <a:gd name="T105" fmla="*/ 1144334679 h 870"/>
                    <a:gd name="T106" fmla="*/ 1258768264 w 760"/>
                    <a:gd name="T107" fmla="*/ 1111110960 h 870"/>
                    <a:gd name="T108" fmla="*/ 638612869 w 760"/>
                    <a:gd name="T109" fmla="*/ 915466657 h 870"/>
                    <a:gd name="T110" fmla="*/ 771503699 w 760"/>
                    <a:gd name="T111" fmla="*/ 69398379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sp>
              <p:nvSpPr>
                <p:cNvPr id="1044" name="Freeform 73"/>
                <p:cNvSpPr>
                  <a:spLocks noChangeAspect="1" noEditPoints="1"/>
                </p:cNvSpPr>
                <p:nvPr/>
              </p:nvSpPr>
              <p:spPr bwMode="auto">
                <a:xfrm rot="-1185563">
                  <a:off x="7564131" y="154734"/>
                  <a:ext cx="722936" cy="825205"/>
                </a:xfrm>
                <a:custGeom>
                  <a:avLst/>
                  <a:gdLst>
                    <a:gd name="T0" fmla="*/ 526989487 w 820"/>
                    <a:gd name="T1" fmla="*/ 474134934 h 936"/>
                    <a:gd name="T2" fmla="*/ 509889406 w 820"/>
                    <a:gd name="T3" fmla="*/ 464807296 h 936"/>
                    <a:gd name="T4" fmla="*/ 399516474 w 820"/>
                    <a:gd name="T5" fmla="*/ 397962164 h 936"/>
                    <a:gd name="T6" fmla="*/ 405734606 w 820"/>
                    <a:gd name="T7" fmla="*/ 363762883 h 936"/>
                    <a:gd name="T8" fmla="*/ 438380456 w 820"/>
                    <a:gd name="T9" fmla="*/ 321790277 h 936"/>
                    <a:gd name="T10" fmla="*/ 531652424 w 820"/>
                    <a:gd name="T11" fmla="*/ 251835639 h 936"/>
                    <a:gd name="T12" fmla="*/ 572070718 w 820"/>
                    <a:gd name="T13" fmla="*/ 226963114 h 936"/>
                    <a:gd name="T14" fmla="*/ 578288849 w 820"/>
                    <a:gd name="T15" fmla="*/ 152344657 h 936"/>
                    <a:gd name="T16" fmla="*/ 540980062 w 820"/>
                    <a:gd name="T17" fmla="*/ 153899851 h 936"/>
                    <a:gd name="T18" fmla="*/ 416616556 w 820"/>
                    <a:gd name="T19" fmla="*/ 282926295 h 936"/>
                    <a:gd name="T20" fmla="*/ 377753456 w 820"/>
                    <a:gd name="T21" fmla="*/ 298472064 h 936"/>
                    <a:gd name="T22" fmla="*/ 332671343 w 820"/>
                    <a:gd name="T23" fmla="*/ 276708164 h 936"/>
                    <a:gd name="T24" fmla="*/ 394853537 w 820"/>
                    <a:gd name="T25" fmla="*/ 71508950 h 936"/>
                    <a:gd name="T26" fmla="*/ 377753456 w 820"/>
                    <a:gd name="T27" fmla="*/ 38863100 h 936"/>
                    <a:gd name="T28" fmla="*/ 314016950 w 820"/>
                    <a:gd name="T29" fmla="*/ 0 h 936"/>
                    <a:gd name="T30" fmla="*/ 312462637 w 820"/>
                    <a:gd name="T31" fmla="*/ 93272851 h 936"/>
                    <a:gd name="T32" fmla="*/ 310908325 w 820"/>
                    <a:gd name="T33" fmla="*/ 143017901 h 936"/>
                    <a:gd name="T34" fmla="*/ 309353131 w 820"/>
                    <a:gd name="T35" fmla="*/ 276708164 h 936"/>
                    <a:gd name="T36" fmla="*/ 264271900 w 820"/>
                    <a:gd name="T37" fmla="*/ 296916870 h 936"/>
                    <a:gd name="T38" fmla="*/ 130581637 w 820"/>
                    <a:gd name="T39" fmla="*/ 242508001 h 936"/>
                    <a:gd name="T40" fmla="*/ 87053837 w 820"/>
                    <a:gd name="T41" fmla="*/ 217635476 h 936"/>
                    <a:gd name="T42" fmla="*/ 7772444 w 820"/>
                    <a:gd name="T43" fmla="*/ 174108557 h 936"/>
                    <a:gd name="T44" fmla="*/ 7772444 w 820"/>
                    <a:gd name="T45" fmla="*/ 251835639 h 936"/>
                    <a:gd name="T46" fmla="*/ 27982031 w 820"/>
                    <a:gd name="T47" fmla="*/ 282926295 h 936"/>
                    <a:gd name="T48" fmla="*/ 206753525 w 820"/>
                    <a:gd name="T49" fmla="*/ 309353133 h 936"/>
                    <a:gd name="T50" fmla="*/ 234735556 w 820"/>
                    <a:gd name="T51" fmla="*/ 363762883 h 936"/>
                    <a:gd name="T52" fmla="*/ 205199212 w 820"/>
                    <a:gd name="T53" fmla="*/ 413507933 h 936"/>
                    <a:gd name="T54" fmla="*/ 26426837 w 820"/>
                    <a:gd name="T55" fmla="*/ 450816721 h 936"/>
                    <a:gd name="T56" fmla="*/ 6218131 w 820"/>
                    <a:gd name="T57" fmla="*/ 481907377 h 936"/>
                    <a:gd name="T58" fmla="*/ 74617575 w 820"/>
                    <a:gd name="T59" fmla="*/ 511443721 h 936"/>
                    <a:gd name="T60" fmla="*/ 118145375 w 820"/>
                    <a:gd name="T61" fmla="*/ 488125508 h 936"/>
                    <a:gd name="T62" fmla="*/ 135244575 w 820"/>
                    <a:gd name="T63" fmla="*/ 478798752 h 936"/>
                    <a:gd name="T64" fmla="*/ 251835637 w 820"/>
                    <a:gd name="T65" fmla="*/ 413507933 h 936"/>
                    <a:gd name="T66" fmla="*/ 304690193 w 820"/>
                    <a:gd name="T67" fmla="*/ 446152902 h 936"/>
                    <a:gd name="T68" fmla="*/ 242508000 w 820"/>
                    <a:gd name="T69" fmla="*/ 654461622 h 936"/>
                    <a:gd name="T70" fmla="*/ 259608081 w 820"/>
                    <a:gd name="T71" fmla="*/ 687106591 h 936"/>
                    <a:gd name="T72" fmla="*/ 323344587 w 820"/>
                    <a:gd name="T73" fmla="*/ 727524885 h 936"/>
                    <a:gd name="T74" fmla="*/ 326453212 w 820"/>
                    <a:gd name="T75" fmla="*/ 632697722 h 936"/>
                    <a:gd name="T76" fmla="*/ 326453212 w 820"/>
                    <a:gd name="T77" fmla="*/ 582952671 h 936"/>
                    <a:gd name="T78" fmla="*/ 329562718 w 820"/>
                    <a:gd name="T79" fmla="*/ 447707214 h 936"/>
                    <a:gd name="T80" fmla="*/ 374643949 w 820"/>
                    <a:gd name="T81" fmla="*/ 429052821 h 936"/>
                    <a:gd name="T82" fmla="*/ 506779899 w 820"/>
                    <a:gd name="T83" fmla="*/ 483461690 h 936"/>
                    <a:gd name="T84" fmla="*/ 550307699 w 820"/>
                    <a:gd name="T85" fmla="*/ 508335096 h 936"/>
                    <a:gd name="T86" fmla="*/ 631143405 w 820"/>
                    <a:gd name="T87" fmla="*/ 551862015 h 936"/>
                    <a:gd name="T88" fmla="*/ 320235081 w 820"/>
                    <a:gd name="T89" fmla="*/ 424389883 h 936"/>
                    <a:gd name="T90" fmla="*/ 286035800 w 820"/>
                    <a:gd name="T91" fmla="*/ 413507933 h 936"/>
                    <a:gd name="T92" fmla="*/ 261162393 w 820"/>
                    <a:gd name="T93" fmla="*/ 374643952 h 936"/>
                    <a:gd name="T94" fmla="*/ 264271900 w 820"/>
                    <a:gd name="T95" fmla="*/ 338889476 h 936"/>
                    <a:gd name="T96" fmla="*/ 296916868 w 820"/>
                    <a:gd name="T97" fmla="*/ 306244508 h 936"/>
                    <a:gd name="T98" fmla="*/ 332671343 w 820"/>
                    <a:gd name="T99" fmla="*/ 303135001 h 936"/>
                    <a:gd name="T100" fmla="*/ 371535325 w 820"/>
                    <a:gd name="T101" fmla="*/ 329562720 h 936"/>
                    <a:gd name="T102" fmla="*/ 380862081 w 820"/>
                    <a:gd name="T103" fmla="*/ 363762883 h 936"/>
                    <a:gd name="T104" fmla="*/ 363761999 w 820"/>
                    <a:gd name="T105" fmla="*/ 405734608 h 936"/>
                    <a:gd name="T106" fmla="*/ 320235081 w 820"/>
                    <a:gd name="T107" fmla="*/ 424389883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sp>
              <p:nvSpPr>
                <p:cNvPr id="1045" name="Freeform 77"/>
                <p:cNvSpPr>
                  <a:spLocks noChangeAspect="1" noEditPoints="1"/>
                </p:cNvSpPr>
                <p:nvPr/>
              </p:nvSpPr>
              <p:spPr bwMode="auto">
                <a:xfrm rot="-642487">
                  <a:off x="7869058" y="3830515"/>
                  <a:ext cx="639682" cy="729516"/>
                </a:xfrm>
                <a:custGeom>
                  <a:avLst/>
                  <a:gdLst>
                    <a:gd name="T0" fmla="*/ 430618279 w 826"/>
                    <a:gd name="T1" fmla="*/ 380239693 h 942"/>
                    <a:gd name="T2" fmla="*/ 472601089 w 826"/>
                    <a:gd name="T3" fmla="*/ 341855689 h 942"/>
                    <a:gd name="T4" fmla="*/ 325063005 w 826"/>
                    <a:gd name="T5" fmla="*/ 283080088 h 942"/>
                    <a:gd name="T6" fmla="*/ 472601089 w 826"/>
                    <a:gd name="T7" fmla="*/ 225504857 h 942"/>
                    <a:gd name="T8" fmla="*/ 433017474 w 826"/>
                    <a:gd name="T9" fmla="*/ 188320451 h 942"/>
                    <a:gd name="T10" fmla="*/ 448610690 w 826"/>
                    <a:gd name="T11" fmla="*/ 178724450 h 942"/>
                    <a:gd name="T12" fmla="*/ 437815089 w 826"/>
                    <a:gd name="T13" fmla="*/ 165530433 h 942"/>
                    <a:gd name="T14" fmla="*/ 422221872 w 826"/>
                    <a:gd name="T15" fmla="*/ 173926837 h 942"/>
                    <a:gd name="T16" fmla="*/ 410226673 w 826"/>
                    <a:gd name="T17" fmla="*/ 117550429 h 942"/>
                    <a:gd name="T18" fmla="*/ 286678987 w 826"/>
                    <a:gd name="T19" fmla="*/ 215908856 h 942"/>
                    <a:gd name="T20" fmla="*/ 309469788 w 826"/>
                    <a:gd name="T21" fmla="*/ 59974424 h 942"/>
                    <a:gd name="T22" fmla="*/ 257890973 w 826"/>
                    <a:gd name="T23" fmla="*/ 74368813 h 942"/>
                    <a:gd name="T24" fmla="*/ 257890973 w 826"/>
                    <a:gd name="T25" fmla="*/ 56376408 h 942"/>
                    <a:gd name="T26" fmla="*/ 241098159 w 826"/>
                    <a:gd name="T27" fmla="*/ 58774827 h 942"/>
                    <a:gd name="T28" fmla="*/ 239898562 w 826"/>
                    <a:gd name="T29" fmla="*/ 76767232 h 942"/>
                    <a:gd name="T30" fmla="*/ 185921327 w 826"/>
                    <a:gd name="T31" fmla="*/ 59974424 h 942"/>
                    <a:gd name="T32" fmla="*/ 211111323 w 826"/>
                    <a:gd name="T33" fmla="*/ 215908856 h 942"/>
                    <a:gd name="T34" fmla="*/ 85164443 w 826"/>
                    <a:gd name="T35" fmla="*/ 117550429 h 942"/>
                    <a:gd name="T36" fmla="*/ 71969646 w 826"/>
                    <a:gd name="T37" fmla="*/ 170328046 h 942"/>
                    <a:gd name="T38" fmla="*/ 56376429 w 826"/>
                    <a:gd name="T39" fmla="*/ 161931642 h 942"/>
                    <a:gd name="T40" fmla="*/ 50378442 w 826"/>
                    <a:gd name="T41" fmla="*/ 177524853 h 942"/>
                    <a:gd name="T42" fmla="*/ 65972434 w 826"/>
                    <a:gd name="T43" fmla="*/ 187120854 h 942"/>
                    <a:gd name="T44" fmla="*/ 23989624 w 826"/>
                    <a:gd name="T45" fmla="*/ 225504857 h 942"/>
                    <a:gd name="T46" fmla="*/ 173926903 w 826"/>
                    <a:gd name="T47" fmla="*/ 283080088 h 942"/>
                    <a:gd name="T48" fmla="*/ 23989624 w 826"/>
                    <a:gd name="T49" fmla="*/ 341855689 h 942"/>
                    <a:gd name="T50" fmla="*/ 62373642 w 826"/>
                    <a:gd name="T51" fmla="*/ 379040096 h 942"/>
                    <a:gd name="T52" fmla="*/ 47980022 w 826"/>
                    <a:gd name="T53" fmla="*/ 388636096 h 942"/>
                    <a:gd name="T54" fmla="*/ 57576027 w 826"/>
                    <a:gd name="T55" fmla="*/ 401830114 h 942"/>
                    <a:gd name="T56" fmla="*/ 73169243 w 826"/>
                    <a:gd name="T57" fmla="*/ 393433710 h 942"/>
                    <a:gd name="T58" fmla="*/ 85164443 w 826"/>
                    <a:gd name="T59" fmla="*/ 448610521 h 942"/>
                    <a:gd name="T60" fmla="*/ 211111323 w 826"/>
                    <a:gd name="T61" fmla="*/ 350252093 h 942"/>
                    <a:gd name="T62" fmla="*/ 185921327 w 826"/>
                    <a:gd name="T63" fmla="*/ 507385348 h 942"/>
                    <a:gd name="T64" fmla="*/ 237500142 w 826"/>
                    <a:gd name="T65" fmla="*/ 491792137 h 942"/>
                    <a:gd name="T66" fmla="*/ 238698965 w 826"/>
                    <a:gd name="T67" fmla="*/ 509784542 h 942"/>
                    <a:gd name="T68" fmla="*/ 255492553 w 826"/>
                    <a:gd name="T69" fmla="*/ 507385348 h 942"/>
                    <a:gd name="T70" fmla="*/ 255492553 w 826"/>
                    <a:gd name="T71" fmla="*/ 489392943 h 942"/>
                    <a:gd name="T72" fmla="*/ 309469788 w 826"/>
                    <a:gd name="T73" fmla="*/ 506186525 h 942"/>
                    <a:gd name="T74" fmla="*/ 286678987 w 826"/>
                    <a:gd name="T75" fmla="*/ 350252093 h 942"/>
                    <a:gd name="T76" fmla="*/ 410226673 w 826"/>
                    <a:gd name="T77" fmla="*/ 448610521 h 942"/>
                    <a:gd name="T78" fmla="*/ 423421469 w 826"/>
                    <a:gd name="T79" fmla="*/ 395832903 h 942"/>
                    <a:gd name="T80" fmla="*/ 439014686 w 826"/>
                    <a:gd name="T81" fmla="*/ 404229307 h 942"/>
                    <a:gd name="T82" fmla="*/ 445012673 w 826"/>
                    <a:gd name="T83" fmla="*/ 388636096 h 942"/>
                    <a:gd name="T84" fmla="*/ 225504943 w 826"/>
                    <a:gd name="T85" fmla="*/ 326262478 h 942"/>
                    <a:gd name="T86" fmla="*/ 273484965 w 826"/>
                    <a:gd name="T87" fmla="*/ 239898471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a-IR" smtClean="0">
                    <a:solidFill>
                      <a:prstClr val="white"/>
                    </a:solidFill>
                    <a:cs typeface="Arial" pitchFamily="34" charset="0"/>
                  </a:endParaRPr>
                </a:p>
              </p:txBody>
            </p:sp>
            <p:sp>
              <p:nvSpPr>
                <p:cNvPr id="1046" name="Freeform 81"/>
                <p:cNvSpPr>
                  <a:spLocks noChangeAspect="1" noEditPoints="1"/>
                </p:cNvSpPr>
                <p:nvPr/>
              </p:nvSpPr>
              <p:spPr bwMode="auto">
                <a:xfrm rot="924218">
                  <a:off x="8027251" y="1799143"/>
                  <a:ext cx="766532" cy="869062"/>
                </a:xfrm>
                <a:custGeom>
                  <a:avLst/>
                  <a:gdLst>
                    <a:gd name="T0" fmla="*/ 813455232 w 628"/>
                    <a:gd name="T1" fmla="*/ 715125731 h 712"/>
                    <a:gd name="T2" fmla="*/ 890927449 w 628"/>
                    <a:gd name="T3" fmla="*/ 640634180 h 712"/>
                    <a:gd name="T4" fmla="*/ 595938350 w 628"/>
                    <a:gd name="T5" fmla="*/ 557203007 h 712"/>
                    <a:gd name="T6" fmla="*/ 598917816 w 628"/>
                    <a:gd name="T7" fmla="*/ 527405898 h 712"/>
                    <a:gd name="T8" fmla="*/ 756841717 w 628"/>
                    <a:gd name="T9" fmla="*/ 378421574 h 712"/>
                    <a:gd name="T10" fmla="*/ 780678665 w 628"/>
                    <a:gd name="T11" fmla="*/ 366502487 h 712"/>
                    <a:gd name="T12" fmla="*/ 923704016 w 628"/>
                    <a:gd name="T13" fmla="*/ 351603932 h 712"/>
                    <a:gd name="T14" fmla="*/ 923704016 w 628"/>
                    <a:gd name="T15" fmla="*/ 253274205 h 712"/>
                    <a:gd name="T16" fmla="*/ 831334469 w 628"/>
                    <a:gd name="T17" fmla="*/ 214537475 h 712"/>
                    <a:gd name="T18" fmla="*/ 792597750 w 628"/>
                    <a:gd name="T19" fmla="*/ 220497629 h 712"/>
                    <a:gd name="T20" fmla="*/ 670431102 w 628"/>
                    <a:gd name="T21" fmla="*/ 393318908 h 712"/>
                    <a:gd name="T22" fmla="*/ 536344149 w 628"/>
                    <a:gd name="T23" fmla="*/ 414177617 h 712"/>
                    <a:gd name="T24" fmla="*/ 482710100 w 628"/>
                    <a:gd name="T25" fmla="*/ 202619608 h 712"/>
                    <a:gd name="T26" fmla="*/ 482710100 w 628"/>
                    <a:gd name="T27" fmla="*/ 175801966 h 712"/>
                    <a:gd name="T28" fmla="*/ 545283768 w 628"/>
                    <a:gd name="T29" fmla="*/ 44695663 h 712"/>
                    <a:gd name="T30" fmla="*/ 458871932 w 628"/>
                    <a:gd name="T31" fmla="*/ 0 h 712"/>
                    <a:gd name="T32" fmla="*/ 378420248 w 628"/>
                    <a:gd name="T33" fmla="*/ 53634064 h 712"/>
                    <a:gd name="T34" fmla="*/ 363522919 w 628"/>
                    <a:gd name="T35" fmla="*/ 92370794 h 712"/>
                    <a:gd name="T36" fmla="*/ 452913000 w 628"/>
                    <a:gd name="T37" fmla="*/ 283071314 h 712"/>
                    <a:gd name="T38" fmla="*/ 405237883 w 628"/>
                    <a:gd name="T39" fmla="*/ 414177617 h 712"/>
                    <a:gd name="T40" fmla="*/ 193679933 w 628"/>
                    <a:gd name="T41" fmla="*/ 348624465 h 712"/>
                    <a:gd name="T42" fmla="*/ 169842985 w 628"/>
                    <a:gd name="T43" fmla="*/ 336705378 h 712"/>
                    <a:gd name="T44" fmla="*/ 86410615 w 628"/>
                    <a:gd name="T45" fmla="*/ 217518163 h 712"/>
                    <a:gd name="T46" fmla="*/ 0 w 628"/>
                    <a:gd name="T47" fmla="*/ 268172760 h 712"/>
                    <a:gd name="T48" fmla="*/ 11919084 w 628"/>
                    <a:gd name="T49" fmla="*/ 366502487 h 712"/>
                    <a:gd name="T50" fmla="*/ 38735498 w 628"/>
                    <a:gd name="T51" fmla="*/ 399279062 h 712"/>
                    <a:gd name="T52" fmla="*/ 247313982 w 628"/>
                    <a:gd name="T53" fmla="*/ 417157084 h 712"/>
                    <a:gd name="T54" fmla="*/ 339684750 w 628"/>
                    <a:gd name="T55" fmla="*/ 527405898 h 712"/>
                    <a:gd name="T56" fmla="*/ 241355050 w 628"/>
                    <a:gd name="T57" fmla="*/ 634674026 h 712"/>
                    <a:gd name="T58" fmla="*/ 38735498 w 628"/>
                    <a:gd name="T59" fmla="*/ 655532734 h 712"/>
                    <a:gd name="T60" fmla="*/ 11919084 w 628"/>
                    <a:gd name="T61" fmla="*/ 688309310 h 712"/>
                    <a:gd name="T62" fmla="*/ 0 w 628"/>
                    <a:gd name="T63" fmla="*/ 783659570 h 712"/>
                    <a:gd name="T64" fmla="*/ 86410615 w 628"/>
                    <a:gd name="T65" fmla="*/ 837293634 h 712"/>
                    <a:gd name="T66" fmla="*/ 169842985 w 628"/>
                    <a:gd name="T67" fmla="*/ 712146265 h 712"/>
                    <a:gd name="T68" fmla="*/ 196659399 w 628"/>
                    <a:gd name="T69" fmla="*/ 697247710 h 712"/>
                    <a:gd name="T70" fmla="*/ 381400935 w 628"/>
                    <a:gd name="T71" fmla="*/ 622756159 h 712"/>
                    <a:gd name="T72" fmla="*/ 446954068 w 628"/>
                    <a:gd name="T73" fmla="*/ 777699416 h 712"/>
                    <a:gd name="T74" fmla="*/ 363522919 w 628"/>
                    <a:gd name="T75" fmla="*/ 962441003 h 712"/>
                    <a:gd name="T76" fmla="*/ 378420248 w 628"/>
                    <a:gd name="T77" fmla="*/ 1001176512 h 712"/>
                    <a:gd name="T78" fmla="*/ 452913000 w 628"/>
                    <a:gd name="T79" fmla="*/ 1060770730 h 712"/>
                    <a:gd name="T80" fmla="*/ 545283768 w 628"/>
                    <a:gd name="T81" fmla="*/ 1010116133 h 712"/>
                    <a:gd name="T82" fmla="*/ 479730635 w 628"/>
                    <a:gd name="T83" fmla="*/ 876030364 h 712"/>
                    <a:gd name="T84" fmla="*/ 479730635 w 628"/>
                    <a:gd name="T85" fmla="*/ 846233255 h 712"/>
                    <a:gd name="T86" fmla="*/ 506547049 w 628"/>
                    <a:gd name="T87" fmla="*/ 652553267 h 712"/>
                    <a:gd name="T88" fmla="*/ 673410568 w 628"/>
                    <a:gd name="T89" fmla="*/ 667451822 h 712"/>
                    <a:gd name="T90" fmla="*/ 792597750 w 628"/>
                    <a:gd name="T91" fmla="*/ 834314167 h 712"/>
                    <a:gd name="T92" fmla="*/ 831334469 w 628"/>
                    <a:gd name="T93" fmla="*/ 840273101 h 712"/>
                    <a:gd name="T94" fmla="*/ 920724550 w 628"/>
                    <a:gd name="T95" fmla="*/ 804517058 h 712"/>
                    <a:gd name="T96" fmla="*/ 923704016 w 628"/>
                    <a:gd name="T97" fmla="*/ 700228398 h 712"/>
                    <a:gd name="T98" fmla="*/ 452913000 w 628"/>
                    <a:gd name="T99" fmla="*/ 607857604 h 712"/>
                    <a:gd name="T100" fmla="*/ 411196815 w 628"/>
                    <a:gd name="T101" fmla="*/ 587000116 h 712"/>
                    <a:gd name="T102" fmla="*/ 387359867 w 628"/>
                    <a:gd name="T103" fmla="*/ 542304453 h 712"/>
                    <a:gd name="T104" fmla="*/ 387359867 w 628"/>
                    <a:gd name="T105" fmla="*/ 509527877 h 712"/>
                    <a:gd name="T106" fmla="*/ 411196815 w 628"/>
                    <a:gd name="T107" fmla="*/ 467811680 h 712"/>
                    <a:gd name="T108" fmla="*/ 452913000 w 628"/>
                    <a:gd name="T109" fmla="*/ 446954192 h 712"/>
                    <a:gd name="T110" fmla="*/ 485689566 w 628"/>
                    <a:gd name="T111" fmla="*/ 446954192 h 712"/>
                    <a:gd name="T112" fmla="*/ 527405751 w 628"/>
                    <a:gd name="T113" fmla="*/ 467811680 h 712"/>
                    <a:gd name="T114" fmla="*/ 551242700 w 628"/>
                    <a:gd name="T115" fmla="*/ 509527877 h 712"/>
                    <a:gd name="T116" fmla="*/ 551242700 w 628"/>
                    <a:gd name="T117" fmla="*/ 542304453 h 712"/>
                    <a:gd name="T118" fmla="*/ 527405751 w 628"/>
                    <a:gd name="T119" fmla="*/ 587000116 h 712"/>
                    <a:gd name="T120" fmla="*/ 485689566 w 628"/>
                    <a:gd name="T121" fmla="*/ 607857604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a:defRPr/>
              </a:pPr>
              <a:endParaRPr lang="en-US">
                <a:solidFill>
                  <a:prstClr val="white"/>
                </a:solidFill>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a:defRPr/>
              </a:pPr>
              <a:endParaRPr lang="en-US">
                <a:solidFill>
                  <a:prstClr val="white"/>
                </a:solidFill>
              </a:endParaRPr>
            </a:p>
          </p:txBody>
        </p:sp>
        <p:sp>
          <p:nvSpPr>
            <p:cNvPr id="1039" name="Freeform 16"/>
            <p:cNvSpPr>
              <a:spLocks noChangeAspect="1"/>
            </p:cNvSpPr>
            <p:nvPr/>
          </p:nvSpPr>
          <p:spPr bwMode="auto">
            <a:xfrm>
              <a:off x="8126715" y="6307559"/>
              <a:ext cx="976330" cy="550441"/>
            </a:xfrm>
            <a:custGeom>
              <a:avLst/>
              <a:gdLst>
                <a:gd name="T0" fmla="*/ 970589541 w 972"/>
                <a:gd name="T1" fmla="*/ 347071131 h 548"/>
                <a:gd name="T2" fmla="*/ 867679136 w 972"/>
                <a:gd name="T3" fmla="*/ 234071017 h 548"/>
                <a:gd name="T4" fmla="*/ 980679289 w 972"/>
                <a:gd name="T5" fmla="*/ 211874585 h 548"/>
                <a:gd name="T6" fmla="*/ 962518747 w 972"/>
                <a:gd name="T7" fmla="*/ 123088853 h 548"/>
                <a:gd name="T8" fmla="*/ 861625287 w 972"/>
                <a:gd name="T9" fmla="*/ 201785845 h 548"/>
                <a:gd name="T10" fmla="*/ 841446796 w 972"/>
                <a:gd name="T11" fmla="*/ 98875476 h 548"/>
                <a:gd name="T12" fmla="*/ 748625134 w 972"/>
                <a:gd name="T13" fmla="*/ 322856749 h 548"/>
                <a:gd name="T14" fmla="*/ 720375850 w 972"/>
                <a:gd name="T15" fmla="*/ 123088853 h 548"/>
                <a:gd name="T16" fmla="*/ 641678830 w 972"/>
                <a:gd name="T17" fmla="*/ 437874811 h 548"/>
                <a:gd name="T18" fmla="*/ 619482389 w 972"/>
                <a:gd name="T19" fmla="*/ 425768122 h 548"/>
                <a:gd name="T20" fmla="*/ 581143357 w 972"/>
                <a:gd name="T21" fmla="*/ 415678378 h 548"/>
                <a:gd name="T22" fmla="*/ 556928967 w 972"/>
                <a:gd name="T23" fmla="*/ 415678378 h 548"/>
                <a:gd name="T24" fmla="*/ 506482237 w 972"/>
                <a:gd name="T25" fmla="*/ 314785958 h 548"/>
                <a:gd name="T26" fmla="*/ 593250050 w 972"/>
                <a:gd name="T27" fmla="*/ 100892420 h 548"/>
                <a:gd name="T28" fmla="*/ 443928814 w 972"/>
                <a:gd name="T29" fmla="*/ 133178597 h 548"/>
                <a:gd name="T30" fmla="*/ 482267846 w 972"/>
                <a:gd name="T31" fmla="*/ 24214382 h 548"/>
                <a:gd name="T32" fmla="*/ 397517983 w 972"/>
                <a:gd name="T33" fmla="*/ 0 h 548"/>
                <a:gd name="T34" fmla="*/ 413660575 w 972"/>
                <a:gd name="T35" fmla="*/ 125106802 h 548"/>
                <a:gd name="T36" fmla="*/ 314786069 w 972"/>
                <a:gd name="T37" fmla="*/ 88785732 h 548"/>
                <a:gd name="T38" fmla="*/ 462089355 w 972"/>
                <a:gd name="T39" fmla="*/ 280481832 h 548"/>
                <a:gd name="T40" fmla="*/ 274429086 w 972"/>
                <a:gd name="T41" fmla="*/ 205821742 h 548"/>
                <a:gd name="T42" fmla="*/ 506482237 w 972"/>
                <a:gd name="T43" fmla="*/ 429804020 h 548"/>
                <a:gd name="T44" fmla="*/ 494375544 w 972"/>
                <a:gd name="T45" fmla="*/ 435856862 h 548"/>
                <a:gd name="T46" fmla="*/ 474197052 w 972"/>
                <a:gd name="T47" fmla="*/ 452000453 h 548"/>
                <a:gd name="T48" fmla="*/ 456036511 w 972"/>
                <a:gd name="T49" fmla="*/ 472178937 h 548"/>
                <a:gd name="T50" fmla="*/ 443928814 w 972"/>
                <a:gd name="T51" fmla="*/ 494375370 h 548"/>
                <a:gd name="T52" fmla="*/ 334964560 w 972"/>
                <a:gd name="T53" fmla="*/ 486303575 h 548"/>
                <a:gd name="T54" fmla="*/ 191696168 w 972"/>
                <a:gd name="T55" fmla="*/ 304696214 h 548"/>
                <a:gd name="T56" fmla="*/ 143268392 w 972"/>
                <a:gd name="T57" fmla="*/ 449982504 h 548"/>
                <a:gd name="T58" fmla="*/ 70625221 w 972"/>
                <a:gd name="T59" fmla="*/ 363214721 h 548"/>
                <a:gd name="T60" fmla="*/ 2017950 w 972"/>
                <a:gd name="T61" fmla="*/ 423750174 h 548"/>
                <a:gd name="T62" fmla="*/ 0 w 972"/>
                <a:gd name="T63" fmla="*/ 443928658 h 548"/>
                <a:gd name="T64" fmla="*/ 34303134 w 972"/>
                <a:gd name="T65" fmla="*/ 530696440 h 548"/>
                <a:gd name="T66" fmla="*/ 143268392 w 972"/>
                <a:gd name="T67" fmla="*/ 476213830 h 548"/>
                <a:gd name="T68" fmla="*/ 215910558 w 972"/>
                <a:gd name="T69" fmla="*/ 552892873 h 548"/>
                <a:gd name="T70" fmla="*/ 312768119 w 972"/>
                <a:gd name="T71" fmla="*/ 516571803 h 548"/>
                <a:gd name="T72" fmla="*/ 431822121 w 972"/>
                <a:gd name="T73" fmla="*/ 542803129 h 548"/>
                <a:gd name="T74" fmla="*/ 468143204 w 972"/>
                <a:gd name="T75" fmla="*/ 552892873 h 548"/>
                <a:gd name="T76" fmla="*/ 470161153 w 972"/>
                <a:gd name="T77" fmla="*/ 536750287 h 548"/>
                <a:gd name="T78" fmla="*/ 478232952 w 972"/>
                <a:gd name="T79" fmla="*/ 508500007 h 548"/>
                <a:gd name="T80" fmla="*/ 496393493 w 972"/>
                <a:gd name="T81" fmla="*/ 482267677 h 548"/>
                <a:gd name="T82" fmla="*/ 520607883 w 972"/>
                <a:gd name="T83" fmla="*/ 464107142 h 548"/>
                <a:gd name="T84" fmla="*/ 536750475 w 972"/>
                <a:gd name="T85" fmla="*/ 458053295 h 548"/>
                <a:gd name="T86" fmla="*/ 575089508 w 972"/>
                <a:gd name="T87" fmla="*/ 454017397 h 548"/>
                <a:gd name="T88" fmla="*/ 611411596 w 972"/>
                <a:gd name="T89" fmla="*/ 464107142 h 548"/>
                <a:gd name="T90" fmla="*/ 639660881 w 972"/>
                <a:gd name="T91" fmla="*/ 486303575 h 548"/>
                <a:gd name="T92" fmla="*/ 659839372 w 972"/>
                <a:gd name="T93" fmla="*/ 520606696 h 548"/>
                <a:gd name="T94" fmla="*/ 663875271 w 972"/>
                <a:gd name="T95" fmla="*/ 536750287 h 548"/>
                <a:gd name="T96" fmla="*/ 702214303 w 972"/>
                <a:gd name="T97" fmla="*/ 552892873 h 548"/>
                <a:gd name="T98" fmla="*/ 700197358 w 972"/>
                <a:gd name="T99" fmla="*/ 530696440 h 548"/>
                <a:gd name="T100" fmla="*/ 696161459 w 972"/>
                <a:gd name="T101" fmla="*/ 508500007 h 548"/>
                <a:gd name="T102" fmla="*/ 686071711 w 972"/>
                <a:gd name="T103" fmla="*/ 484285626 h 548"/>
                <a:gd name="T104" fmla="*/ 669929119 w 972"/>
                <a:gd name="T105" fmla="*/ 462089193 h 548"/>
                <a:gd name="T106" fmla="*/ 970589541 w 972"/>
                <a:gd name="T107" fmla="*/ 363214721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smtClean="0">
                <a:solidFill>
                  <a:prstClr val="white"/>
                </a:solidFill>
                <a:cs typeface="Arial" pitchFamily="34" charset="0"/>
              </a:endParaRPr>
            </a:p>
          </p:txBody>
        </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US" altLang="fa-IR" smtClean="0"/>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US" altLang="fa-IR"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cs typeface="+mn-cs"/>
              </a:defRPr>
            </a:lvl1pPr>
          </a:lstStyle>
          <a:p>
            <a:pPr>
              <a:defRPr/>
            </a:pPr>
            <a:fld id="{D7207295-517C-463C-BDE1-F9D8BFADD58F}" type="datetimeFigureOut">
              <a:rPr lang="en-US">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cs typeface="+mn-cs"/>
              </a:defRPr>
            </a:lvl1pPr>
          </a:lstStyle>
          <a:p>
            <a:pPr>
              <a:defRPr/>
            </a:pPr>
            <a:fld id="{D17FCE3B-42EC-4009-B021-775FDCFF004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96130469"/>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457200" rtl="1" eaLnBrk="1" fontAlgn="base" hangingPunct="1">
        <a:spcBef>
          <a:spcPct val="0"/>
        </a:spcBef>
        <a:spcAft>
          <a:spcPct val="0"/>
        </a:spcAft>
        <a:defRPr sz="3200" kern="1200">
          <a:solidFill>
            <a:schemeClr val="tx1"/>
          </a:solidFill>
          <a:latin typeface="+mj-lt"/>
          <a:ea typeface="Trebuchet MS" pitchFamily="34" charset="0"/>
          <a:cs typeface="Trebuchet MS"/>
        </a:defRPr>
      </a:lvl1pPr>
      <a:lvl2pPr algn="l" defTabSz="457200" rtl="1" eaLnBrk="1" fontAlgn="base" hangingPunct="1">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1" eaLnBrk="1" fontAlgn="base" hangingPunct="1">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1" eaLnBrk="1" fontAlgn="base" hangingPunct="1">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1" eaLnBrk="1" fontAlgn="base" hangingPunct="1">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fontAlgn="base" hangingPunct="1">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r" defTabSz="457200" rtl="1" eaLnBrk="1" fontAlgn="base" hangingPunct="1">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r" defTabSz="457200" rtl="1" eaLnBrk="1" fontAlgn="base" hangingPunct="1">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r" defTabSz="457200" rtl="1" eaLnBrk="1" fontAlgn="base" hangingPunct="1">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r" defTabSz="457200" rtl="1" eaLnBrk="1" fontAlgn="base" hangingPunct="1">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D7207295-517C-463C-BDE1-F9D8BFADD58F}" type="datetimeFigureOut">
              <a:rPr lang="en-US" smtClean="0">
                <a:solidFill>
                  <a:prstClr val="white">
                    <a:tint val="75000"/>
                  </a:prstClr>
                </a:solidFill>
              </a:rPr>
              <a:pPr>
                <a:defRPr/>
              </a:pPr>
              <a:t>1/28/2022</a:t>
            </a:fld>
            <a:endParaRPr lang="en-US">
              <a:solidFill>
                <a:prstClr val="white">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D17FCE3B-42EC-4009-B021-775FDCFF0040}" type="slidenum">
              <a:rPr lang="en-US" smtClean="0">
                <a:solidFill>
                  <a:prstClr val="white">
                    <a:tint val="75000"/>
                  </a:prstClr>
                </a:solidFill>
              </a:rPr>
              <a:pPr>
                <a:defRPr/>
              </a:pPr>
              <a:t>‹#›</a:t>
            </a:fld>
            <a:endParaRPr lang="en-US">
              <a:solidFill>
                <a:prstClr val="white">
                  <a:tint val="75000"/>
                </a:prstClr>
              </a:solidFill>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90038"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11123" y="335465"/>
            <a:ext cx="184731" cy="92333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endParaRPr>
          </a:p>
        </p:txBody>
      </p:sp>
      <p:sp>
        <p:nvSpPr>
          <p:cNvPr id="5" name="Title 4"/>
          <p:cNvSpPr>
            <a:spLocks noGrp="1"/>
          </p:cNvSpPr>
          <p:nvPr>
            <p:ph type="ctrTitle"/>
          </p:nvPr>
        </p:nvSpPr>
        <p:spPr>
          <a:xfrm>
            <a:off x="600087" y="2819400"/>
            <a:ext cx="7898022" cy="1043580"/>
          </a:xfrm>
          <a:extLst/>
        </p:spPr>
        <p:txBody>
          <a:bodyPr rtlCol="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182880" indent="0" algn="r" eaLnBrk="1" fontAlgn="auto" hangingPunct="1">
              <a:spcAft>
                <a:spcPts val="0"/>
              </a:spcAft>
              <a:buNone/>
              <a:defRPr/>
            </a:pPr>
            <a:r>
              <a:rPr lang="fa-IR" sz="6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 IranNastaliq     &lt;---------" pitchFamily="18" charset="0"/>
                <a:ea typeface="+mj-ea"/>
                <a:cs typeface="B IranNastaliq     &lt;---------" pitchFamily="18" charset="0"/>
              </a:rPr>
              <a:t>عقاید و سبک زندگی مردم در ایران باستان </a:t>
            </a:r>
          </a:p>
        </p:txBody>
      </p:sp>
      <p:sp>
        <p:nvSpPr>
          <p:cNvPr id="7" name="Rectangle 6"/>
          <p:cNvSpPr/>
          <p:nvPr/>
        </p:nvSpPr>
        <p:spPr>
          <a:xfrm>
            <a:off x="395536" y="335465"/>
            <a:ext cx="163378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defRPr/>
            </a:pPr>
            <a:r>
              <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rPr>
              <a:t>درس 23</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endParaRPr>
          </a:p>
        </p:txBody>
      </p:sp>
    </p:spTree>
    <p:extLst>
      <p:ext uri="{BB962C8B-B14F-4D97-AF65-F5344CB8AC3E}">
        <p14:creationId xmlns:p14="http://schemas.microsoft.com/office/powerpoint/2010/main" val="6333316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armida\Desktop\New folder (2)\ejtemayi\picturs\20121127145638_13841_19aef8bc4b47498fa21d16498b1ae0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4654824"/>
            <a:ext cx="2922165" cy="22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0573" y="116632"/>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algn="just" rtl="1" eaLnBrk="1" fontAlgn="base" hangingPunct="1">
              <a:spcBef>
                <a:spcPct val="0"/>
              </a:spcBef>
              <a:spcAft>
                <a:spcPct val="0"/>
              </a:spcAft>
            </a:pPr>
            <a:r>
              <a:rPr lang="fa-IR" alt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ناصرالدین شاه بود که برای اولین بار پای کباب را به ایران باز کرد. گفته می‌شود که به دستور شاه قاجار، شیوۀ پخت یک نوع غذای قفقازی به ایران وارد شد و بعد از کم و زیاد کردن‌های آشپزهای درباری در دستور غذا، نهایتا چیزی از آب درآمد که همین کباب امروزی بود و یک غذای کاملا ایرانی به حساب می‌آید.</a:t>
            </a:r>
          </a:p>
          <a:p>
            <a:pPr algn="just" rtl="1" eaLnBrk="1" fontAlgn="base" hangingPunct="1">
              <a:spcBef>
                <a:spcPct val="0"/>
              </a:spcBef>
              <a:spcAft>
                <a:spcPct val="0"/>
              </a:spcAft>
            </a:pPr>
            <a:r>
              <a:rPr lang="fa-IR" alt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زمان گذشت و کباب از یک غذای درباری کم کم به غذایی بازاری تبدیل شد و با باز شدن سه چهار چلوکبابی در بازار تهران به تدریج  جای خود را در دل مردم باز کرد. از اعتمادالسلطنه نقل شده که اولین چلوکبابی تهران «نایب» بود. رستورانی به مدیریت غلامحسین‌خان نایب که در بازار تهران بود اما درست مثل رستوران‌های اروپایی، غذا را روی میز سرو می کرد. شاید الان نایب در ذهن خیلی‌ها یکی از رستوران نسبتاً گران محسوب بشود، اما آن روزگار ظاهرا قیمت یک پرس چلوکباب کاملش ۳ قران بیشتر نبوده است.</a:t>
            </a:r>
          </a:p>
        </p:txBody>
      </p:sp>
    </p:spTree>
    <p:extLst>
      <p:ext uri="{BB962C8B-B14F-4D97-AF65-F5344CB8AC3E}">
        <p14:creationId xmlns:p14="http://schemas.microsoft.com/office/powerpoint/2010/main" val="184215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056719"/>
            <a:ext cx="3805312" cy="289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131" y="1200002"/>
            <a:ext cx="9118600" cy="3539430"/>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defRPr/>
            </a:pPr>
            <a:r>
              <a:rPr 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ایرانیان </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از دیرباز به پاكدامنی اهمیت می‌دادند و زنان ایرانی پوشیده با چادر یا پوشش‌های دیگری كه بخش‌هایی از موها را می‌پوشاند و تنه را در بر می‌گرفت، در میان مردان ظاهر می‌شدند. در یك مهر سنگی </a:t>
            </a:r>
            <a:r>
              <a:rPr 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دوره‌ی </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هخامنشی </a:t>
            </a:r>
            <a:r>
              <a:rPr 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برجای مانده و اكنون </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در موزه‌ی لوور فرانسه نگهداری می‌شود، </a:t>
            </a:r>
            <a:r>
              <a:rPr 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شاهزاده‌ی ایرانی و ندیمه‌هایش دیده می‌شود كه شاهزاده </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چادر و ندیمه‌ها سرپوش دارند. در طرحی </a:t>
            </a:r>
            <a:r>
              <a:rPr lang="fa-IR" sz="28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كه</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روی سنگی در </a:t>
            </a:r>
            <a:r>
              <a:rPr lang="fa-IR" sz="28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ارگیلی</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a:t>
            </a:r>
            <a:r>
              <a:rPr lang="fa-IR" sz="28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تركیه</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نقش بسته است، زن ایرانی با پوشش چادر و سوار بر اسب دیده </a:t>
            </a:r>
            <a:r>
              <a:rPr lang="fa-IR" sz="28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می‌شود</a:t>
            </a:r>
            <a:r>
              <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حتی سرپوش‌های پارچه‌ای دوره‌ی هخامنشی از زیر برف‌های منطقه‌ی پازریك روسیه پیدا شده </a:t>
            </a:r>
            <a:r>
              <a:rPr 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است.</a:t>
            </a:r>
            <a:endParaRPr lang="fa-IR" sz="2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endParaRPr>
          </a:p>
        </p:txBody>
      </p:sp>
      <p:sp>
        <p:nvSpPr>
          <p:cNvPr id="3" name="Rectangle 2"/>
          <p:cNvSpPr/>
          <p:nvPr/>
        </p:nvSpPr>
        <p:spPr>
          <a:xfrm>
            <a:off x="6444208" y="260648"/>
            <a:ext cx="22365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rPr>
              <a:t>پوشش </a:t>
            </a:r>
            <a:r>
              <a:rPr lang="fa-I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rPr>
              <a:t>زنان</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401638989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3175"/>
            <a:ext cx="20637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0"/>
            <a:ext cx="2311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2" descr="F:\pari\ejtemayi\picturs\imagesQZ0T3AW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5" y="-28575"/>
            <a:ext cx="20986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F:\pari\ejtemayi\picturs\imagesDM6MGBI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3432175"/>
            <a:ext cx="360521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F:\pari\ejtemayi\picturs\1324429718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5"/>
            <a:ext cx="271938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F:\pari\ejtemayi\picturs\225103_80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3675" y="3432175"/>
            <a:ext cx="2824163"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F:\pari\ejtemayi\picturs\1324429793_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29000"/>
            <a:ext cx="273367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394908"/>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pari\ejtemayi\picturs\TiroKama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4524708"/>
            <a:ext cx="3117552" cy="233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838" y="1152087"/>
            <a:ext cx="9131300" cy="3534301"/>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lnSpc>
                <a:spcPct val="115000"/>
              </a:lnSpc>
              <a:spcAft>
                <a:spcPts val="1000"/>
              </a:spcAft>
              <a:defRPr/>
            </a:pP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تاریخ </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ورزش و برگزاری مسابقات ورزشی در ایران باستان آنطور كه باید و شاید روشن و آشكار نیست. زیرا اعمال </a:t>
            </a:r>
            <a:r>
              <a:rPr lang="fa-IR" sz="20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نابخردانه</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 برخی پادشاهان و اعمال آنها باعث به آتش </a:t>
            </a:r>
            <a:r>
              <a:rPr lang="fa-IR" sz="20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كشیدن</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 </a:t>
            </a:r>
            <a:r>
              <a:rPr lang="fa-IR" sz="20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كتابخانه‌ها</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 و معدوم </a:t>
            </a:r>
            <a:r>
              <a:rPr lang="fa-IR" sz="2000"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كردن</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 بسیاری از آثار قدیمی ایران گردیده است. اما منابع محدودی مانند اوستا، سنگ نوشته‌ها، حجاریها، مسكوكات و برخی از كتابهای ادبی و تاریخی وجود دارد.ورزش ایران در بعضی بخشها از قدمت بیشتری نسبت به ورزش یونان برخوردار </a:t>
            </a: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است.</a:t>
            </a:r>
          </a:p>
          <a:p>
            <a:pPr indent="457200" algn="just" rtl="1">
              <a:lnSpc>
                <a:spcPct val="115000"/>
              </a:lnSpc>
              <a:spcAft>
                <a:spcPts val="1000"/>
              </a:spcAft>
              <a:defRPr/>
            </a:pP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ایرانیان </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به اهمیت و ارزش توانایی و سلامتی بدن به عنوان وسیله بسیار مهمی برای فراهم آوردن ارتشی سلحشور و پیروزمند، پی برده </a:t>
            </a: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بودند. هرودوت </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 مورخ مشهور یونانی می نویسد: »ایرانیان از پنج سالگی تا بیست سالگی سه چیز را می آموختند: 1- سواری 2- تیر و کمان 3- </a:t>
            </a: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راستگویی. ورزش هایی مانند تیرو کمان شکار شطرنج قایقرانی و اسب </a:t>
            </a:r>
            <a:r>
              <a:rPr lang="fa-IR"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سواری و چوگان در </a:t>
            </a:r>
            <a:r>
              <a:rPr lang="fa-IR"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rPr>
              <a:t>ایران رایج بوده است.</a:t>
            </a:r>
            <a:endParaRPr lang="en-US"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ea typeface="Calibri"/>
              <a:cs typeface="B Titr arabi" pitchFamily="2" charset="0"/>
            </a:endParaRPr>
          </a:p>
        </p:txBody>
      </p:sp>
      <p:sp>
        <p:nvSpPr>
          <p:cNvPr id="2" name="Rectangle 1"/>
          <p:cNvSpPr/>
          <p:nvPr/>
        </p:nvSpPr>
        <p:spPr>
          <a:xfrm>
            <a:off x="5148064" y="188640"/>
            <a:ext cx="38154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ea typeface="Calibri"/>
                <a:cs typeface="B IranNastaliq     &lt;---------" pitchFamily="18" charset="0"/>
              </a:rPr>
              <a:t>تاريخچه</a:t>
            </a:r>
            <a:r>
              <a:rPr lang="fa-I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ea typeface="Calibri"/>
                <a:cs typeface="B IranNastaliq     &lt;---------" pitchFamily="18" charset="0"/>
              </a:rPr>
              <a:t> ورزش در </a:t>
            </a:r>
            <a:r>
              <a:rPr lang="fa-IR"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ea typeface="Calibri"/>
                <a:cs typeface="B IranNastaliq     &lt;---------" pitchFamily="18" charset="0"/>
              </a:rPr>
              <a:t>ايران</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151145026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80">
                                          <p:stCondLst>
                                            <p:cond delay="0"/>
                                          </p:stCondLst>
                                        </p:cTn>
                                        <p:tgtEl>
                                          <p:spTgt spid="6">
                                            <p:txEl>
                                              <p:pRg st="0" end="0"/>
                                            </p:txEl>
                                          </p:spTgt>
                                        </p:tgtEl>
                                      </p:cBhvr>
                                    </p:animEffect>
                                    <p:anim calcmode="lin" valueType="num">
                                      <p:cBhvr>
                                        <p:cTn id="1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xEl>
                                              <p:pRg st="0" end="0"/>
                                            </p:txEl>
                                          </p:spTgt>
                                        </p:tgtEl>
                                      </p:cBhvr>
                                      <p:to x="100000" y="60000"/>
                                    </p:animScale>
                                    <p:animScale>
                                      <p:cBhvr>
                                        <p:cTn id="24" dur="166" decel="50000">
                                          <p:stCondLst>
                                            <p:cond delay="676"/>
                                          </p:stCondLst>
                                        </p:cTn>
                                        <p:tgtEl>
                                          <p:spTgt spid="6">
                                            <p:txEl>
                                              <p:pRg st="0" end="0"/>
                                            </p:txEl>
                                          </p:spTgt>
                                        </p:tgtEl>
                                      </p:cBhvr>
                                      <p:to x="100000" y="100000"/>
                                    </p:animScale>
                                    <p:animScale>
                                      <p:cBhvr>
                                        <p:cTn id="25" dur="26">
                                          <p:stCondLst>
                                            <p:cond delay="1312"/>
                                          </p:stCondLst>
                                        </p:cTn>
                                        <p:tgtEl>
                                          <p:spTgt spid="6">
                                            <p:txEl>
                                              <p:pRg st="0" end="0"/>
                                            </p:txEl>
                                          </p:spTgt>
                                        </p:tgtEl>
                                      </p:cBhvr>
                                      <p:to x="100000" y="80000"/>
                                    </p:animScale>
                                    <p:animScale>
                                      <p:cBhvr>
                                        <p:cTn id="26" dur="166" decel="50000">
                                          <p:stCondLst>
                                            <p:cond delay="1338"/>
                                          </p:stCondLst>
                                        </p:cTn>
                                        <p:tgtEl>
                                          <p:spTgt spid="6">
                                            <p:txEl>
                                              <p:pRg st="0" end="0"/>
                                            </p:txEl>
                                          </p:spTgt>
                                        </p:tgtEl>
                                      </p:cBhvr>
                                      <p:to x="100000" y="100000"/>
                                    </p:animScale>
                                    <p:animScale>
                                      <p:cBhvr>
                                        <p:cTn id="27" dur="26">
                                          <p:stCondLst>
                                            <p:cond delay="1642"/>
                                          </p:stCondLst>
                                        </p:cTn>
                                        <p:tgtEl>
                                          <p:spTgt spid="6">
                                            <p:txEl>
                                              <p:pRg st="0" end="0"/>
                                            </p:txEl>
                                          </p:spTgt>
                                        </p:tgtEl>
                                      </p:cBhvr>
                                      <p:to x="100000" y="90000"/>
                                    </p:animScale>
                                    <p:animScale>
                                      <p:cBhvr>
                                        <p:cTn id="28" dur="166" decel="50000">
                                          <p:stCondLst>
                                            <p:cond delay="1668"/>
                                          </p:stCondLst>
                                        </p:cTn>
                                        <p:tgtEl>
                                          <p:spTgt spid="6">
                                            <p:txEl>
                                              <p:pRg st="0" end="0"/>
                                            </p:txEl>
                                          </p:spTgt>
                                        </p:tgtEl>
                                      </p:cBhvr>
                                      <p:to x="100000" y="100000"/>
                                    </p:animScale>
                                    <p:animScale>
                                      <p:cBhvr>
                                        <p:cTn id="29" dur="26">
                                          <p:stCondLst>
                                            <p:cond delay="1808"/>
                                          </p:stCondLst>
                                        </p:cTn>
                                        <p:tgtEl>
                                          <p:spTgt spid="6">
                                            <p:txEl>
                                              <p:pRg st="0" end="0"/>
                                            </p:txEl>
                                          </p:spTgt>
                                        </p:tgtEl>
                                      </p:cBhvr>
                                      <p:to x="100000" y="95000"/>
                                    </p:animScale>
                                    <p:animScale>
                                      <p:cBhvr>
                                        <p:cTn id="30" dur="166" decel="50000">
                                          <p:stCondLst>
                                            <p:cond delay="1834"/>
                                          </p:stCondLst>
                                        </p:cTn>
                                        <p:tgtEl>
                                          <p:spTgt spid="6">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Scale>
                                      <p:cBhvr>
                                        <p:cTn id="35"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1" end="1"/>
                                            </p:txEl>
                                          </p:spTgt>
                                        </p:tgtEl>
                                        <p:attrNameLst>
                                          <p:attrName>ppt_x</p:attrName>
                                          <p:attrName>ppt_y</p:attrName>
                                        </p:attrNameLst>
                                      </p:cBhvr>
                                    </p:animMotion>
                                    <p:animEffect transition="in" filter="fade">
                                      <p:cBhvr>
                                        <p:cTn id="3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1018"/>
            <a:ext cx="4355976" cy="326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994229"/>
            <a:ext cx="91410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algn="justLow" rtl="1" eaLnBrk="1" fontAlgn="base" hangingPunct="1">
              <a:spcBef>
                <a:spcPct val="0"/>
              </a:spcBef>
              <a:spcAft>
                <a:spcPct val="0"/>
              </a:spcAft>
            </a:pPr>
            <a:r>
              <a:rPr lang="fa-IR" alt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ایرانیان نخستین مردمانی هستند كه از لباس ورزشی استفاده می‌كردند. چوگان ورزش باستانی و مورد علاقه‌ ی ایرانیان بود. چوگان بازان نوعی پیراهن نیم‌آستین و شلوار تنگی می‌ پوشیدند تا هنگام بازی راحت‌ تر باشند. جنس پیراهن چوگان بازی را نیز نوعی انتخاب  كرده بودند تا كمتر عرق كنند . انگلیسی‌ها در سال‌های استعمار هندوستان در آن سرزمین با چوگان و لباس نیم آستین آشنا شدند و آن را به خود به اروپا بردند.</a:t>
            </a:r>
            <a:endParaRPr lang="en-US" altLang="fa-IR" sz="2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endParaRPr>
          </a:p>
        </p:txBody>
      </p:sp>
      <p:sp>
        <p:nvSpPr>
          <p:cNvPr id="2" name="Rectangle 1"/>
          <p:cNvSpPr/>
          <p:nvPr/>
        </p:nvSpPr>
        <p:spPr>
          <a:xfrm>
            <a:off x="6553648" y="49964"/>
            <a:ext cx="23391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alt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rPr>
              <a:t>لباس ورزش</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71432745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parmida\Desktop\New folder (2)\ejtemayi\picturs\images2VLC9P2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06375" y="476672"/>
            <a:ext cx="8544219" cy="156966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ea typeface="+mj-ea"/>
                <a:cs typeface="B IranNastaliq     &lt;---------" pitchFamily="18" charset="0"/>
              </a:rPr>
              <a:t>جشن های باستانی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endParaRPr>
          </a:p>
        </p:txBody>
      </p:sp>
    </p:spTree>
    <p:extLst>
      <p:ext uri="{BB962C8B-B14F-4D97-AF65-F5344CB8AC3E}">
        <p14:creationId xmlns:p14="http://schemas.microsoft.com/office/powerpoint/2010/main" val="1334961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00808"/>
            <a:ext cx="9144000" cy="397031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defRPr/>
            </a:pP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ششمین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روز فروردین که بنا به نظر بسیاری محققان و موبدان زرتشتی، سالروز تولد زردشت اسپنتمان است، به نوروز بزرگ معروف است. دراین روز زردشیان در آتشكده‌های هر شهر گردهم می آیند، به سخنراني‌هاي مذهبي گوش مي‌دهند، اوستا مي‌خوانند و تولد پيامبرشان را جشن مي‌گيرند. آب پاشیدن به همدیگر، دود کردن اسپند و پخش کردن سنجد و آویشن نیز از دیگر مراسم‌های این جشن است.</a:t>
            </a:r>
          </a:p>
          <a:p>
            <a:pPr algn="just" rtl="1">
              <a:defRPr/>
            </a:pP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گاتاخواني، دف زني و سخنراني در مورد تاريخچه نوروز و جشن زايش زردشت از جمله برنامه‌هاي اين مراسم می باشد.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از دیگر جشن ها می توان به فروردگان- اسپندارمت- مهرگان و تیرجشن را نام برد.</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endParaRPr>
          </a:p>
        </p:txBody>
      </p:sp>
      <p:sp>
        <p:nvSpPr>
          <p:cNvPr id="3" name="Rectangle 2"/>
          <p:cNvSpPr/>
          <p:nvPr/>
        </p:nvSpPr>
        <p:spPr>
          <a:xfrm>
            <a:off x="4788024" y="404664"/>
            <a:ext cx="40783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rPr>
              <a:t>جشن زایش اشو زرتشت</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13196100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3"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0711" y="332656"/>
            <a:ext cx="2915816" cy="9239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r" eaLnBrk="1" hangingPunct="1">
              <a:buNone/>
            </a:pPr>
            <a:r>
              <a:rPr lang="fa-IR" altLang="fa-IR"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rPr>
              <a:t>انواع جام ها</a:t>
            </a:r>
            <a:endParaRPr lang="en-US" altLang="fa-IR"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latin typeface="B IranNastaliq     &lt;---------" pitchFamily="18" charset="0"/>
              <a:cs typeface="B IranNastaliq     &lt;---------" pitchFamily="18" charset="0"/>
            </a:endParaRPr>
          </a:p>
        </p:txBody>
      </p:sp>
      <p:pic>
        <p:nvPicPr>
          <p:cNvPr id="2051" name="Picture 3" descr="D:\ax\iran\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62810"/>
            <a:ext cx="2471762" cy="322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D:\ax\iran\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903291"/>
            <a:ext cx="2634705" cy="387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ax\iran\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3276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ax\iran\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0326"/>
            <a:ext cx="4644008" cy="28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3276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2000"/>
                                        <p:tgtEl>
                                          <p:spTgt spid="2053"/>
                                        </p:tgtEl>
                                      </p:cBhvr>
                                    </p:animEffect>
                                    <p:anim calcmode="lin" valueType="num">
                                      <p:cBhvr>
                                        <p:cTn id="16" dur="2000" fill="hold"/>
                                        <p:tgtEl>
                                          <p:spTgt spid="2053"/>
                                        </p:tgtEl>
                                        <p:attrNameLst>
                                          <p:attrName>ppt_w</p:attrName>
                                        </p:attrNameLst>
                                      </p:cBhvr>
                                      <p:tavLst>
                                        <p:tav tm="0" fmla="#ppt_w*sin(2.5*pi*$)">
                                          <p:val>
                                            <p:fltVal val="0"/>
                                          </p:val>
                                        </p:tav>
                                        <p:tav tm="100000">
                                          <p:val>
                                            <p:fltVal val="1"/>
                                          </p:val>
                                        </p:tav>
                                      </p:tavLst>
                                    </p:anim>
                                    <p:anim calcmode="lin" valueType="num">
                                      <p:cBhvr>
                                        <p:cTn id="17" dur="20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circle(in)">
                                      <p:cBhvr>
                                        <p:cTn id="27" dur="2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ax\iran\images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52588"/>
            <a:ext cx="2971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ax\iran\images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514667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ax\ira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357166"/>
            <a:ext cx="382428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61045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80">
                                          <p:stCondLst>
                                            <p:cond delay="0"/>
                                          </p:stCondLst>
                                        </p:cTn>
                                        <p:tgtEl>
                                          <p:spTgt spid="3075"/>
                                        </p:tgtEl>
                                      </p:cBhvr>
                                    </p:animEffect>
                                    <p:anim calcmode="lin" valueType="num">
                                      <p:cBhvr>
                                        <p:cTn id="13"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5"/>
                                        </p:tgtEl>
                                      </p:cBhvr>
                                      <p:to x="100000" y="60000"/>
                                    </p:animScale>
                                    <p:animScale>
                                      <p:cBhvr>
                                        <p:cTn id="19" dur="166" decel="50000">
                                          <p:stCondLst>
                                            <p:cond delay="676"/>
                                          </p:stCondLst>
                                        </p:cTn>
                                        <p:tgtEl>
                                          <p:spTgt spid="3075"/>
                                        </p:tgtEl>
                                      </p:cBhvr>
                                      <p:to x="100000" y="100000"/>
                                    </p:animScale>
                                    <p:animScale>
                                      <p:cBhvr>
                                        <p:cTn id="20" dur="26">
                                          <p:stCondLst>
                                            <p:cond delay="1312"/>
                                          </p:stCondLst>
                                        </p:cTn>
                                        <p:tgtEl>
                                          <p:spTgt spid="3075"/>
                                        </p:tgtEl>
                                      </p:cBhvr>
                                      <p:to x="100000" y="80000"/>
                                    </p:animScale>
                                    <p:animScale>
                                      <p:cBhvr>
                                        <p:cTn id="21" dur="166" decel="50000">
                                          <p:stCondLst>
                                            <p:cond delay="1338"/>
                                          </p:stCondLst>
                                        </p:cTn>
                                        <p:tgtEl>
                                          <p:spTgt spid="3075"/>
                                        </p:tgtEl>
                                      </p:cBhvr>
                                      <p:to x="100000" y="100000"/>
                                    </p:animScale>
                                    <p:animScale>
                                      <p:cBhvr>
                                        <p:cTn id="22" dur="26">
                                          <p:stCondLst>
                                            <p:cond delay="1642"/>
                                          </p:stCondLst>
                                        </p:cTn>
                                        <p:tgtEl>
                                          <p:spTgt spid="3075"/>
                                        </p:tgtEl>
                                      </p:cBhvr>
                                      <p:to x="100000" y="90000"/>
                                    </p:animScale>
                                    <p:animScale>
                                      <p:cBhvr>
                                        <p:cTn id="23" dur="166" decel="50000">
                                          <p:stCondLst>
                                            <p:cond delay="1668"/>
                                          </p:stCondLst>
                                        </p:cTn>
                                        <p:tgtEl>
                                          <p:spTgt spid="3075"/>
                                        </p:tgtEl>
                                      </p:cBhvr>
                                      <p:to x="100000" y="100000"/>
                                    </p:animScale>
                                    <p:animScale>
                                      <p:cBhvr>
                                        <p:cTn id="24" dur="26">
                                          <p:stCondLst>
                                            <p:cond delay="1808"/>
                                          </p:stCondLst>
                                        </p:cTn>
                                        <p:tgtEl>
                                          <p:spTgt spid="3075"/>
                                        </p:tgtEl>
                                      </p:cBhvr>
                                      <p:to x="100000" y="95000"/>
                                    </p:animScale>
                                    <p:animScale>
                                      <p:cBhvr>
                                        <p:cTn id="25" dur="166" decel="50000">
                                          <p:stCondLst>
                                            <p:cond delay="1834"/>
                                          </p:stCondLst>
                                        </p:cTn>
                                        <p:tgtEl>
                                          <p:spTgt spid="307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528" y="1944490"/>
            <a:ext cx="8536678" cy="48734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r">
              <a:buNone/>
            </a:pPr>
            <a: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1ـ زرتشت که بود؟</a:t>
            </a:r>
            <a:b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br>
            <a: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2ـ انواع جشن ها را نام ببرید. </a:t>
            </a:r>
            <a:b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br>
            <a: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3ـ عقاید زرتشت عبارت اند از :.............. و ............. و ............ .</a:t>
            </a:r>
            <a:b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br>
            <a:r>
              <a:rPr lang="fa-IR" sz="4000" b="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 4ـ در مورد پیدایش شخصیت حاجی فیروز در مراسم نوروز تحقیق کنید.</a:t>
            </a:r>
            <a:endParaRPr lang="en-US" sz="4000" b="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endParaRPr>
          </a:p>
        </p:txBody>
      </p:sp>
      <p:sp>
        <p:nvSpPr>
          <p:cNvPr id="5" name="Title 1"/>
          <p:cNvSpPr txBox="1">
            <a:spLocks/>
          </p:cNvSpPr>
          <p:nvPr/>
        </p:nvSpPr>
        <p:spPr bwMode="auto">
          <a:xfrm>
            <a:off x="5868144" y="548680"/>
            <a:ext cx="47525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1" eaLnBrk="0" fontAlgn="base" hangingPunct="0">
              <a:spcBef>
                <a:spcPct val="0"/>
              </a:spcBef>
              <a:spcAft>
                <a:spcPct val="0"/>
              </a:spcAft>
              <a:defRPr sz="4000" kern="1200">
                <a:solidFill>
                  <a:schemeClr val="tx1"/>
                </a:solidFill>
                <a:latin typeface="+mj-lt"/>
                <a:ea typeface="Trebuchet MS" pitchFamily="34" charset="0"/>
                <a:cs typeface="Trebuchet MS"/>
              </a:defRPr>
            </a:lvl1pPr>
            <a:lvl2pPr algn="l" defTabSz="457200" rtl="1"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1"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1"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1"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l" defTabSz="457200" eaLnBrk="0" fontAlgn="base" latinLnBrk="0" hangingPunct="0">
              <a:lnSpc>
                <a:spcPct val="100000"/>
              </a:lnSpc>
              <a:spcBef>
                <a:spcPct val="0"/>
              </a:spcBef>
              <a:spcAft>
                <a:spcPct val="0"/>
              </a:spcAft>
              <a:buClrTx/>
              <a:buSzTx/>
              <a:buFontTx/>
              <a:buNone/>
              <a:tabLst/>
              <a:defRPr/>
            </a:pPr>
            <a:r>
              <a:rPr kumimoji="0" lang="fa-IR" sz="9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uLnTx/>
                <a:uFillTx/>
                <a:latin typeface="B IranNastaliq     &lt;---------" pitchFamily="18" charset="0"/>
                <a:cs typeface="B IranNastaliq     &lt;---------" pitchFamily="18" charset="0"/>
              </a:rPr>
              <a:t>سوالات</a:t>
            </a:r>
            <a:endParaRPr kumimoji="0" lang="en-US" sz="96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0000" endA="300" endPos="50000" dist="60007" dir="5400000" sy="-100000" algn="bl" rotWithShape="0"/>
              </a:effectLst>
              <a:uLnTx/>
              <a:uFillTx/>
              <a:latin typeface="B IranNastaliq     &lt;---------" pitchFamily="18" charset="0"/>
              <a:cs typeface="B IranNastaliq     &lt;---------" pitchFamily="18"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iran\images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9143999" cy="39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56" y="260648"/>
            <a:ext cx="8928886" cy="2308324"/>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defRPr/>
            </a:pPr>
            <a:r>
              <a:rPr lang="fa-I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مورخان ایرانی با تلاش و کوشش بسیار و با کنار هم چیدن شواهد و مدارک در هم ریخته ای که از گذشته بر جای مانده توانستند به عقاید و سبک زندگی در ایران </a:t>
            </a:r>
            <a:r>
              <a:rPr lang="fa-I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باستان پی </a:t>
            </a:r>
            <a:r>
              <a:rPr lang="fa-I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ببرند.</a:t>
            </a:r>
            <a:endPar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endParaRPr>
          </a:p>
        </p:txBody>
      </p:sp>
    </p:spTree>
    <p:extLst>
      <p:ext uri="{BB962C8B-B14F-4D97-AF65-F5344CB8AC3E}">
        <p14:creationId xmlns:p14="http://schemas.microsoft.com/office/powerpoint/2010/main" val="9849445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iran\images 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476185"/>
      </p:ext>
    </p:extLst>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8" y="2564904"/>
            <a:ext cx="8006541"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rPr>
              <a:t>با تشکر از توجه شما</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390057435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iran\images 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501852" y="3903080"/>
            <a:ext cx="647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fontAlgn="base" hangingPunct="1">
              <a:spcBef>
                <a:spcPct val="0"/>
              </a:spcBef>
              <a:spcAft>
                <a:spcPct val="0"/>
              </a:spcAft>
            </a:pPr>
            <a:r>
              <a:rPr lang="fa-IR" alt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rPr>
              <a:t>زرتشت که بود ؟</a:t>
            </a:r>
            <a:endParaRPr lang="en-US" alt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endParaRPr>
          </a:p>
        </p:txBody>
      </p:sp>
      <p:sp>
        <p:nvSpPr>
          <p:cNvPr id="5" name="Rectangle 4"/>
          <p:cNvSpPr>
            <a:spLocks noChangeArrowheads="1"/>
          </p:cNvSpPr>
          <p:nvPr/>
        </p:nvSpPr>
        <p:spPr bwMode="auto">
          <a:xfrm>
            <a:off x="571961" y="5157192"/>
            <a:ext cx="85945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algn="just" rtl="1" eaLnBrk="1" fontAlgn="base" hangingPunct="1">
              <a:spcBef>
                <a:spcPct val="0"/>
              </a:spcBef>
              <a:spcAft>
                <a:spcPct val="0"/>
              </a:spcAft>
            </a:pPr>
            <a:r>
              <a:rPr lang="fa-IR" alt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Mofid" pitchFamily="2" charset="0"/>
                <a:cs typeface="B Mofid" pitchFamily="2" charset="0"/>
              </a:rPr>
              <a:t>زرتشت یکی از افرادی است که در تاریخ ایران و داستان های کهن این سرزمین نقش ویژه ای دارد .</a:t>
            </a:r>
            <a:endParaRPr lang="en-US" alt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Mofid" pitchFamily="2" charset="0"/>
              <a:cs typeface="B Mofid" pitchFamily="2" charset="0"/>
            </a:endParaRPr>
          </a:p>
        </p:txBody>
      </p:sp>
      <p:sp>
        <p:nvSpPr>
          <p:cNvPr id="2" name="TextBox 1"/>
          <p:cNvSpPr txBox="1"/>
          <p:nvPr/>
        </p:nvSpPr>
        <p:spPr>
          <a:xfrm>
            <a:off x="134493" y="1268760"/>
            <a:ext cx="8828630"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r>
              <a:rPr lang="fa-I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Mofid" pitchFamily="2" charset="0"/>
                <a:cs typeface="B Mofid" pitchFamily="2" charset="0"/>
              </a:rPr>
              <a:t>در ایران باستان تعالیم مذهبی تاثیر زیادی در زندگی فردی و اجتمکاعی داشت. اقوام آریایی آب و آتش و خاک وباد را مقدس میشمردند و برای آنها خدایانی قائل بودند. زرتشت پیامبر ایران باستان قبل از مادها می زیست.</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Mofid" pitchFamily="2" charset="0"/>
              <a:cs typeface="B Mofid" pitchFamily="2" charset="0"/>
            </a:endParaRPr>
          </a:p>
        </p:txBody>
      </p:sp>
      <p:sp>
        <p:nvSpPr>
          <p:cNvPr id="3" name="Rectangle 2"/>
          <p:cNvSpPr/>
          <p:nvPr/>
        </p:nvSpPr>
        <p:spPr>
          <a:xfrm>
            <a:off x="7740352" y="188640"/>
            <a:ext cx="8595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rPr>
              <a:t>دین</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9300093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iran\images 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308304" y="2598003"/>
            <a:ext cx="1654620"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rPr>
              <a:t>شجره نامه:</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3044276809"/>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fa\Pictures\images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179512" y="1474553"/>
            <a:ext cx="87089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fontAlgn="base" hangingPunct="1">
              <a:spcBef>
                <a:spcPct val="0"/>
              </a:spcBef>
              <a:spcAft>
                <a:spcPct val="0"/>
              </a:spcAft>
            </a:pPr>
            <a:r>
              <a:rPr lang="fa-IR" alt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کتاب اوستا قدیمی ترین منبع مکتوب افسانه ها و اسطوره های باستانی ایران است. متاسفانه قسمت هایی از این کتاب در حمله اسکندر به ایران زمین از بین رفت و قسمت های دیگری از این کتاب نیز در حمله اعراب سوزانیده شد</a:t>
            </a:r>
          </a:p>
        </p:txBody>
      </p:sp>
      <p:sp>
        <p:nvSpPr>
          <p:cNvPr id="3" name="Rectangle 2"/>
          <p:cNvSpPr/>
          <p:nvPr/>
        </p:nvSpPr>
        <p:spPr>
          <a:xfrm>
            <a:off x="6022270" y="604138"/>
            <a:ext cx="2680699"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rPr>
              <a:t>کتاب زرتشت:</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IranNastaliq     &lt;---------" pitchFamily="18" charset="0"/>
              <a:cs typeface="B IranNastaliq     &lt;---------" pitchFamily="18" charset="0"/>
            </a:endParaRPr>
          </a:p>
        </p:txBody>
      </p:sp>
    </p:spTree>
    <p:extLst>
      <p:ext uri="{BB962C8B-B14F-4D97-AF65-F5344CB8AC3E}">
        <p14:creationId xmlns:p14="http://schemas.microsoft.com/office/powerpoint/2010/main" val="261430954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p:cTn id="15" dur="1000" fill="hold"/>
                                        <p:tgtEl>
                                          <p:spTgt spid="8195"/>
                                        </p:tgtEl>
                                        <p:attrNameLst>
                                          <p:attrName>ppt_w</p:attrName>
                                        </p:attrNameLst>
                                      </p:cBhvr>
                                      <p:tavLst>
                                        <p:tav tm="0">
                                          <p:val>
                                            <p:fltVal val="0"/>
                                          </p:val>
                                        </p:tav>
                                        <p:tav tm="100000">
                                          <p:val>
                                            <p:strVal val="#ppt_w"/>
                                          </p:val>
                                        </p:tav>
                                      </p:tavLst>
                                    </p:anim>
                                    <p:anim calcmode="lin" valueType="num">
                                      <p:cBhvr>
                                        <p:cTn id="16" dur="1000" fill="hold"/>
                                        <p:tgtEl>
                                          <p:spTgt spid="8195"/>
                                        </p:tgtEl>
                                        <p:attrNameLst>
                                          <p:attrName>ppt_h</p:attrName>
                                        </p:attrNameLst>
                                      </p:cBhvr>
                                      <p:tavLst>
                                        <p:tav tm="0">
                                          <p:val>
                                            <p:fltVal val="0"/>
                                          </p:val>
                                        </p:tav>
                                        <p:tav tm="100000">
                                          <p:val>
                                            <p:strVal val="#ppt_h"/>
                                          </p:val>
                                        </p:tav>
                                      </p:tavLst>
                                    </p:anim>
                                    <p:anim calcmode="lin" valueType="num">
                                      <p:cBhvr>
                                        <p:cTn id="17"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iran\images 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1808948"/>
            <a:ext cx="4999360" cy="37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796136" y="117693"/>
            <a:ext cx="3230633" cy="707886"/>
          </a:xfrm>
          <a:prstGeom prst="rect">
            <a:avLst/>
          </a:prstGeom>
        </p:spPr>
        <p:txBody>
          <a:bodyPr wrap="square">
            <a:spAutoFit/>
          </a:bodyPr>
          <a:lstStyle/>
          <a:p>
            <a:pPr algn="r">
              <a:defRPr/>
            </a:pPr>
            <a:r>
              <a:rPr lang="fa-IR" sz="4000" b="1" dirty="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rPr>
              <a:t>دین </a:t>
            </a:r>
            <a:r>
              <a:rPr lang="fa-IR" sz="4000" b="1"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rPr>
              <a:t>زرتشت</a:t>
            </a:r>
            <a:endParaRPr lang="en-US" sz="2800" dirty="0">
              <a:ln>
                <a:solidFill>
                  <a:srgbClr val="B2BDC1"/>
                </a:solidFill>
              </a:ln>
              <a:pattFill prst="lgConfetti">
                <a:fgClr>
                  <a:srgbClr val="7030A0"/>
                </a:fgClr>
                <a:bgClr>
                  <a:prstClr val="black"/>
                </a:bgClr>
              </a:pattFill>
            </a:endParaRPr>
          </a:p>
        </p:txBody>
      </p:sp>
      <p:sp>
        <p:nvSpPr>
          <p:cNvPr id="2" name="TextBox 1"/>
          <p:cNvSpPr txBox="1"/>
          <p:nvPr/>
        </p:nvSpPr>
        <p:spPr>
          <a:xfrm>
            <a:off x="5148064" y="1772816"/>
            <a:ext cx="3880689" cy="3785652"/>
          </a:xfrm>
          <a:prstGeom prst="rect">
            <a:avLst/>
          </a:prstGeom>
          <a:noFill/>
        </p:spPr>
        <p:txBody>
          <a:bodyPr wrap="square" rtlCol="0">
            <a:spAutoFit/>
          </a:bodyPr>
          <a:lstStyle/>
          <a:p>
            <a:pPr algn="just" rtl="1"/>
            <a:r>
              <a:rPr lang="fa-IR" sz="2400" dirty="0" smtClean="0">
                <a:latin typeface="B Mofid" pitchFamily="2" charset="0"/>
                <a:cs typeface="B Mofid" pitchFamily="2" charset="0"/>
              </a:rPr>
              <a:t>در کتاب مقدس اوستا اهورا مزدا خدای بزرگ است. هفت گروه یزدان ( امشاسپند) مجری اراده اویند و اهریمن اصل شر است و گروهی از دیوان یار اویند. دنیا پیکار بین نیکی و بدی است. اعتقاد به جهان دیگر صراط داوری و میزان بهشت و دوزخ آیین آشکار است. پیروزی ازآن راستی است و برای رسیدن به پیروزی باید کوشید.</a:t>
            </a:r>
            <a:endParaRPr lang="en-US" sz="2400" dirty="0">
              <a:latin typeface="B Mofid" pitchFamily="2" charset="0"/>
              <a:cs typeface="B Mofid" pitchFamily="2" charset="0"/>
            </a:endParaRPr>
          </a:p>
        </p:txBody>
      </p:sp>
    </p:spTree>
    <p:extLst>
      <p:ext uri="{BB962C8B-B14F-4D97-AF65-F5344CB8AC3E}">
        <p14:creationId xmlns:p14="http://schemas.microsoft.com/office/powerpoint/2010/main" val="107124772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iran\images 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3175"/>
            <a:ext cx="91852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1752600" y="685800"/>
            <a:ext cx="7124700" cy="9239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r" eaLnBrk="1" hangingPunct="1">
              <a:buNone/>
            </a:pPr>
            <a:r>
              <a:rPr lang="fa-IR" alt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rPr>
              <a:t>عقاید زرتشت:</a:t>
            </a:r>
          </a:p>
        </p:txBody>
      </p:sp>
    </p:spTree>
    <p:extLst>
      <p:ext uri="{BB962C8B-B14F-4D97-AF65-F5344CB8AC3E}">
        <p14:creationId xmlns:p14="http://schemas.microsoft.com/office/powerpoint/2010/main" val="1931691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I:\iran\images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0"/>
            <a:ext cx="3923928"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3212976"/>
            <a:ext cx="4644008" cy="3506648"/>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209" y="3212976"/>
            <a:ext cx="4503791" cy="349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0434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iran\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861049"/>
            <a:ext cx="4025557" cy="30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295400"/>
            <a:ext cx="8886825" cy="310854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defRPr/>
            </a:pP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در آیین ایرانیان باستان بایستی پیش از غذا و پس از آن هر یک با آبی جداگانه دست خود را بشویند نه اینکه همه در یک تشت یا لگن دست خود پاک کنند آنچنان که در هنگام خورش در یک کاسه دست فرو نمی بردند و چند تن از یک جام نمی ایرانیان پیش و پس از خوردن دستهای خود را در ظرفهای جداگانه می شستند. از خداوند سپاسگزاری می نمودند.در هنگام خوردن گفتگو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نمی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کردند.با آرامش بر سر سفره می نشستند و در حال راه رفتن غذا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نمی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 Titr arabi" pitchFamily="2" charset="0"/>
                <a:cs typeface="B Titr arabi" pitchFamily="2" charset="0"/>
              </a:rPr>
              <a:t>خوردند. </a:t>
            </a:r>
          </a:p>
        </p:txBody>
      </p:sp>
      <p:sp>
        <p:nvSpPr>
          <p:cNvPr id="5" name="Rectangle 4"/>
          <p:cNvSpPr/>
          <p:nvPr/>
        </p:nvSpPr>
        <p:spPr>
          <a:xfrm>
            <a:off x="3837271" y="260648"/>
            <a:ext cx="6934200" cy="92333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rPr>
              <a:t>آداب غذا خوردن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latin typeface="B IranNastaliq     &lt;---------" pitchFamily="18" charset="0"/>
              <a:cs typeface="B IranNastaliq     &lt;---------" pitchFamily="18" charset="0"/>
            </a:endParaRPr>
          </a:p>
        </p:txBody>
      </p:sp>
    </p:spTree>
    <p:extLst>
      <p:ext uri="{BB962C8B-B14F-4D97-AF65-F5344CB8AC3E}">
        <p14:creationId xmlns:p14="http://schemas.microsoft.com/office/powerpoint/2010/main" val="40718160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8_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Slipstrea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پاورپوینت آموزش درس23 مطالعات اجتماعی هفتم ابتدایی-عقاید و سبک زندگی مردم</Template>
  <TotalTime>0</TotalTime>
  <Words>975</Words>
  <Application>Microsoft Office PowerPoint</Application>
  <PresentationFormat>On-screen Show (4:3)</PresentationFormat>
  <Paragraphs>32</Paragraphs>
  <Slides>21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B IranNastaliq     &lt;---------</vt:lpstr>
      <vt:lpstr>B Mofid</vt:lpstr>
      <vt:lpstr>B Titr arabi</vt:lpstr>
      <vt:lpstr>Calibri</vt:lpstr>
      <vt:lpstr>Courier New</vt:lpstr>
      <vt:lpstr>Georgia</vt:lpstr>
      <vt:lpstr>Tahoma</vt:lpstr>
      <vt:lpstr>Trebuchet MS</vt:lpstr>
      <vt:lpstr>Verdana</vt:lpstr>
      <vt:lpstr>Wingdings 2</vt:lpstr>
      <vt:lpstr>18_Winter</vt:lpstr>
      <vt:lpstr>Slipstream</vt:lpstr>
      <vt:lpstr>عقاید و سبک زندگی مردم در ایران باستان </vt:lpstr>
      <vt:lpstr>PowerPoint Presentation</vt:lpstr>
      <vt:lpstr>PowerPoint Presentation</vt:lpstr>
      <vt:lpstr>PowerPoint Presentation</vt:lpstr>
      <vt:lpstr>PowerPoint Presentation</vt:lpstr>
      <vt:lpstr>PowerPoint Presentation</vt:lpstr>
      <vt:lpstr>عقاید زرتشت: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جام ها</vt:lpstr>
      <vt:lpstr>PowerPoint Presentation</vt:lpstr>
      <vt:lpstr>1ـ زرتشت که بود؟ 2ـ انواع جشن ها را نام ببرید.  3ـ عقاید زرتشت عبارت اند از :.............. و ............. و ............ .  4ـ در مورد پیدایش شخصیت حاجی فیروز در مراسم نوروز تحقیق کنید.</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عقاید و سبک زندگی مردم در ایران باستان </dc:title>
  <dc:creator>omid arzi</dc:creator>
  <cp:lastModifiedBy>omid arzi</cp:lastModifiedBy>
  <cp:revision>1</cp:revision>
  <dcterms:created xsi:type="dcterms:W3CDTF">2022-01-28T11:47:31Z</dcterms:created>
  <dcterms:modified xsi:type="dcterms:W3CDTF">2022-01-28T11:47:41Z</dcterms:modified>
</cp:coreProperties>
</file>