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</a:t>
            </a: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سو</a:t>
            </a: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</a:t>
            </a:r>
            <a:endParaRPr lang="fa-IR" sz="4000" b="1" dirty="0" smtClean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16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91670" y="2300918"/>
            <a:ext cx="11819965" cy="2213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اگر میخواهی که نامت  جاودانه بماند  نام نیک بزرگان را نباید فراموش کنی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در اینجا "چو" معنی  "اگر "می دهد.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46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4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2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826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9709" y="1161171"/>
            <a:ext cx="11125200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*تشبیه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هرگاه دو شخص یا دو چیز را به هم شبیه کنند</a:t>
            </a:r>
            <a:r>
              <a:rPr lang="fa-IR" sz="2800" u="sng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مثال : نسیم مانند مادری مهربان است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هر تشبیه قسمتهای مختلفی دارد که به هر قسمت از آن 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پایه   یا رکن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گفته می شود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ارکان تشبیه: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به پایه های مختلف تشبیه ،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ارکان تشبیه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می گویند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9929" y="884916"/>
            <a:ext cx="10757647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u="sng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*در تشبیه چند قسمت(رُکن) وجود دارد</a:t>
            </a:r>
            <a:r>
              <a:rPr lang="fa-IR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1) قسمتی که به چیزی دیگری شبیه می شود  که به آن مشبه 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moshabbah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) یا رکن اول می گویند. مثل :"نسیم" در مثال بالا.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2)اگر قسمت اول تشبیه به کلمه ی دیگری شبیه بشود ، مشبه به (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moshabbahonbeh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) یا رکن دوم گفته می شود  مثل:" مادر "در مثال بالا.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256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435" y="1753769"/>
            <a:ext cx="11268635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3)بین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مشبه و مشبه به ، ویژگی های مشترکی وجود  دارد که یک تشبیه را برقرار می کند به این ویژگی  وجه شبه یا رکن سوم می گویند . مانند:" مهربان" در مثال بالا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4) در تشبیه کلماتی وجود دارند که رابطه ی میان مشبه و مشبه به را برقرار می سازند  کلماتی که عبارتند از : مانند ، مثل ، همانند، همچنان همچون و .....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53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8494" y="1668906"/>
            <a:ext cx="10098741" cy="480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مثال : ایام گل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چو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عمر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به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رفتن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شتاب </a:t>
            </a: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کرد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ایام گل: مشبه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چو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 ادات تشبیه    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مشبه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به : مشبه به   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رفتن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 وجه شبه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381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5388" y="1550749"/>
            <a:ext cx="10192871" cy="3803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fa-IR" sz="2800" u="sng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fa-IR" sz="2800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fa-IR" sz="2800" u="sng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565" y="2063582"/>
            <a:ext cx="11107271" cy="3290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مشبه  و مشبه ،پایه های اصلی تشبیه هستند وهیچ گاه حذف نمی شوند  وجه شبه  و ادات تشبیه ،  پایه های فرعی یک تشبیه هستند و گاهی از جمله حذف می شوند.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مانند : دانش   چراغ است .       دانش  : مشبه      چراغ مشبه به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16859" y="805452"/>
            <a:ext cx="12263719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en-US" sz="2800" b="1" dirty="0">
                <a:latin typeface="B Lotus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24406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تست1 :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در کدام گزینه تشبیه وجود دارد ؟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الف)  جهانی بدین خوبی آراستی                    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برون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زانکه   یاریگری خواستی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ب) برگ در ختان سبز در نظر هوشیار             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هر ورقش دفتری است  معرفت کردگار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ج)  به گیتی ، به از راستی ، پیشه نیست          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 کژی بتر هیچ اندیشه نیست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د)دهقان چو تنور خود از این هیمه  بر افروخت   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بگریست سپیدار  و چنین گفت دگر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بار </a:t>
            </a:r>
            <a:endParaRPr lang="en-US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1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12" y="1536604"/>
            <a:ext cx="11403106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تست 2 :تشبیه تنها در گزینه  .........وجود دارد ؟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الف) زدانش در بی نیازی بجوی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                وگر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چند سختیت آید به روی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ب) به دانش گرای و بدو شو بلند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       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چو خواهی  گه از بد نیابی گزند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ج)به از نیکی اندر جهان کار نیست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          دو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صد گفته چون نیم کردار نیست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د)چوخواهی که نامت بود جاودان     </a:t>
            </a: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             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مکن نام نیک بزرگان نهان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07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024" y="1694329"/>
            <a:ext cx="1164515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*نکته :</a:t>
            </a:r>
            <a:r>
              <a:rPr lang="fa-IR" sz="28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اگر "چو" یا" چون" در عبارت   معنی "وقتی که"  یا معنای "اگر "بدهند دیگر ادات تشبیه نیستند 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چو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رستم بدیدش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در اینجا "چو" معنی  "وقتی که "می دهد.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د)چوخواهی که نامت بود جاودان       مکن نام نیک بزرگان نهان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77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497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 Lotus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47</cp:revision>
  <dcterms:created xsi:type="dcterms:W3CDTF">2015-07-06T05:06:21Z</dcterms:created>
  <dcterms:modified xsi:type="dcterms:W3CDTF">2015-09-10T10:58:36Z</dcterms:modified>
</cp:coreProperties>
</file>