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69" r:id="rId14"/>
    <p:sldId id="268" r:id="rId15"/>
    <p:sldId id="271" r:id="rId16"/>
    <p:sldId id="272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533400"/>
            <a:ext cx="72390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8800" dirty="0" smtClean="0">
                <a:solidFill>
                  <a:srgbClr val="FFFF00"/>
                </a:solidFill>
              </a:rPr>
              <a:t>      </a:t>
            </a:r>
            <a:r>
              <a:rPr lang="fa-IR" sz="8800" dirty="0" smtClean="0">
                <a:solidFill>
                  <a:schemeClr val="accent6">
                    <a:lumMod val="75000"/>
                  </a:schemeClr>
                </a:solidFill>
              </a:rPr>
              <a:t>اصفهان </a:t>
            </a:r>
          </a:p>
          <a:p>
            <a:pPr algn="r"/>
            <a:endParaRPr lang="fa-IR" sz="8800" dirty="0" smtClean="0">
              <a:solidFill>
                <a:srgbClr val="00B0F0"/>
              </a:solidFill>
            </a:endParaRPr>
          </a:p>
          <a:p>
            <a:pPr algn="r"/>
            <a:r>
              <a:rPr lang="fa-IR" sz="6000" b="1" dirty="0" smtClean="0">
                <a:solidFill>
                  <a:srgbClr val="0070C0"/>
                </a:solidFill>
              </a:rPr>
              <a:t>        نصف جهان</a:t>
            </a:r>
            <a:endParaRPr lang="en-US" sz="60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4724400"/>
            <a:ext cx="66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7200" b="1" dirty="0" smtClean="0">
                <a:solidFill>
                  <a:schemeClr val="accent6">
                    <a:lumMod val="75000"/>
                  </a:schemeClr>
                </a:solidFill>
              </a:rPr>
              <a:t>موقعیت اصفهان</a:t>
            </a:r>
            <a:endParaRPr lang="en-US" sz="7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648200" y="5715000"/>
            <a:ext cx="10668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mohsenm19.persiangig.com/weblog/naghshe%20jah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8991600" cy="66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daneshnameh.roshd.ir/mavara/img/daneshnameh_up/6/6e/naghshejaha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39200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flash_sheshom\اجتماعی\lotfollah-1603-mm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8991600" cy="488632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990600" y="5029200"/>
            <a:ext cx="68580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000" dirty="0" smtClean="0"/>
              <a:t>مسجد شیخ لطف الله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flash_sheshom\اجتماعی\LG_17942491394675182084581280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610600" cy="547211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762000" y="5791200"/>
            <a:ext cx="7620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000" dirty="0" smtClean="0"/>
              <a:t>مسجد امام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flash_sheshom\اجتماعی\ALIGHAPO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" y="0"/>
            <a:ext cx="9753600" cy="47244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914400" y="5029200"/>
            <a:ext cx="73152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7200" dirty="0" smtClean="0"/>
              <a:t>کاخ عالی قاپو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flash_sheshom\اجتماعی\esfehan-13880621-09164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0"/>
            <a:ext cx="7620000" cy="5080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914400" y="5029200"/>
            <a:ext cx="73152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7200" dirty="0" smtClean="0"/>
              <a:t>کاخ عالی قاپو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lash_sheshom\اجتماعی\IiiMG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0"/>
            <a:ext cx="9448800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D:\flash_sheshom\اجتماعی\RQC01042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915399" cy="6324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aranddownload.com/wp-content/uploads/2012/06/omoldebs_birds_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62200"/>
            <a:ext cx="9144000" cy="4495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3810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8800" b="1" dirty="0" smtClean="0">
                <a:solidFill>
                  <a:srgbClr val="002060"/>
                </a:solidFill>
              </a:rPr>
              <a:t>در کوهپایه های زاگرس</a:t>
            </a:r>
            <a:endParaRPr lang="en-US" sz="8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mahour.persiangig.com/image/DSC003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381000"/>
            <a:ext cx="8534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8000" dirty="0" smtClean="0">
                <a:solidFill>
                  <a:srgbClr val="00B0F0"/>
                </a:solidFill>
              </a:rPr>
              <a:t>رود زاینده رود از وسط آن می گذرد</a:t>
            </a:r>
            <a:endParaRPr lang="en-US" sz="8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0960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b="1" dirty="0" smtClean="0"/>
              <a:t> </a:t>
            </a:r>
            <a:r>
              <a:rPr lang="fa-IR" sz="7200" b="1" dirty="0" smtClean="0"/>
              <a:t>جمعیت: حدود  </a:t>
            </a:r>
            <a:r>
              <a:rPr lang="fa-IR" sz="7200" b="1" dirty="0" smtClean="0">
                <a:latin typeface="Arial"/>
                <a:cs typeface="Arial"/>
              </a:rPr>
              <a:t>٢٠٠٠٠٠٠ </a:t>
            </a:r>
          </a:p>
          <a:p>
            <a:pPr algn="r"/>
            <a:r>
              <a:rPr lang="fa-IR" sz="7200" b="1" dirty="0" smtClean="0">
                <a:latin typeface="Arial"/>
                <a:cs typeface="Arial"/>
              </a:rPr>
              <a:t> نفر</a:t>
            </a:r>
          </a:p>
          <a:p>
            <a:pPr algn="r"/>
            <a:r>
              <a:rPr lang="fa-IR" sz="7200" b="1" dirty="0" smtClean="0">
                <a:latin typeface="Arial"/>
                <a:cs typeface="Arial"/>
              </a:rPr>
              <a:t>بعد از </a:t>
            </a:r>
            <a:r>
              <a:rPr lang="fa-IR" sz="7200" b="1" dirty="0" smtClean="0">
                <a:solidFill>
                  <a:srgbClr val="FF0000"/>
                </a:solidFill>
                <a:latin typeface="Arial"/>
                <a:cs typeface="Arial"/>
              </a:rPr>
              <a:t>تهران</a:t>
            </a:r>
            <a:r>
              <a:rPr lang="fa-IR" sz="7200" b="1" dirty="0" smtClean="0">
                <a:latin typeface="Arial"/>
                <a:cs typeface="Arial"/>
              </a:rPr>
              <a:t> و</a:t>
            </a:r>
            <a:r>
              <a:rPr lang="fa-IR" sz="7200" b="1" dirty="0" smtClean="0">
                <a:solidFill>
                  <a:srgbClr val="C00000"/>
                </a:solidFill>
                <a:latin typeface="Arial"/>
                <a:cs typeface="Arial"/>
              </a:rPr>
              <a:t>مشهد</a:t>
            </a:r>
            <a:r>
              <a:rPr lang="fa-IR" sz="7200" b="1" dirty="0" smtClean="0">
                <a:latin typeface="Arial"/>
                <a:cs typeface="Arial"/>
              </a:rPr>
              <a:t> پر جمعیت ترین شهر ایران است</a:t>
            </a:r>
            <a:r>
              <a:rPr lang="fa-IR" sz="2400" b="1" dirty="0" smtClean="0">
                <a:latin typeface="Arial"/>
                <a:cs typeface="Arial"/>
              </a:rPr>
              <a:t>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1000"/>
            <a:ext cx="88392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4800" dirty="0" smtClean="0">
                <a:solidFill>
                  <a:srgbClr val="FF0000"/>
                </a:solidFill>
              </a:rPr>
              <a:t>نقشه ی گردشگری چیست؟</a:t>
            </a:r>
          </a:p>
          <a:p>
            <a:pPr algn="r"/>
            <a:r>
              <a:rPr lang="fa-IR" sz="4400" b="1" dirty="0" smtClean="0">
                <a:solidFill>
                  <a:srgbClr val="7030A0"/>
                </a:solidFill>
              </a:rPr>
              <a:t>نقشه ای است که بر روی آن </a:t>
            </a:r>
            <a:r>
              <a:rPr lang="fa-IR" sz="4400" b="1" dirty="0" smtClean="0">
                <a:solidFill>
                  <a:srgbClr val="00B0F0"/>
                </a:solidFill>
              </a:rPr>
              <a:t>مکان های دیدنی </a:t>
            </a:r>
            <a:r>
              <a:rPr lang="fa-IR" sz="4400" b="1" dirty="0" smtClean="0">
                <a:solidFill>
                  <a:srgbClr val="7030A0"/>
                </a:solidFill>
              </a:rPr>
              <a:t>و </a:t>
            </a:r>
            <a:r>
              <a:rPr lang="fa-IR" sz="4400" b="1" dirty="0" smtClean="0">
                <a:solidFill>
                  <a:schemeClr val="accent6">
                    <a:lumMod val="50000"/>
                  </a:schemeClr>
                </a:solidFill>
              </a:rPr>
              <a:t>آثار تاریخی </a:t>
            </a:r>
            <a:r>
              <a:rPr lang="fa-IR" sz="4400" b="1" dirty="0" smtClean="0">
                <a:solidFill>
                  <a:srgbClr val="7030A0"/>
                </a:solidFill>
              </a:rPr>
              <a:t>را نشان می دهند.</a:t>
            </a:r>
          </a:p>
          <a:p>
            <a:pPr algn="r"/>
            <a:endParaRPr lang="fa-IR" dirty="0" smtClean="0"/>
          </a:p>
          <a:p>
            <a:pPr algn="r"/>
            <a:endParaRPr lang="fa-IR" dirty="0" smtClean="0"/>
          </a:p>
          <a:p>
            <a:pPr algn="r"/>
            <a:endParaRPr lang="fa-IR" dirty="0" smtClean="0"/>
          </a:p>
          <a:p>
            <a:pPr algn="r"/>
            <a:endParaRPr lang="fa-IR" dirty="0" smtClean="0"/>
          </a:p>
          <a:p>
            <a:pPr algn="r"/>
            <a:endParaRPr lang="fa-IR" dirty="0" smtClean="0"/>
          </a:p>
          <a:p>
            <a:pPr algn="r"/>
            <a:endParaRPr lang="fa-IR" dirty="0" smtClean="0"/>
          </a:p>
          <a:p>
            <a:pPr algn="r"/>
            <a:endParaRPr lang="fa-IR" dirty="0" smtClean="0"/>
          </a:p>
          <a:p>
            <a:pPr algn="r"/>
            <a:r>
              <a:rPr lang="fa-IR" sz="3200" dirty="0" smtClean="0"/>
              <a:t>به نقشه ی گردشگری کتاب توجه کنید.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8153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4400" b="1" dirty="0" smtClean="0"/>
              <a:t>اوج شکوفایی اصفهان</a:t>
            </a:r>
          </a:p>
          <a:p>
            <a:pPr algn="r"/>
            <a:endParaRPr lang="fa-IR" dirty="0" smtClean="0"/>
          </a:p>
          <a:p>
            <a:pPr algn="r"/>
            <a:endParaRPr lang="fa-IR" dirty="0" smtClean="0"/>
          </a:p>
          <a:p>
            <a:pPr algn="r"/>
            <a:r>
              <a:rPr lang="fa-IR" sz="7200" dirty="0" smtClean="0">
                <a:solidFill>
                  <a:srgbClr val="00B0F0"/>
                </a:solidFill>
              </a:rPr>
              <a:t>        دوره ی صفویه </a:t>
            </a:r>
          </a:p>
          <a:p>
            <a:pPr algn="r"/>
            <a:endParaRPr lang="en-US" sz="72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8229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چرا اصفهان                 نصف جهان ؟</a:t>
            </a:r>
          </a:p>
          <a:p>
            <a:pPr algn="r"/>
            <a:endParaRPr lang="fa-I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fa-I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fa-IR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در دوره ی صفویه به دلیل حمایت شاهان صفوی تعداد زیادی از صنعتگران معماران هنرمندان و دانشمندان به اصفهان آمدند و چنان آثار با شکوه و زیبایی به وجو آوردند که این شهر به نصف جهان معروف شد.</a:t>
            </a:r>
            <a:endParaRPr lang="en-US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flash_sheshom\اجتماعی\Shah_Abbas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457200"/>
            <a:ext cx="7467599" cy="36258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52600" y="4495800"/>
            <a:ext cx="617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5400" b="1" dirty="0" smtClean="0"/>
              <a:t>شاه  عباس صفوی</a:t>
            </a:r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1219200" y="762000"/>
            <a:ext cx="6934200" cy="32766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600" dirty="0" smtClean="0"/>
              <a:t>میدان نقش جهان</a:t>
            </a:r>
            <a:endParaRPr lang="en-US" sz="6600" dirty="0"/>
          </a:p>
        </p:txBody>
      </p:sp>
      <p:sp>
        <p:nvSpPr>
          <p:cNvPr id="3" name="Down Arrow 2"/>
          <p:cNvSpPr/>
          <p:nvPr/>
        </p:nvSpPr>
        <p:spPr>
          <a:xfrm>
            <a:off x="3276600" y="4419600"/>
            <a:ext cx="2667000" cy="2057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137</Words>
  <Application>Microsoft Office PowerPoint</Application>
  <PresentationFormat>On-screen Show (4:3)</PresentationFormat>
  <Paragraphs>33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</dc:creator>
  <cp:lastModifiedBy>a</cp:lastModifiedBy>
  <cp:revision>6</cp:revision>
  <dcterms:created xsi:type="dcterms:W3CDTF">2006-08-16T00:00:00Z</dcterms:created>
  <dcterms:modified xsi:type="dcterms:W3CDTF">2015-07-29T06:14:06Z</dcterms:modified>
</cp:coreProperties>
</file>