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Conversation and practices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two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0"/>
            <a:ext cx="5029200" cy="333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They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  <a:r>
              <a:rPr lang="en-US" sz="4400" b="1" dirty="0" smtClean="0">
                <a:latin typeface="Comic Sans MS" pitchFamily="66" charset="0"/>
              </a:rPr>
              <a:t> check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dirty="0" smtClean="0">
                <a:latin typeface="Comic Sans MS" pitchFamily="66" charset="0"/>
              </a:rPr>
              <a:t> the timetable.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1000"/>
            <a:ext cx="6400800" cy="4523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He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4400" b="1" dirty="0" smtClean="0">
                <a:latin typeface="Comic Sans MS" pitchFamily="66" charset="0"/>
              </a:rPr>
              <a:t> check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the passport.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y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38199"/>
            <a:ext cx="5638800" cy="3612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105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He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4400" b="1" dirty="0" smtClean="0">
                <a:latin typeface="Comic Sans MS" pitchFamily="66" charset="0"/>
              </a:rPr>
              <a:t> exchang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b="1" dirty="0" smtClean="0">
                <a:latin typeface="Comic Sans MS" pitchFamily="66" charset="0"/>
              </a:rPr>
              <a:t> money</a:t>
            </a:r>
            <a:r>
              <a:rPr lang="en-US" sz="4400" dirty="0" smtClean="0">
                <a:latin typeface="Comic Sans MS" pitchFamily="66" charset="0"/>
              </a:rPr>
              <a:t>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10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Are they buying the tickets?</a:t>
            </a:r>
          </a:p>
          <a:p>
            <a:r>
              <a:rPr lang="en-US" sz="3200" dirty="0" smtClean="0">
                <a:latin typeface="Comic Sans MS" pitchFamily="66" charset="0"/>
              </a:rPr>
              <a:t>Yes, they are. No, they aren’t.</a:t>
            </a:r>
          </a:p>
        </p:txBody>
      </p:sp>
      <p:sp>
        <p:nvSpPr>
          <p:cNvPr id="3" name="Oval 2"/>
          <p:cNvSpPr/>
          <p:nvPr/>
        </p:nvSpPr>
        <p:spPr>
          <a:xfrm>
            <a:off x="0" y="1371600"/>
            <a:ext cx="2895600" cy="28194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19800" y="1524000"/>
            <a:ext cx="2895600" cy="2819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71800" y="1447800"/>
            <a:ext cx="2895600" cy="2819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Ask and answer.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9600"/>
            <a:ext cx="2438400" cy="1828800"/>
          </a:xfrm>
          <a:prstGeom prst="rect">
            <a:avLst/>
          </a:prstGeom>
        </p:spPr>
      </p:pic>
      <p:pic>
        <p:nvPicPr>
          <p:cNvPr id="3" name="Picture 2" descr="cvbxcv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0"/>
            <a:ext cx="2778993" cy="1981200"/>
          </a:xfrm>
          <a:prstGeom prst="rect">
            <a:avLst/>
          </a:prstGeom>
        </p:spPr>
      </p:pic>
      <p:pic>
        <p:nvPicPr>
          <p:cNvPr id="4" name="Picture 3" descr="dsfd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495800"/>
            <a:ext cx="2744013" cy="1828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 descr="imagesrtyr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4419600"/>
            <a:ext cx="2590800" cy="1981200"/>
          </a:xfrm>
          <a:prstGeom prst="rect">
            <a:avLst/>
          </a:prstGeom>
        </p:spPr>
      </p:pic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2362200"/>
            <a:ext cx="2587925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Is he/she …………………….</a:t>
            </a:r>
          </a:p>
          <a:p>
            <a:r>
              <a:rPr lang="en-US" sz="3200" dirty="0" smtClean="0">
                <a:latin typeface="Comic Sans MS" pitchFamily="66" charset="0"/>
              </a:rPr>
              <a:t>No, ………… . ……………………….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04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Ask and answer.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416241-illustration-of-people-buying-train-ticket-in-a-kiosk-Stock-V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"/>
            <a:ext cx="549062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24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They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  <a:r>
              <a:rPr lang="en-US" sz="4400" b="1" dirty="0" smtClean="0">
                <a:latin typeface="Comic Sans MS" pitchFamily="66" charset="0"/>
              </a:rPr>
              <a:t> buy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the tickets.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0"/>
            <a:ext cx="6502400" cy="309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724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4400" b="1" dirty="0" smtClean="0">
                <a:latin typeface="Comic Sans MS" pitchFamily="66" charset="0"/>
              </a:rPr>
              <a:t> book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dirty="0" smtClean="0">
                <a:latin typeface="Comic Sans MS" pitchFamily="66" charset="0"/>
              </a:rPr>
              <a:t> a room.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724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She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4400" b="1" dirty="0" smtClean="0">
                <a:latin typeface="Comic Sans MS" pitchFamily="66" charset="0"/>
              </a:rPr>
              <a:t> pack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dirty="0" smtClean="0">
                <a:latin typeface="Comic Sans MS" pitchFamily="66" charset="0"/>
              </a:rPr>
              <a:t> for a trip.</a:t>
            </a:r>
            <a:endParaRPr lang="en-US" sz="4400" dirty="0">
              <a:latin typeface="Comic Sans MS" pitchFamily="66" charset="0"/>
            </a:endParaRPr>
          </a:p>
        </p:txBody>
      </p:sp>
      <p:pic>
        <p:nvPicPr>
          <p:cNvPr id="4" name="Picture 3" descr="cvbxc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5378741" cy="35396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fds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019800" cy="4012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He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4400" b="1" dirty="0" smtClean="0">
                <a:latin typeface="Comic Sans MS" pitchFamily="66" charset="0"/>
              </a:rPr>
              <a:t>fill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out the form.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105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The plane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4400" b="1" dirty="0" smtClean="0">
                <a:latin typeface="Comic Sans MS" pitchFamily="66" charset="0"/>
              </a:rPr>
              <a:t> tack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b="1" dirty="0" smtClean="0">
                <a:latin typeface="Comic Sans MS" pitchFamily="66" charset="0"/>
              </a:rPr>
              <a:t> off</a:t>
            </a:r>
            <a:r>
              <a:rPr lang="en-US" sz="4400" dirty="0" smtClean="0">
                <a:latin typeface="Comic Sans MS" pitchFamily="66" charset="0"/>
              </a:rPr>
              <a:t>.</a:t>
            </a:r>
            <a:endParaRPr lang="en-US" sz="4400" dirty="0">
              <a:latin typeface="Comic Sans MS" pitchFamily="66" charset="0"/>
            </a:endParaRPr>
          </a:p>
        </p:txBody>
      </p:sp>
      <p:pic>
        <p:nvPicPr>
          <p:cNvPr id="4" name="Picture 3" descr="bigstock-Plane-landing-126787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4890964" cy="43855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rtyrty.jpg"/>
          <p:cNvPicPr>
            <a:picLocks noChangeAspect="1"/>
          </p:cNvPicPr>
          <p:nvPr/>
        </p:nvPicPr>
        <p:blipFill>
          <a:blip r:embed="rId2"/>
          <a:srcRect b="7770"/>
          <a:stretch>
            <a:fillRect/>
          </a:stretch>
        </p:blipFill>
        <p:spPr>
          <a:xfrm>
            <a:off x="1600200" y="762000"/>
            <a:ext cx="5791200" cy="4147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The plane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4400" b="1" dirty="0" smtClean="0">
                <a:latin typeface="Comic Sans MS" pitchFamily="66" charset="0"/>
              </a:rPr>
              <a:t> land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dirty="0" smtClean="0">
                <a:latin typeface="Comic Sans MS" pitchFamily="66" charset="0"/>
              </a:rPr>
              <a:t>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33400"/>
            <a:ext cx="6096000" cy="3562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4958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They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are</a:t>
            </a:r>
            <a:r>
              <a:rPr lang="en-US" sz="4400" b="1" dirty="0" smtClean="0">
                <a:latin typeface="Comic Sans MS" pitchFamily="66" charset="0"/>
              </a:rPr>
              <a:t> talk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b="1" dirty="0" smtClean="0">
                <a:latin typeface="Comic Sans MS" pitchFamily="66" charset="0"/>
              </a:rPr>
              <a:t> </a:t>
            </a:r>
            <a:r>
              <a:rPr lang="en-US" sz="4400" dirty="0" smtClean="0">
                <a:latin typeface="Comic Sans MS" pitchFamily="66" charset="0"/>
              </a:rPr>
              <a:t>to the receptionist.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el-front-desk-clip-art-129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20" y="990600"/>
            <a:ext cx="4934279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mic Sans MS" pitchFamily="66" charset="0"/>
              </a:rPr>
              <a:t>Mr. Jackson 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US" sz="4400" b="1" dirty="0" smtClean="0">
                <a:latin typeface="Comic Sans MS" pitchFamily="66" charset="0"/>
              </a:rPr>
              <a:t> check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ing</a:t>
            </a:r>
            <a:r>
              <a:rPr lang="en-US" sz="4400" b="1" dirty="0" smtClean="0">
                <a:latin typeface="Comic Sans MS" pitchFamily="66" charset="0"/>
              </a:rPr>
              <a:t> in</a:t>
            </a:r>
          </a:p>
          <a:p>
            <a:pPr algn="ctr"/>
            <a:r>
              <a:rPr lang="en-US" sz="4400" b="1" dirty="0" smtClean="0">
                <a:latin typeface="Comic Sans MS" pitchFamily="66" charset="0"/>
              </a:rPr>
              <a:t>at </a:t>
            </a:r>
            <a:r>
              <a:rPr lang="en-US" sz="4400" b="1" dirty="0" smtClean="0">
                <a:latin typeface="Comic Sans MS" pitchFamily="66" charset="0"/>
              </a:rPr>
              <a:t>the hotel</a:t>
            </a:r>
            <a:r>
              <a:rPr lang="en-US" sz="4400" dirty="0" smtClean="0">
                <a:latin typeface="Comic Sans MS" pitchFamily="66" charset="0"/>
              </a:rPr>
              <a:t>.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108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Conversation and practices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Conversation and practices</dc:title>
  <dc:creator>RPM</dc:creator>
  <cp:lastModifiedBy>RPM</cp:lastModifiedBy>
  <cp:revision>4</cp:revision>
  <dcterms:created xsi:type="dcterms:W3CDTF">2006-08-16T00:00:00Z</dcterms:created>
  <dcterms:modified xsi:type="dcterms:W3CDTF">2015-10-26T19:15:12Z</dcterms:modified>
</cp:coreProperties>
</file>