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8" autoAdjust="0"/>
    <p:restoredTop sz="94660"/>
  </p:normalViewPr>
  <p:slideViewPr>
    <p:cSldViewPr snapToGrid="0">
      <p:cViewPr varScale="1">
        <p:scale>
          <a:sx n="60" d="100"/>
          <a:sy n="60" d="100"/>
        </p:scale>
        <p:origin x="23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image" Target="../media/image8.wmf"/><Relationship Id="rId7" Type="http://schemas.openxmlformats.org/officeDocument/2006/relationships/image" Target="../media/image12.wmf"/><Relationship Id="rId2" Type="http://schemas.openxmlformats.org/officeDocument/2006/relationships/image" Target="../media/image7.wmf"/><Relationship Id="rId1" Type="http://schemas.openxmlformats.org/officeDocument/2006/relationships/image" Target="../media/image6.wmf"/><Relationship Id="rId6" Type="http://schemas.openxmlformats.org/officeDocument/2006/relationships/image" Target="../media/image11.wmf"/><Relationship Id="rId5" Type="http://schemas.openxmlformats.org/officeDocument/2006/relationships/image" Target="../media/image10.wmf"/><Relationship Id="rId10" Type="http://schemas.openxmlformats.org/officeDocument/2006/relationships/image" Target="../media/image15.wmf"/><Relationship Id="rId4" Type="http://schemas.openxmlformats.org/officeDocument/2006/relationships/image" Target="../media/image9.wmf"/><Relationship Id="rId9" Type="http://schemas.openxmlformats.org/officeDocument/2006/relationships/image" Target="../media/image14.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58.wmf"/><Relationship Id="rId2" Type="http://schemas.openxmlformats.org/officeDocument/2006/relationships/image" Target="../media/image57.wmf"/><Relationship Id="rId1" Type="http://schemas.openxmlformats.org/officeDocument/2006/relationships/image" Target="../media/image56.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58.wmf"/><Relationship Id="rId1" Type="http://schemas.openxmlformats.org/officeDocument/2006/relationships/image" Target="../media/image50.wmf"/></Relationships>
</file>

<file path=ppt/drawings/_rels/vmlDrawing12.vml.rels><?xml version="1.0" encoding="UTF-8" standalone="yes"?>
<Relationships xmlns="http://schemas.openxmlformats.org/package/2006/relationships"><Relationship Id="rId8" Type="http://schemas.openxmlformats.org/officeDocument/2006/relationships/image" Target="../media/image67.wmf"/><Relationship Id="rId3" Type="http://schemas.openxmlformats.org/officeDocument/2006/relationships/image" Target="../media/image62.wmf"/><Relationship Id="rId7" Type="http://schemas.openxmlformats.org/officeDocument/2006/relationships/image" Target="../media/image66.wmf"/><Relationship Id="rId2" Type="http://schemas.openxmlformats.org/officeDocument/2006/relationships/image" Target="../media/image61.wmf"/><Relationship Id="rId1" Type="http://schemas.openxmlformats.org/officeDocument/2006/relationships/image" Target="../media/image60.wmf"/><Relationship Id="rId6" Type="http://schemas.openxmlformats.org/officeDocument/2006/relationships/image" Target="../media/image65.wmf"/><Relationship Id="rId11" Type="http://schemas.openxmlformats.org/officeDocument/2006/relationships/image" Target="../media/image70.wmf"/><Relationship Id="rId5" Type="http://schemas.openxmlformats.org/officeDocument/2006/relationships/image" Target="../media/image64.wmf"/><Relationship Id="rId10" Type="http://schemas.openxmlformats.org/officeDocument/2006/relationships/image" Target="../media/image69.wmf"/><Relationship Id="rId4" Type="http://schemas.openxmlformats.org/officeDocument/2006/relationships/image" Target="../media/image63.wmf"/><Relationship Id="rId9" Type="http://schemas.openxmlformats.org/officeDocument/2006/relationships/image" Target="../media/image68.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73.wmf"/><Relationship Id="rId2" Type="http://schemas.openxmlformats.org/officeDocument/2006/relationships/image" Target="../media/image72.wmf"/><Relationship Id="rId1" Type="http://schemas.openxmlformats.org/officeDocument/2006/relationships/image" Target="../media/image71.wmf"/><Relationship Id="rId4" Type="http://schemas.openxmlformats.org/officeDocument/2006/relationships/image" Target="../media/image74.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77.wmf"/><Relationship Id="rId2" Type="http://schemas.openxmlformats.org/officeDocument/2006/relationships/image" Target="../media/image76.wmf"/><Relationship Id="rId1" Type="http://schemas.openxmlformats.org/officeDocument/2006/relationships/image" Target="../media/image75.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81.wmf"/><Relationship Id="rId2" Type="http://schemas.openxmlformats.org/officeDocument/2006/relationships/image" Target="../media/image80.wmf"/><Relationship Id="rId1" Type="http://schemas.openxmlformats.org/officeDocument/2006/relationships/image" Target="../media/image79.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82.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85.wmf"/><Relationship Id="rId2" Type="http://schemas.openxmlformats.org/officeDocument/2006/relationships/image" Target="../media/image84.wmf"/><Relationship Id="rId1" Type="http://schemas.openxmlformats.org/officeDocument/2006/relationships/image" Target="../media/image83.wmf"/><Relationship Id="rId5" Type="http://schemas.openxmlformats.org/officeDocument/2006/relationships/image" Target="../media/image87.wmf"/><Relationship Id="rId4" Type="http://schemas.openxmlformats.org/officeDocument/2006/relationships/image" Target="../media/image86.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90.wmf"/><Relationship Id="rId2" Type="http://schemas.openxmlformats.org/officeDocument/2006/relationships/image" Target="../media/image89.wmf"/><Relationship Id="rId1" Type="http://schemas.openxmlformats.org/officeDocument/2006/relationships/image" Target="../media/image88.wmf"/><Relationship Id="rId4" Type="http://schemas.openxmlformats.org/officeDocument/2006/relationships/image" Target="../media/image91.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9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95.wmf"/><Relationship Id="rId2" Type="http://schemas.openxmlformats.org/officeDocument/2006/relationships/image" Target="../media/image94.wmf"/><Relationship Id="rId1" Type="http://schemas.openxmlformats.org/officeDocument/2006/relationships/image" Target="../media/image93.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 Id="rId4" Type="http://schemas.openxmlformats.org/officeDocument/2006/relationships/image" Target="../media/image23.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image" Target="../media/image24.wmf"/><Relationship Id="rId5" Type="http://schemas.openxmlformats.org/officeDocument/2006/relationships/image" Target="../media/image28.wmf"/><Relationship Id="rId4" Type="http://schemas.openxmlformats.org/officeDocument/2006/relationships/image" Target="../media/image27.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1.wmf"/><Relationship Id="rId7" Type="http://schemas.openxmlformats.org/officeDocument/2006/relationships/image" Target="../media/image35.wmf"/><Relationship Id="rId2" Type="http://schemas.openxmlformats.org/officeDocument/2006/relationships/image" Target="../media/image30.wmf"/><Relationship Id="rId1" Type="http://schemas.openxmlformats.org/officeDocument/2006/relationships/image" Target="../media/image29.wmf"/><Relationship Id="rId6" Type="http://schemas.openxmlformats.org/officeDocument/2006/relationships/image" Target="../media/image34.wmf"/><Relationship Id="rId5" Type="http://schemas.openxmlformats.org/officeDocument/2006/relationships/image" Target="../media/image33.wmf"/><Relationship Id="rId4" Type="http://schemas.openxmlformats.org/officeDocument/2006/relationships/image" Target="../media/image32.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47.wmf"/><Relationship Id="rId13" Type="http://schemas.openxmlformats.org/officeDocument/2006/relationships/image" Target="../media/image52.wmf"/><Relationship Id="rId3" Type="http://schemas.openxmlformats.org/officeDocument/2006/relationships/image" Target="../media/image42.wmf"/><Relationship Id="rId7" Type="http://schemas.openxmlformats.org/officeDocument/2006/relationships/image" Target="../media/image46.wmf"/><Relationship Id="rId12" Type="http://schemas.openxmlformats.org/officeDocument/2006/relationships/image" Target="../media/image51.wmf"/><Relationship Id="rId2" Type="http://schemas.openxmlformats.org/officeDocument/2006/relationships/image" Target="../media/image41.wmf"/><Relationship Id="rId16" Type="http://schemas.openxmlformats.org/officeDocument/2006/relationships/image" Target="../media/image55.wmf"/><Relationship Id="rId1" Type="http://schemas.openxmlformats.org/officeDocument/2006/relationships/image" Target="../media/image40.wmf"/><Relationship Id="rId6" Type="http://schemas.openxmlformats.org/officeDocument/2006/relationships/image" Target="../media/image45.wmf"/><Relationship Id="rId11" Type="http://schemas.openxmlformats.org/officeDocument/2006/relationships/image" Target="../media/image50.wmf"/><Relationship Id="rId5" Type="http://schemas.openxmlformats.org/officeDocument/2006/relationships/image" Target="../media/image44.wmf"/><Relationship Id="rId15" Type="http://schemas.openxmlformats.org/officeDocument/2006/relationships/image" Target="../media/image54.wmf"/><Relationship Id="rId10" Type="http://schemas.openxmlformats.org/officeDocument/2006/relationships/image" Target="../media/image49.wmf"/><Relationship Id="rId4" Type="http://schemas.openxmlformats.org/officeDocument/2006/relationships/image" Target="../media/image43.wmf"/><Relationship Id="rId9" Type="http://schemas.openxmlformats.org/officeDocument/2006/relationships/image" Target="../media/image48.wmf"/><Relationship Id="rId14" Type="http://schemas.openxmlformats.org/officeDocument/2006/relationships/image" Target="../media/image5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7CAB64A-0F90-4F30-A76F-A52F10C13FC4}" type="datetimeFigureOut">
              <a:rPr lang="en-US" smtClean="0"/>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2F7DAD-A8AE-4E15-831C-CE7442F92E84}" type="slidenum">
              <a:rPr lang="en-US" smtClean="0"/>
              <a:t>‹#›</a:t>
            </a:fld>
            <a:endParaRPr lang="en-US"/>
          </a:p>
        </p:txBody>
      </p:sp>
    </p:spTree>
    <p:extLst>
      <p:ext uri="{BB962C8B-B14F-4D97-AF65-F5344CB8AC3E}">
        <p14:creationId xmlns:p14="http://schemas.microsoft.com/office/powerpoint/2010/main" val="1616184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CAB64A-0F90-4F30-A76F-A52F10C13FC4}" type="datetimeFigureOut">
              <a:rPr lang="en-US" smtClean="0"/>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2F7DAD-A8AE-4E15-831C-CE7442F92E84}" type="slidenum">
              <a:rPr lang="en-US" smtClean="0"/>
              <a:t>‹#›</a:t>
            </a:fld>
            <a:endParaRPr lang="en-US"/>
          </a:p>
        </p:txBody>
      </p:sp>
    </p:spTree>
    <p:extLst>
      <p:ext uri="{BB962C8B-B14F-4D97-AF65-F5344CB8AC3E}">
        <p14:creationId xmlns:p14="http://schemas.microsoft.com/office/powerpoint/2010/main" val="2380172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CAB64A-0F90-4F30-A76F-A52F10C13FC4}" type="datetimeFigureOut">
              <a:rPr lang="en-US" smtClean="0"/>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2F7DAD-A8AE-4E15-831C-CE7442F92E84}"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206374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CAB64A-0F90-4F30-A76F-A52F10C13FC4}" type="datetimeFigureOut">
              <a:rPr lang="en-US" smtClean="0"/>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2F7DAD-A8AE-4E15-831C-CE7442F92E84}" type="slidenum">
              <a:rPr lang="en-US" smtClean="0"/>
              <a:t>‹#›</a:t>
            </a:fld>
            <a:endParaRPr lang="en-US"/>
          </a:p>
        </p:txBody>
      </p:sp>
    </p:spTree>
    <p:extLst>
      <p:ext uri="{BB962C8B-B14F-4D97-AF65-F5344CB8AC3E}">
        <p14:creationId xmlns:p14="http://schemas.microsoft.com/office/powerpoint/2010/main" val="15518621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CAB64A-0F90-4F30-A76F-A52F10C13FC4}" type="datetimeFigureOut">
              <a:rPr lang="en-US" smtClean="0"/>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2F7DAD-A8AE-4E15-831C-CE7442F92E8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141672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CAB64A-0F90-4F30-A76F-A52F10C13FC4}" type="datetimeFigureOut">
              <a:rPr lang="en-US" smtClean="0"/>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2F7DAD-A8AE-4E15-831C-CE7442F92E84}" type="slidenum">
              <a:rPr lang="en-US" smtClean="0"/>
              <a:t>‹#›</a:t>
            </a:fld>
            <a:endParaRPr lang="en-US"/>
          </a:p>
        </p:txBody>
      </p:sp>
    </p:spTree>
    <p:extLst>
      <p:ext uri="{BB962C8B-B14F-4D97-AF65-F5344CB8AC3E}">
        <p14:creationId xmlns:p14="http://schemas.microsoft.com/office/powerpoint/2010/main" val="3179663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CAB64A-0F90-4F30-A76F-A52F10C13FC4}" type="datetimeFigureOut">
              <a:rPr lang="en-US" smtClean="0"/>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2F7DAD-A8AE-4E15-831C-CE7442F92E84}" type="slidenum">
              <a:rPr lang="en-US" smtClean="0"/>
              <a:t>‹#›</a:t>
            </a:fld>
            <a:endParaRPr lang="en-US"/>
          </a:p>
        </p:txBody>
      </p:sp>
    </p:spTree>
    <p:extLst>
      <p:ext uri="{BB962C8B-B14F-4D97-AF65-F5344CB8AC3E}">
        <p14:creationId xmlns:p14="http://schemas.microsoft.com/office/powerpoint/2010/main" val="22829472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CAB64A-0F90-4F30-A76F-A52F10C13FC4}" type="datetimeFigureOut">
              <a:rPr lang="en-US" smtClean="0"/>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2F7DAD-A8AE-4E15-831C-CE7442F92E84}" type="slidenum">
              <a:rPr lang="en-US" smtClean="0"/>
              <a:t>‹#›</a:t>
            </a:fld>
            <a:endParaRPr lang="en-US"/>
          </a:p>
        </p:txBody>
      </p:sp>
    </p:spTree>
    <p:extLst>
      <p:ext uri="{BB962C8B-B14F-4D97-AF65-F5344CB8AC3E}">
        <p14:creationId xmlns:p14="http://schemas.microsoft.com/office/powerpoint/2010/main" val="24587726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381000"/>
            <a:ext cx="10668000" cy="838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295400"/>
            <a:ext cx="5080000" cy="464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6197600" y="1295400"/>
            <a:ext cx="5080000" cy="22479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197600" y="3695700"/>
            <a:ext cx="5080000" cy="22479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8" name="Rectangle 6"/>
          <p:cNvSpPr>
            <a:spLocks noGrp="1" noChangeArrowheads="1"/>
          </p:cNvSpPr>
          <p:nvPr>
            <p:ph type="sldNum" sz="quarter" idx="12"/>
          </p:nvPr>
        </p:nvSpPr>
        <p:spPr>
          <a:ln/>
        </p:spPr>
        <p:txBody>
          <a:bodyPr/>
          <a:lstStyle>
            <a:lvl1pPr>
              <a:defRPr/>
            </a:lvl1pPr>
          </a:lstStyle>
          <a:p>
            <a:pPr>
              <a:defRPr/>
            </a:pPr>
            <a:fld id="{E26DD10F-9462-4104-9305-7F125A2525E4}" type="slidenum">
              <a:rPr lang="ar-SA" altLang="en-US"/>
              <a:pPr>
                <a:defRPr/>
              </a:pPr>
              <a:t>‹#›</a:t>
            </a:fld>
            <a:endParaRPr lang="en-US" altLang="en-US"/>
          </a:p>
        </p:txBody>
      </p:sp>
    </p:spTree>
    <p:extLst>
      <p:ext uri="{BB962C8B-B14F-4D97-AF65-F5344CB8AC3E}">
        <p14:creationId xmlns:p14="http://schemas.microsoft.com/office/powerpoint/2010/main" val="3154381511"/>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508000" y="381000"/>
            <a:ext cx="10668000" cy="8382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914400" y="1295400"/>
            <a:ext cx="5080000" cy="22479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6197600" y="1295400"/>
            <a:ext cx="5080000" cy="22479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914400" y="3695700"/>
            <a:ext cx="5080000" cy="22479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6197600" y="3695700"/>
            <a:ext cx="5080000" cy="22479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C9FCB575-B283-4D9E-9699-8344B4812E1D}" type="slidenum">
              <a:rPr lang="ar-SA" altLang="en-US"/>
              <a:pPr>
                <a:defRPr/>
              </a:pPr>
              <a:t>‹#›</a:t>
            </a:fld>
            <a:endParaRPr lang="en-US" altLang="en-US"/>
          </a:p>
        </p:txBody>
      </p:sp>
    </p:spTree>
    <p:extLst>
      <p:ext uri="{BB962C8B-B14F-4D97-AF65-F5344CB8AC3E}">
        <p14:creationId xmlns:p14="http://schemas.microsoft.com/office/powerpoint/2010/main" val="3402787193"/>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381000"/>
            <a:ext cx="10668000" cy="8382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295400"/>
            <a:ext cx="5080000" cy="464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6197600" y="1295400"/>
            <a:ext cx="5080000" cy="22479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197600" y="3695700"/>
            <a:ext cx="5080000" cy="22479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8" name="Rectangle 6"/>
          <p:cNvSpPr>
            <a:spLocks noGrp="1" noChangeArrowheads="1"/>
          </p:cNvSpPr>
          <p:nvPr>
            <p:ph type="sldNum" sz="quarter" idx="12"/>
          </p:nvPr>
        </p:nvSpPr>
        <p:spPr>
          <a:ln/>
        </p:spPr>
        <p:txBody>
          <a:bodyPr/>
          <a:lstStyle>
            <a:lvl1pPr>
              <a:defRPr/>
            </a:lvl1pPr>
          </a:lstStyle>
          <a:p>
            <a:pPr>
              <a:defRPr/>
            </a:pPr>
            <a:fld id="{6B4FCAFD-0CC9-4347-9124-22DA22A6D6AB}" type="slidenum">
              <a:rPr lang="ar-SA" altLang="en-US"/>
              <a:pPr>
                <a:defRPr/>
              </a:pPr>
              <a:t>‹#›</a:t>
            </a:fld>
            <a:endParaRPr lang="en-US" altLang="en-US"/>
          </a:p>
        </p:txBody>
      </p:sp>
    </p:spTree>
    <p:extLst>
      <p:ext uri="{BB962C8B-B14F-4D97-AF65-F5344CB8AC3E}">
        <p14:creationId xmlns:p14="http://schemas.microsoft.com/office/powerpoint/2010/main" val="110593040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CAB64A-0F90-4F30-A76F-A52F10C13FC4}" type="datetimeFigureOut">
              <a:rPr lang="en-US" smtClean="0"/>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2F7DAD-A8AE-4E15-831C-CE7442F92E84}" type="slidenum">
              <a:rPr lang="en-US" smtClean="0"/>
              <a:t>‹#›</a:t>
            </a:fld>
            <a:endParaRPr lang="en-US"/>
          </a:p>
        </p:txBody>
      </p:sp>
    </p:spTree>
    <p:extLst>
      <p:ext uri="{BB962C8B-B14F-4D97-AF65-F5344CB8AC3E}">
        <p14:creationId xmlns:p14="http://schemas.microsoft.com/office/powerpoint/2010/main" val="26982274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381000"/>
            <a:ext cx="10668000" cy="838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295400"/>
            <a:ext cx="5080000" cy="464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295400"/>
            <a:ext cx="5080000" cy="464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9631B8E-2D11-4FAE-BEC5-19FFAB344825}" type="slidenum">
              <a:rPr lang="ar-SA" altLang="en-US"/>
              <a:pPr>
                <a:defRPr/>
              </a:pPr>
              <a:t>‹#›</a:t>
            </a:fld>
            <a:endParaRPr lang="en-US" altLang="en-US"/>
          </a:p>
        </p:txBody>
      </p:sp>
    </p:spTree>
    <p:extLst>
      <p:ext uri="{BB962C8B-B14F-4D97-AF65-F5344CB8AC3E}">
        <p14:creationId xmlns:p14="http://schemas.microsoft.com/office/powerpoint/2010/main" val="423987998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CAB64A-0F90-4F30-A76F-A52F10C13FC4}" type="datetimeFigureOut">
              <a:rPr lang="en-US" smtClean="0"/>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2F7DAD-A8AE-4E15-831C-CE7442F92E84}" type="slidenum">
              <a:rPr lang="en-US" smtClean="0"/>
              <a:t>‹#›</a:t>
            </a:fld>
            <a:endParaRPr lang="en-US"/>
          </a:p>
        </p:txBody>
      </p:sp>
    </p:spTree>
    <p:extLst>
      <p:ext uri="{BB962C8B-B14F-4D97-AF65-F5344CB8AC3E}">
        <p14:creationId xmlns:p14="http://schemas.microsoft.com/office/powerpoint/2010/main" val="3266194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CAB64A-0F90-4F30-A76F-A52F10C13FC4}" type="datetimeFigureOut">
              <a:rPr lang="en-US" smtClean="0"/>
              <a:t>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2F7DAD-A8AE-4E15-831C-CE7442F92E84}" type="slidenum">
              <a:rPr lang="en-US" smtClean="0"/>
              <a:t>‹#›</a:t>
            </a:fld>
            <a:endParaRPr lang="en-US"/>
          </a:p>
        </p:txBody>
      </p:sp>
    </p:spTree>
    <p:extLst>
      <p:ext uri="{BB962C8B-B14F-4D97-AF65-F5344CB8AC3E}">
        <p14:creationId xmlns:p14="http://schemas.microsoft.com/office/powerpoint/2010/main" val="3991066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CAB64A-0F90-4F30-A76F-A52F10C13FC4}" type="datetimeFigureOut">
              <a:rPr lang="en-US" smtClean="0"/>
              <a:t>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2F7DAD-A8AE-4E15-831C-CE7442F92E84}" type="slidenum">
              <a:rPr lang="en-US" smtClean="0"/>
              <a:t>‹#›</a:t>
            </a:fld>
            <a:endParaRPr lang="en-US"/>
          </a:p>
        </p:txBody>
      </p:sp>
    </p:spTree>
    <p:extLst>
      <p:ext uri="{BB962C8B-B14F-4D97-AF65-F5344CB8AC3E}">
        <p14:creationId xmlns:p14="http://schemas.microsoft.com/office/powerpoint/2010/main" val="708158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CAB64A-0F90-4F30-A76F-A52F10C13FC4}" type="datetimeFigureOut">
              <a:rPr lang="en-US" smtClean="0"/>
              <a:t>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2F7DAD-A8AE-4E15-831C-CE7442F92E84}" type="slidenum">
              <a:rPr lang="en-US" smtClean="0"/>
              <a:t>‹#›</a:t>
            </a:fld>
            <a:endParaRPr lang="en-US"/>
          </a:p>
        </p:txBody>
      </p:sp>
    </p:spTree>
    <p:extLst>
      <p:ext uri="{BB962C8B-B14F-4D97-AF65-F5344CB8AC3E}">
        <p14:creationId xmlns:p14="http://schemas.microsoft.com/office/powerpoint/2010/main" val="1806470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CAB64A-0F90-4F30-A76F-A52F10C13FC4}" type="datetimeFigureOut">
              <a:rPr lang="en-US" smtClean="0"/>
              <a:t>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2F7DAD-A8AE-4E15-831C-CE7442F92E84}" type="slidenum">
              <a:rPr lang="en-US" smtClean="0"/>
              <a:t>‹#›</a:t>
            </a:fld>
            <a:endParaRPr lang="en-US"/>
          </a:p>
        </p:txBody>
      </p:sp>
    </p:spTree>
    <p:extLst>
      <p:ext uri="{BB962C8B-B14F-4D97-AF65-F5344CB8AC3E}">
        <p14:creationId xmlns:p14="http://schemas.microsoft.com/office/powerpoint/2010/main" val="2762828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CAB64A-0F90-4F30-A76F-A52F10C13FC4}" type="datetimeFigureOut">
              <a:rPr lang="en-US" smtClean="0"/>
              <a:t>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2F7DAD-A8AE-4E15-831C-CE7442F92E84}" type="slidenum">
              <a:rPr lang="en-US" smtClean="0"/>
              <a:t>‹#›</a:t>
            </a:fld>
            <a:endParaRPr lang="en-US"/>
          </a:p>
        </p:txBody>
      </p:sp>
    </p:spTree>
    <p:extLst>
      <p:ext uri="{BB962C8B-B14F-4D97-AF65-F5344CB8AC3E}">
        <p14:creationId xmlns:p14="http://schemas.microsoft.com/office/powerpoint/2010/main" val="445884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CAB64A-0F90-4F30-A76F-A52F10C13FC4}" type="datetimeFigureOut">
              <a:rPr lang="en-US" smtClean="0"/>
              <a:t>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2F7DAD-A8AE-4E15-831C-CE7442F92E84}" type="slidenum">
              <a:rPr lang="en-US" smtClean="0"/>
              <a:t>‹#›</a:t>
            </a:fld>
            <a:endParaRPr lang="en-US"/>
          </a:p>
        </p:txBody>
      </p:sp>
    </p:spTree>
    <p:extLst>
      <p:ext uri="{BB962C8B-B14F-4D97-AF65-F5344CB8AC3E}">
        <p14:creationId xmlns:p14="http://schemas.microsoft.com/office/powerpoint/2010/main" val="3393969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7CAB64A-0F90-4F30-A76F-A52F10C13FC4}" type="datetimeFigureOut">
              <a:rPr lang="en-US" smtClean="0"/>
              <a:t>2/5/2022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32F7DAD-A8AE-4E15-831C-CE7442F92E84}" type="slidenum">
              <a:rPr lang="en-US" smtClean="0"/>
              <a:t>‹#›</a:t>
            </a:fld>
            <a:endParaRPr lang="en-US"/>
          </a:p>
        </p:txBody>
      </p:sp>
    </p:spTree>
    <p:extLst>
      <p:ext uri="{BB962C8B-B14F-4D97-AF65-F5344CB8AC3E}">
        <p14:creationId xmlns:p14="http://schemas.microsoft.com/office/powerpoint/2010/main" val="16139322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8.wmf"/><Relationship Id="rId13" Type="http://schemas.openxmlformats.org/officeDocument/2006/relationships/oleObject" Target="../embeddings/oleObject6.bin"/><Relationship Id="rId18" Type="http://schemas.openxmlformats.org/officeDocument/2006/relationships/image" Target="../media/image13.wmf"/><Relationship Id="rId3" Type="http://schemas.openxmlformats.org/officeDocument/2006/relationships/oleObject" Target="../embeddings/oleObject1.bin"/><Relationship Id="rId21" Type="http://schemas.openxmlformats.org/officeDocument/2006/relationships/oleObject" Target="../embeddings/oleObject10.bin"/><Relationship Id="rId7" Type="http://schemas.openxmlformats.org/officeDocument/2006/relationships/oleObject" Target="../embeddings/oleObject3.bin"/><Relationship Id="rId12" Type="http://schemas.openxmlformats.org/officeDocument/2006/relationships/image" Target="../media/image10.wmf"/><Relationship Id="rId17" Type="http://schemas.openxmlformats.org/officeDocument/2006/relationships/oleObject" Target="../embeddings/oleObject8.bin"/><Relationship Id="rId2" Type="http://schemas.openxmlformats.org/officeDocument/2006/relationships/slideLayout" Target="../slideLayouts/slideLayout2.xml"/><Relationship Id="rId16" Type="http://schemas.openxmlformats.org/officeDocument/2006/relationships/image" Target="../media/image12.wmf"/><Relationship Id="rId20" Type="http://schemas.openxmlformats.org/officeDocument/2006/relationships/image" Target="../media/image14.wmf"/><Relationship Id="rId1" Type="http://schemas.openxmlformats.org/officeDocument/2006/relationships/vmlDrawing" Target="../drawings/vmlDrawing1.vml"/><Relationship Id="rId6" Type="http://schemas.openxmlformats.org/officeDocument/2006/relationships/image" Target="../media/image7.wmf"/><Relationship Id="rId11" Type="http://schemas.openxmlformats.org/officeDocument/2006/relationships/oleObject" Target="../embeddings/oleObject5.bin"/><Relationship Id="rId5" Type="http://schemas.openxmlformats.org/officeDocument/2006/relationships/oleObject" Target="../embeddings/oleObject2.bin"/><Relationship Id="rId15" Type="http://schemas.openxmlformats.org/officeDocument/2006/relationships/oleObject" Target="../embeddings/oleObject7.bin"/><Relationship Id="rId10" Type="http://schemas.openxmlformats.org/officeDocument/2006/relationships/image" Target="../media/image9.wmf"/><Relationship Id="rId19" Type="http://schemas.openxmlformats.org/officeDocument/2006/relationships/oleObject" Target="../embeddings/oleObject9.bin"/><Relationship Id="rId4" Type="http://schemas.openxmlformats.org/officeDocument/2006/relationships/image" Target="../media/image6.wmf"/><Relationship Id="rId9" Type="http://schemas.openxmlformats.org/officeDocument/2006/relationships/oleObject" Target="../embeddings/oleObject4.bin"/><Relationship Id="rId14" Type="http://schemas.openxmlformats.org/officeDocument/2006/relationships/image" Target="../media/image11.wmf"/><Relationship Id="rId22" Type="http://schemas.openxmlformats.org/officeDocument/2006/relationships/image" Target="../media/image15.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4.xml"/><Relationship Id="rId1" Type="http://schemas.openxmlformats.org/officeDocument/2006/relationships/vmlDrawing" Target="../drawings/vmlDrawing2.vml"/><Relationship Id="rId6" Type="http://schemas.openxmlformats.org/officeDocument/2006/relationships/image" Target="../media/image17.wmf"/><Relationship Id="rId5" Type="http://schemas.openxmlformats.org/officeDocument/2006/relationships/oleObject" Target="../embeddings/oleObject12.bin"/><Relationship Id="rId4" Type="http://schemas.openxmlformats.org/officeDocument/2006/relationships/image" Target="../media/image16.w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9.wmf"/><Relationship Id="rId5" Type="http://schemas.openxmlformats.org/officeDocument/2006/relationships/oleObject" Target="../embeddings/oleObject14.bin"/><Relationship Id="rId4" Type="http://schemas.openxmlformats.org/officeDocument/2006/relationships/image" Target="../media/image18.w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image" Target="../media/image22.wmf"/><Relationship Id="rId3" Type="http://schemas.openxmlformats.org/officeDocument/2006/relationships/oleObject" Target="../embeddings/oleObject15.bin"/><Relationship Id="rId7"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21.wmf"/><Relationship Id="rId5" Type="http://schemas.openxmlformats.org/officeDocument/2006/relationships/oleObject" Target="../embeddings/oleObject16.bin"/><Relationship Id="rId10" Type="http://schemas.openxmlformats.org/officeDocument/2006/relationships/image" Target="../media/image23.wmf"/><Relationship Id="rId4" Type="http://schemas.openxmlformats.org/officeDocument/2006/relationships/image" Target="../media/image20.wmf"/><Relationship Id="rId9" Type="http://schemas.openxmlformats.org/officeDocument/2006/relationships/oleObject" Target="../embeddings/oleObject18.bin"/></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image" Target="../media/image26.wmf"/><Relationship Id="rId3" Type="http://schemas.openxmlformats.org/officeDocument/2006/relationships/oleObject" Target="../embeddings/oleObject19.bin"/><Relationship Id="rId7" Type="http://schemas.openxmlformats.org/officeDocument/2006/relationships/oleObject" Target="../embeddings/oleObject21.bin"/><Relationship Id="rId12" Type="http://schemas.openxmlformats.org/officeDocument/2006/relationships/image" Target="../media/image28.wmf"/><Relationship Id="rId2" Type="http://schemas.openxmlformats.org/officeDocument/2006/relationships/slideLayout" Target="../slideLayouts/slideLayout17.xml"/><Relationship Id="rId1" Type="http://schemas.openxmlformats.org/officeDocument/2006/relationships/vmlDrawing" Target="../drawings/vmlDrawing5.vml"/><Relationship Id="rId6" Type="http://schemas.openxmlformats.org/officeDocument/2006/relationships/image" Target="../media/image25.wmf"/><Relationship Id="rId11" Type="http://schemas.openxmlformats.org/officeDocument/2006/relationships/oleObject" Target="../embeddings/oleObject23.bin"/><Relationship Id="rId5" Type="http://schemas.openxmlformats.org/officeDocument/2006/relationships/oleObject" Target="../embeddings/oleObject20.bin"/><Relationship Id="rId10" Type="http://schemas.openxmlformats.org/officeDocument/2006/relationships/image" Target="../media/image27.wmf"/><Relationship Id="rId4" Type="http://schemas.openxmlformats.org/officeDocument/2006/relationships/image" Target="../media/image24.wmf"/><Relationship Id="rId9" Type="http://schemas.openxmlformats.org/officeDocument/2006/relationships/oleObject" Target="../embeddings/oleObject22.bin"/></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image" Target="../media/image31.wmf"/><Relationship Id="rId13" Type="http://schemas.openxmlformats.org/officeDocument/2006/relationships/oleObject" Target="../embeddings/oleObject29.bin"/><Relationship Id="rId3" Type="http://schemas.openxmlformats.org/officeDocument/2006/relationships/oleObject" Target="../embeddings/oleObject24.bin"/><Relationship Id="rId7" Type="http://schemas.openxmlformats.org/officeDocument/2006/relationships/oleObject" Target="../embeddings/oleObject26.bin"/><Relationship Id="rId12" Type="http://schemas.openxmlformats.org/officeDocument/2006/relationships/image" Target="../media/image33.wmf"/><Relationship Id="rId2" Type="http://schemas.openxmlformats.org/officeDocument/2006/relationships/slideLayout" Target="../slideLayouts/slideLayout18.xml"/><Relationship Id="rId16" Type="http://schemas.openxmlformats.org/officeDocument/2006/relationships/image" Target="../media/image35.wmf"/><Relationship Id="rId1" Type="http://schemas.openxmlformats.org/officeDocument/2006/relationships/vmlDrawing" Target="../drawings/vmlDrawing6.vml"/><Relationship Id="rId6" Type="http://schemas.openxmlformats.org/officeDocument/2006/relationships/image" Target="../media/image30.wmf"/><Relationship Id="rId11" Type="http://schemas.openxmlformats.org/officeDocument/2006/relationships/oleObject" Target="../embeddings/oleObject28.bin"/><Relationship Id="rId5" Type="http://schemas.openxmlformats.org/officeDocument/2006/relationships/oleObject" Target="../embeddings/oleObject25.bin"/><Relationship Id="rId15" Type="http://schemas.openxmlformats.org/officeDocument/2006/relationships/oleObject" Target="../embeddings/oleObject30.bin"/><Relationship Id="rId10" Type="http://schemas.openxmlformats.org/officeDocument/2006/relationships/image" Target="../media/image32.wmf"/><Relationship Id="rId4" Type="http://schemas.openxmlformats.org/officeDocument/2006/relationships/image" Target="../media/image29.wmf"/><Relationship Id="rId9" Type="http://schemas.openxmlformats.org/officeDocument/2006/relationships/oleObject" Target="../embeddings/oleObject27.bin"/><Relationship Id="rId14" Type="http://schemas.openxmlformats.org/officeDocument/2006/relationships/image" Target="../media/image34.wmf"/></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36.wmf"/></Relationships>
</file>

<file path=ppt/slides/_rels/slide32.xml.rels><?xml version="1.0" encoding="UTF-8" standalone="yes"?>
<Relationships xmlns="http://schemas.openxmlformats.org/package/2006/relationships"><Relationship Id="rId8" Type="http://schemas.openxmlformats.org/officeDocument/2006/relationships/image" Target="../media/image39.wmf"/><Relationship Id="rId3" Type="http://schemas.openxmlformats.org/officeDocument/2006/relationships/oleObject" Target="../embeddings/oleObject32.bin"/><Relationship Id="rId7" Type="http://schemas.openxmlformats.org/officeDocument/2006/relationships/oleObject" Target="../embeddings/oleObject34.bin"/><Relationship Id="rId2" Type="http://schemas.openxmlformats.org/officeDocument/2006/relationships/slideLayout" Target="../slideLayouts/slideLayout19.xml"/><Relationship Id="rId1" Type="http://schemas.openxmlformats.org/officeDocument/2006/relationships/vmlDrawing" Target="../drawings/vmlDrawing8.vml"/><Relationship Id="rId6" Type="http://schemas.openxmlformats.org/officeDocument/2006/relationships/image" Target="../media/image38.wmf"/><Relationship Id="rId5" Type="http://schemas.openxmlformats.org/officeDocument/2006/relationships/oleObject" Target="../embeddings/oleObject33.bin"/><Relationship Id="rId4" Type="http://schemas.openxmlformats.org/officeDocument/2006/relationships/image" Target="../media/image37.wmf"/></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image" Target="../media/image42.wmf"/><Relationship Id="rId13" Type="http://schemas.openxmlformats.org/officeDocument/2006/relationships/oleObject" Target="../embeddings/oleObject40.bin"/><Relationship Id="rId18" Type="http://schemas.openxmlformats.org/officeDocument/2006/relationships/image" Target="../media/image47.wmf"/><Relationship Id="rId26" Type="http://schemas.openxmlformats.org/officeDocument/2006/relationships/image" Target="../media/image51.wmf"/><Relationship Id="rId3" Type="http://schemas.openxmlformats.org/officeDocument/2006/relationships/oleObject" Target="../embeddings/oleObject35.bin"/><Relationship Id="rId21" Type="http://schemas.openxmlformats.org/officeDocument/2006/relationships/oleObject" Target="../embeddings/oleObject44.bin"/><Relationship Id="rId34" Type="http://schemas.openxmlformats.org/officeDocument/2006/relationships/oleObject" Target="../embeddings/oleObject51.bin"/><Relationship Id="rId7" Type="http://schemas.openxmlformats.org/officeDocument/2006/relationships/oleObject" Target="../embeddings/oleObject37.bin"/><Relationship Id="rId12" Type="http://schemas.openxmlformats.org/officeDocument/2006/relationships/image" Target="../media/image44.wmf"/><Relationship Id="rId17" Type="http://schemas.openxmlformats.org/officeDocument/2006/relationships/oleObject" Target="../embeddings/oleObject42.bin"/><Relationship Id="rId25" Type="http://schemas.openxmlformats.org/officeDocument/2006/relationships/oleObject" Target="../embeddings/oleObject46.bin"/><Relationship Id="rId33" Type="http://schemas.openxmlformats.org/officeDocument/2006/relationships/oleObject" Target="../embeddings/oleObject50.bin"/><Relationship Id="rId2" Type="http://schemas.openxmlformats.org/officeDocument/2006/relationships/slideLayout" Target="../slideLayouts/slideLayout18.xml"/><Relationship Id="rId16" Type="http://schemas.openxmlformats.org/officeDocument/2006/relationships/image" Target="../media/image46.wmf"/><Relationship Id="rId20" Type="http://schemas.openxmlformats.org/officeDocument/2006/relationships/image" Target="../media/image48.wmf"/><Relationship Id="rId29" Type="http://schemas.openxmlformats.org/officeDocument/2006/relationships/oleObject" Target="../embeddings/oleObject48.bin"/><Relationship Id="rId1" Type="http://schemas.openxmlformats.org/officeDocument/2006/relationships/vmlDrawing" Target="../drawings/vmlDrawing9.vml"/><Relationship Id="rId6" Type="http://schemas.openxmlformats.org/officeDocument/2006/relationships/image" Target="../media/image41.wmf"/><Relationship Id="rId11" Type="http://schemas.openxmlformats.org/officeDocument/2006/relationships/oleObject" Target="../embeddings/oleObject39.bin"/><Relationship Id="rId24" Type="http://schemas.openxmlformats.org/officeDocument/2006/relationships/image" Target="../media/image50.wmf"/><Relationship Id="rId32" Type="http://schemas.openxmlformats.org/officeDocument/2006/relationships/image" Target="../media/image54.wmf"/><Relationship Id="rId5" Type="http://schemas.openxmlformats.org/officeDocument/2006/relationships/oleObject" Target="../embeddings/oleObject36.bin"/><Relationship Id="rId15" Type="http://schemas.openxmlformats.org/officeDocument/2006/relationships/oleObject" Target="../embeddings/oleObject41.bin"/><Relationship Id="rId23" Type="http://schemas.openxmlformats.org/officeDocument/2006/relationships/oleObject" Target="../embeddings/oleObject45.bin"/><Relationship Id="rId28" Type="http://schemas.openxmlformats.org/officeDocument/2006/relationships/image" Target="../media/image52.wmf"/><Relationship Id="rId36" Type="http://schemas.openxmlformats.org/officeDocument/2006/relationships/image" Target="../media/image55.wmf"/><Relationship Id="rId10" Type="http://schemas.openxmlformats.org/officeDocument/2006/relationships/image" Target="../media/image43.wmf"/><Relationship Id="rId19" Type="http://schemas.openxmlformats.org/officeDocument/2006/relationships/oleObject" Target="../embeddings/oleObject43.bin"/><Relationship Id="rId31" Type="http://schemas.openxmlformats.org/officeDocument/2006/relationships/oleObject" Target="../embeddings/oleObject49.bin"/><Relationship Id="rId4" Type="http://schemas.openxmlformats.org/officeDocument/2006/relationships/image" Target="../media/image40.wmf"/><Relationship Id="rId9" Type="http://schemas.openxmlformats.org/officeDocument/2006/relationships/oleObject" Target="../embeddings/oleObject38.bin"/><Relationship Id="rId14" Type="http://schemas.openxmlformats.org/officeDocument/2006/relationships/image" Target="../media/image45.wmf"/><Relationship Id="rId22" Type="http://schemas.openxmlformats.org/officeDocument/2006/relationships/image" Target="../media/image49.wmf"/><Relationship Id="rId27" Type="http://schemas.openxmlformats.org/officeDocument/2006/relationships/oleObject" Target="../embeddings/oleObject47.bin"/><Relationship Id="rId30" Type="http://schemas.openxmlformats.org/officeDocument/2006/relationships/image" Target="../media/image53.wmf"/><Relationship Id="rId35" Type="http://schemas.openxmlformats.org/officeDocument/2006/relationships/oleObject" Target="../embeddings/oleObject52.bin"/></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image" Target="../media/image58.wmf"/><Relationship Id="rId3" Type="http://schemas.openxmlformats.org/officeDocument/2006/relationships/oleObject" Target="../embeddings/oleObject53.bin"/><Relationship Id="rId7" Type="http://schemas.openxmlformats.org/officeDocument/2006/relationships/oleObject" Target="../embeddings/oleObject55.bin"/><Relationship Id="rId2" Type="http://schemas.openxmlformats.org/officeDocument/2006/relationships/slideLayout" Target="../slideLayouts/slideLayout17.xml"/><Relationship Id="rId1" Type="http://schemas.openxmlformats.org/officeDocument/2006/relationships/vmlDrawing" Target="../drawings/vmlDrawing10.vml"/><Relationship Id="rId6" Type="http://schemas.openxmlformats.org/officeDocument/2006/relationships/image" Target="../media/image57.wmf"/><Relationship Id="rId5" Type="http://schemas.openxmlformats.org/officeDocument/2006/relationships/oleObject" Target="../embeddings/oleObject54.bin"/><Relationship Id="rId4" Type="http://schemas.openxmlformats.org/officeDocument/2006/relationships/image" Target="../media/image56.wmf"/></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56.bin"/><Relationship Id="rId7" Type="http://schemas.openxmlformats.org/officeDocument/2006/relationships/image" Target="../media/image58.wmf"/><Relationship Id="rId2" Type="http://schemas.openxmlformats.org/officeDocument/2006/relationships/slideLayout" Target="../slideLayouts/slideLayout17.xml"/><Relationship Id="rId1" Type="http://schemas.openxmlformats.org/officeDocument/2006/relationships/vmlDrawing" Target="../drawings/vmlDrawing11.vml"/><Relationship Id="rId6" Type="http://schemas.openxmlformats.org/officeDocument/2006/relationships/oleObject" Target="../embeddings/oleObject57.bin"/><Relationship Id="rId5" Type="http://schemas.openxmlformats.org/officeDocument/2006/relationships/image" Target="../media/image59.png"/><Relationship Id="rId4" Type="http://schemas.openxmlformats.org/officeDocument/2006/relationships/image" Target="../media/image50.wmf"/></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8" Type="http://schemas.openxmlformats.org/officeDocument/2006/relationships/image" Target="../media/image62.wmf"/><Relationship Id="rId13" Type="http://schemas.openxmlformats.org/officeDocument/2006/relationships/oleObject" Target="../embeddings/oleObject63.bin"/><Relationship Id="rId18" Type="http://schemas.openxmlformats.org/officeDocument/2006/relationships/image" Target="../media/image67.wmf"/><Relationship Id="rId3" Type="http://schemas.openxmlformats.org/officeDocument/2006/relationships/oleObject" Target="../embeddings/oleObject58.bin"/><Relationship Id="rId21" Type="http://schemas.openxmlformats.org/officeDocument/2006/relationships/oleObject" Target="../embeddings/oleObject67.bin"/><Relationship Id="rId7" Type="http://schemas.openxmlformats.org/officeDocument/2006/relationships/oleObject" Target="../embeddings/oleObject60.bin"/><Relationship Id="rId12" Type="http://schemas.openxmlformats.org/officeDocument/2006/relationships/image" Target="../media/image64.wmf"/><Relationship Id="rId17" Type="http://schemas.openxmlformats.org/officeDocument/2006/relationships/oleObject" Target="../embeddings/oleObject65.bin"/><Relationship Id="rId2" Type="http://schemas.openxmlformats.org/officeDocument/2006/relationships/slideLayout" Target="../slideLayouts/slideLayout18.xml"/><Relationship Id="rId16" Type="http://schemas.openxmlformats.org/officeDocument/2006/relationships/image" Target="../media/image66.wmf"/><Relationship Id="rId20" Type="http://schemas.openxmlformats.org/officeDocument/2006/relationships/image" Target="../media/image68.wmf"/><Relationship Id="rId1" Type="http://schemas.openxmlformats.org/officeDocument/2006/relationships/vmlDrawing" Target="../drawings/vmlDrawing12.vml"/><Relationship Id="rId6" Type="http://schemas.openxmlformats.org/officeDocument/2006/relationships/image" Target="../media/image61.wmf"/><Relationship Id="rId11" Type="http://schemas.openxmlformats.org/officeDocument/2006/relationships/oleObject" Target="../embeddings/oleObject62.bin"/><Relationship Id="rId24" Type="http://schemas.openxmlformats.org/officeDocument/2006/relationships/image" Target="../media/image70.wmf"/><Relationship Id="rId5" Type="http://schemas.openxmlformats.org/officeDocument/2006/relationships/oleObject" Target="../embeddings/oleObject59.bin"/><Relationship Id="rId15" Type="http://schemas.openxmlformats.org/officeDocument/2006/relationships/oleObject" Target="../embeddings/oleObject64.bin"/><Relationship Id="rId23" Type="http://schemas.openxmlformats.org/officeDocument/2006/relationships/oleObject" Target="../embeddings/oleObject68.bin"/><Relationship Id="rId10" Type="http://schemas.openxmlformats.org/officeDocument/2006/relationships/image" Target="../media/image63.wmf"/><Relationship Id="rId19" Type="http://schemas.openxmlformats.org/officeDocument/2006/relationships/oleObject" Target="../embeddings/oleObject66.bin"/><Relationship Id="rId4" Type="http://schemas.openxmlformats.org/officeDocument/2006/relationships/image" Target="../media/image60.wmf"/><Relationship Id="rId9" Type="http://schemas.openxmlformats.org/officeDocument/2006/relationships/oleObject" Target="../embeddings/oleObject61.bin"/><Relationship Id="rId14" Type="http://schemas.openxmlformats.org/officeDocument/2006/relationships/image" Target="../media/image65.wmf"/><Relationship Id="rId22" Type="http://schemas.openxmlformats.org/officeDocument/2006/relationships/image" Target="../media/image69.wmf"/></Relationships>
</file>

<file path=ppt/slides/_rels/slide43.xml.rels><?xml version="1.0" encoding="UTF-8" standalone="yes"?>
<Relationships xmlns="http://schemas.openxmlformats.org/package/2006/relationships"><Relationship Id="rId8" Type="http://schemas.openxmlformats.org/officeDocument/2006/relationships/image" Target="../media/image73.wmf"/><Relationship Id="rId3" Type="http://schemas.openxmlformats.org/officeDocument/2006/relationships/oleObject" Target="../embeddings/oleObject69.bin"/><Relationship Id="rId7" Type="http://schemas.openxmlformats.org/officeDocument/2006/relationships/oleObject" Target="../embeddings/oleObject71.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image" Target="../media/image72.wmf"/><Relationship Id="rId11" Type="http://schemas.openxmlformats.org/officeDocument/2006/relationships/oleObject" Target="../embeddings/oleObject73.bin"/><Relationship Id="rId5" Type="http://schemas.openxmlformats.org/officeDocument/2006/relationships/oleObject" Target="../embeddings/oleObject70.bin"/><Relationship Id="rId10" Type="http://schemas.openxmlformats.org/officeDocument/2006/relationships/image" Target="../media/image74.wmf"/><Relationship Id="rId4" Type="http://schemas.openxmlformats.org/officeDocument/2006/relationships/image" Target="../media/image71.wmf"/><Relationship Id="rId9" Type="http://schemas.openxmlformats.org/officeDocument/2006/relationships/oleObject" Target="../embeddings/oleObject72.bin"/></Relationships>
</file>

<file path=ppt/slides/_rels/slide44.xml.rels><?xml version="1.0" encoding="UTF-8" standalone="yes"?>
<Relationships xmlns="http://schemas.openxmlformats.org/package/2006/relationships"><Relationship Id="rId8" Type="http://schemas.openxmlformats.org/officeDocument/2006/relationships/image" Target="../media/image77.wmf"/><Relationship Id="rId3" Type="http://schemas.openxmlformats.org/officeDocument/2006/relationships/oleObject" Target="../embeddings/oleObject74.bin"/><Relationship Id="rId7" Type="http://schemas.openxmlformats.org/officeDocument/2006/relationships/oleObject" Target="../embeddings/oleObject76.bin"/><Relationship Id="rId2" Type="http://schemas.openxmlformats.org/officeDocument/2006/relationships/slideLayout" Target="../slideLayouts/slideLayout18.xml"/><Relationship Id="rId1" Type="http://schemas.openxmlformats.org/officeDocument/2006/relationships/vmlDrawing" Target="../drawings/vmlDrawing14.vml"/><Relationship Id="rId6" Type="http://schemas.openxmlformats.org/officeDocument/2006/relationships/image" Target="../media/image76.wmf"/><Relationship Id="rId5" Type="http://schemas.openxmlformats.org/officeDocument/2006/relationships/oleObject" Target="../embeddings/oleObject75.bin"/><Relationship Id="rId4" Type="http://schemas.openxmlformats.org/officeDocument/2006/relationships/image" Target="../media/image75.wmf"/><Relationship Id="rId9" Type="http://schemas.openxmlformats.org/officeDocument/2006/relationships/image" Target="../media/image78.pn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image" Target="../media/image81.wmf"/><Relationship Id="rId3" Type="http://schemas.openxmlformats.org/officeDocument/2006/relationships/oleObject" Target="../embeddings/oleObject77.bin"/><Relationship Id="rId7" Type="http://schemas.openxmlformats.org/officeDocument/2006/relationships/oleObject" Target="../embeddings/oleObject79.bin"/><Relationship Id="rId2" Type="http://schemas.openxmlformats.org/officeDocument/2006/relationships/slideLayout" Target="../slideLayouts/slideLayout20.xml"/><Relationship Id="rId1" Type="http://schemas.openxmlformats.org/officeDocument/2006/relationships/vmlDrawing" Target="../drawings/vmlDrawing15.vml"/><Relationship Id="rId6" Type="http://schemas.openxmlformats.org/officeDocument/2006/relationships/image" Target="../media/image80.wmf"/><Relationship Id="rId5" Type="http://schemas.openxmlformats.org/officeDocument/2006/relationships/oleObject" Target="../embeddings/oleObject78.bin"/><Relationship Id="rId4" Type="http://schemas.openxmlformats.org/officeDocument/2006/relationships/image" Target="../media/image79.wmf"/></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80.bin"/><Relationship Id="rId2" Type="http://schemas.openxmlformats.org/officeDocument/2006/relationships/slideLayout" Target="../slideLayouts/slideLayout2.xml"/><Relationship Id="rId1" Type="http://schemas.openxmlformats.org/officeDocument/2006/relationships/vmlDrawing" Target="../drawings/vmlDrawing16.vml"/><Relationship Id="rId4" Type="http://schemas.openxmlformats.org/officeDocument/2006/relationships/image" Target="../media/image82.wmf"/></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image" Target="../media/image85.wmf"/><Relationship Id="rId3" Type="http://schemas.openxmlformats.org/officeDocument/2006/relationships/oleObject" Target="../embeddings/oleObject81.bin"/><Relationship Id="rId7" Type="http://schemas.openxmlformats.org/officeDocument/2006/relationships/oleObject" Target="../embeddings/oleObject83.bin"/><Relationship Id="rId12" Type="http://schemas.openxmlformats.org/officeDocument/2006/relationships/image" Target="../media/image87.wmf"/><Relationship Id="rId2" Type="http://schemas.openxmlformats.org/officeDocument/2006/relationships/slideLayout" Target="../slideLayouts/slideLayout18.xml"/><Relationship Id="rId1" Type="http://schemas.openxmlformats.org/officeDocument/2006/relationships/vmlDrawing" Target="../drawings/vmlDrawing17.vml"/><Relationship Id="rId6" Type="http://schemas.openxmlformats.org/officeDocument/2006/relationships/image" Target="../media/image84.wmf"/><Relationship Id="rId11" Type="http://schemas.openxmlformats.org/officeDocument/2006/relationships/oleObject" Target="../embeddings/oleObject85.bin"/><Relationship Id="rId5" Type="http://schemas.openxmlformats.org/officeDocument/2006/relationships/oleObject" Target="../embeddings/oleObject82.bin"/><Relationship Id="rId10" Type="http://schemas.openxmlformats.org/officeDocument/2006/relationships/image" Target="../media/image86.wmf"/><Relationship Id="rId4" Type="http://schemas.openxmlformats.org/officeDocument/2006/relationships/image" Target="../media/image83.wmf"/><Relationship Id="rId9" Type="http://schemas.openxmlformats.org/officeDocument/2006/relationships/oleObject" Target="../embeddings/oleObject84.bin"/></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8" Type="http://schemas.openxmlformats.org/officeDocument/2006/relationships/image" Target="../media/image90.wmf"/><Relationship Id="rId3" Type="http://schemas.openxmlformats.org/officeDocument/2006/relationships/oleObject" Target="../embeddings/oleObject86.bin"/><Relationship Id="rId7" Type="http://schemas.openxmlformats.org/officeDocument/2006/relationships/oleObject" Target="../embeddings/oleObject88.bin"/><Relationship Id="rId2" Type="http://schemas.openxmlformats.org/officeDocument/2006/relationships/slideLayout" Target="../slideLayouts/slideLayout2.xml"/><Relationship Id="rId1" Type="http://schemas.openxmlformats.org/officeDocument/2006/relationships/vmlDrawing" Target="../drawings/vmlDrawing18.vml"/><Relationship Id="rId6" Type="http://schemas.openxmlformats.org/officeDocument/2006/relationships/image" Target="../media/image89.wmf"/><Relationship Id="rId5" Type="http://schemas.openxmlformats.org/officeDocument/2006/relationships/oleObject" Target="../embeddings/oleObject87.bin"/><Relationship Id="rId10" Type="http://schemas.openxmlformats.org/officeDocument/2006/relationships/image" Target="../media/image91.wmf"/><Relationship Id="rId4" Type="http://schemas.openxmlformats.org/officeDocument/2006/relationships/image" Target="../media/image88.wmf"/><Relationship Id="rId9" Type="http://schemas.openxmlformats.org/officeDocument/2006/relationships/oleObject" Target="../embeddings/oleObject89.bin"/></Relationships>
</file>

<file path=ppt/slides/_rels/slide53.xml.rels><?xml version="1.0" encoding="UTF-8" standalone="yes"?>
<Relationships xmlns="http://schemas.openxmlformats.org/package/2006/relationships"><Relationship Id="rId3" Type="http://schemas.openxmlformats.org/officeDocument/2006/relationships/oleObject" Target="../embeddings/oleObject90.bin"/><Relationship Id="rId2" Type="http://schemas.openxmlformats.org/officeDocument/2006/relationships/slideLayout" Target="../slideLayouts/slideLayout2.xml"/><Relationship Id="rId1" Type="http://schemas.openxmlformats.org/officeDocument/2006/relationships/vmlDrawing" Target="../drawings/vmlDrawing19.vml"/><Relationship Id="rId4" Type="http://schemas.openxmlformats.org/officeDocument/2006/relationships/image" Target="../media/image92.wmf"/></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image" Target="../media/image95.wmf"/><Relationship Id="rId3" Type="http://schemas.openxmlformats.org/officeDocument/2006/relationships/oleObject" Target="../embeddings/oleObject91.bin"/><Relationship Id="rId7" Type="http://schemas.openxmlformats.org/officeDocument/2006/relationships/oleObject" Target="../embeddings/oleObject93.bin"/><Relationship Id="rId2" Type="http://schemas.openxmlformats.org/officeDocument/2006/relationships/slideLayout" Target="../slideLayouts/slideLayout18.xml"/><Relationship Id="rId1" Type="http://schemas.openxmlformats.org/officeDocument/2006/relationships/vmlDrawing" Target="../drawings/vmlDrawing20.vml"/><Relationship Id="rId6" Type="http://schemas.openxmlformats.org/officeDocument/2006/relationships/image" Target="../media/image94.wmf"/><Relationship Id="rId5" Type="http://schemas.openxmlformats.org/officeDocument/2006/relationships/oleObject" Target="../embeddings/oleObject92.bin"/><Relationship Id="rId4" Type="http://schemas.openxmlformats.org/officeDocument/2006/relationships/image" Target="../media/image93.wmf"/><Relationship Id="rId9" Type="http://schemas.openxmlformats.org/officeDocument/2006/relationships/image" Target="../media/image9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ChangeArrowheads="1"/>
          </p:cNvSpPr>
          <p:nvPr>
            <p:ph type="title"/>
          </p:nvPr>
        </p:nvSpPr>
        <p:spPr>
          <a:xfrm>
            <a:off x="2054225" y="582613"/>
            <a:ext cx="7778750" cy="614362"/>
          </a:xfrm>
        </p:spPr>
        <p:txBody>
          <a:bodyPr>
            <a:normAutofit fontScale="90000"/>
          </a:bodyPr>
          <a:lstStyle/>
          <a:p>
            <a:pPr eaLnBrk="1" hangingPunct="1"/>
            <a:r>
              <a:rPr lang="fa-IR" altLang="en-US" smtClean="0">
                <a:solidFill>
                  <a:srgbClr val="000092"/>
                </a:solidFill>
              </a:rPr>
              <a:t>1- الکتريسيته ساکن</a:t>
            </a:r>
            <a:endParaRPr lang="en-US" altLang="en-US" smtClean="0">
              <a:solidFill>
                <a:srgbClr val="000092"/>
              </a:solidFill>
            </a:endParaRPr>
          </a:p>
        </p:txBody>
      </p:sp>
      <p:sp>
        <p:nvSpPr>
          <p:cNvPr id="219139" name="Rectangle 3"/>
          <p:cNvSpPr>
            <a:spLocks noGrp="1" noChangeArrowheads="1"/>
          </p:cNvSpPr>
          <p:nvPr>
            <p:ph type="body" idx="1"/>
          </p:nvPr>
        </p:nvSpPr>
        <p:spPr>
          <a:xfrm>
            <a:off x="2063750" y="1916113"/>
            <a:ext cx="7772400" cy="4648200"/>
          </a:xfrm>
        </p:spPr>
        <p:txBody>
          <a:bodyPr/>
          <a:lstStyle/>
          <a:p>
            <a:pPr eaLnBrk="1" hangingPunct="1"/>
            <a:r>
              <a:rPr lang="fa-IR" altLang="en-US" smtClean="0">
                <a:solidFill>
                  <a:srgbClr val="7145ED"/>
                </a:solidFill>
              </a:rPr>
              <a:t>فصلهاي زير به الکتريسيته ساکن مربوط ميشوند:</a:t>
            </a:r>
          </a:p>
          <a:p>
            <a:pPr lvl="1" eaLnBrk="1" hangingPunct="1"/>
            <a:r>
              <a:rPr lang="fa-IR" altLang="en-US" smtClean="0">
                <a:solidFill>
                  <a:srgbClr val="000000"/>
                </a:solidFill>
              </a:rPr>
              <a:t>بار و ماده (قانون کولن)</a:t>
            </a:r>
          </a:p>
          <a:p>
            <a:pPr lvl="1" eaLnBrk="1" hangingPunct="1"/>
            <a:r>
              <a:rPr lang="fa-IR" altLang="en-US" smtClean="0">
                <a:solidFill>
                  <a:srgbClr val="000000"/>
                </a:solidFill>
              </a:rPr>
              <a:t>ميدان الکتريکي</a:t>
            </a:r>
          </a:p>
          <a:p>
            <a:pPr lvl="1" eaLnBrk="1" hangingPunct="1"/>
            <a:r>
              <a:rPr lang="fa-IR" altLang="en-US" smtClean="0">
                <a:solidFill>
                  <a:srgbClr val="000000"/>
                </a:solidFill>
              </a:rPr>
              <a:t>قانون گاوس</a:t>
            </a:r>
          </a:p>
          <a:p>
            <a:pPr lvl="1" eaLnBrk="1" hangingPunct="1"/>
            <a:r>
              <a:rPr lang="fa-IR" altLang="en-US" smtClean="0">
                <a:solidFill>
                  <a:srgbClr val="000000"/>
                </a:solidFill>
              </a:rPr>
              <a:t>پتانسيل الکتريکي</a:t>
            </a:r>
          </a:p>
          <a:p>
            <a:pPr lvl="1" eaLnBrk="1" hangingPunct="1"/>
            <a:r>
              <a:rPr lang="fa-IR" altLang="en-US" smtClean="0">
                <a:solidFill>
                  <a:srgbClr val="000000"/>
                </a:solidFill>
              </a:rPr>
              <a:t>خازن ها و دي الکتريک ها </a:t>
            </a:r>
            <a:endParaRPr lang="en-US" altLang="en-US" smtClean="0">
              <a:solidFill>
                <a:srgbClr val="000000"/>
              </a:solidFill>
            </a:endParaRPr>
          </a:p>
        </p:txBody>
      </p:sp>
    </p:spTree>
    <p:extLst>
      <p:ext uri="{BB962C8B-B14F-4D97-AF65-F5344CB8AC3E}">
        <p14:creationId xmlns:p14="http://schemas.microsoft.com/office/powerpoint/2010/main" val="3909766917"/>
      </p:ext>
    </p:extLst>
  </p:cSld>
  <p:clrMapOvr>
    <a:masterClrMapping/>
  </p:clrMapOvr>
  <p:transition spd="med">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219138"/>
                                        </p:tgtEl>
                                        <p:attrNameLst>
                                          <p:attrName>style.visibility</p:attrName>
                                        </p:attrNameLst>
                                      </p:cBhvr>
                                      <p:to>
                                        <p:strVal val="visible"/>
                                      </p:to>
                                    </p:set>
                                    <p:animEffect transition="in" filter="fade">
                                      <p:cBhvr>
                                        <p:cTn id="7" dur="800" decel="100000"/>
                                        <p:tgtEl>
                                          <p:spTgt spid="219138"/>
                                        </p:tgtEl>
                                      </p:cBhvr>
                                    </p:animEffect>
                                    <p:anim calcmode="lin" valueType="num">
                                      <p:cBhvr>
                                        <p:cTn id="8" dur="800" decel="100000" fill="hold"/>
                                        <p:tgtEl>
                                          <p:spTgt spid="219138"/>
                                        </p:tgtEl>
                                        <p:attrNameLst>
                                          <p:attrName>style.rotation</p:attrName>
                                        </p:attrNameLst>
                                      </p:cBhvr>
                                      <p:tavLst>
                                        <p:tav tm="0">
                                          <p:val>
                                            <p:fltVal val="-90"/>
                                          </p:val>
                                        </p:tav>
                                        <p:tav tm="100000">
                                          <p:val>
                                            <p:fltVal val="0"/>
                                          </p:val>
                                        </p:tav>
                                      </p:tavLst>
                                    </p:anim>
                                    <p:anim calcmode="lin" valueType="num">
                                      <p:cBhvr>
                                        <p:cTn id="9" dur="800" decel="100000" fill="hold"/>
                                        <p:tgtEl>
                                          <p:spTgt spid="219138"/>
                                        </p:tgtEl>
                                        <p:attrNameLst>
                                          <p:attrName>ppt_x</p:attrName>
                                        </p:attrNameLst>
                                      </p:cBhvr>
                                      <p:tavLst>
                                        <p:tav tm="0">
                                          <p:val>
                                            <p:strVal val="#ppt_x+0.4"/>
                                          </p:val>
                                        </p:tav>
                                        <p:tav tm="100000">
                                          <p:val>
                                            <p:strVal val="#ppt_x-0.05"/>
                                          </p:val>
                                        </p:tav>
                                      </p:tavLst>
                                    </p:anim>
                                    <p:anim calcmode="lin" valueType="num">
                                      <p:cBhvr>
                                        <p:cTn id="10" dur="800" decel="100000" fill="hold"/>
                                        <p:tgtEl>
                                          <p:spTgt spid="21913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1913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19138"/>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34" presetClass="entr" presetSubtype="0" fill="hold" grpId="0" nodeType="afterEffect">
                                  <p:stCondLst>
                                    <p:cond delay="0"/>
                                  </p:stCondLst>
                                  <p:childTnLst>
                                    <p:set>
                                      <p:cBhvr>
                                        <p:cTn id="15" dur="1" fill="hold">
                                          <p:stCondLst>
                                            <p:cond delay="0"/>
                                          </p:stCondLst>
                                        </p:cTn>
                                        <p:tgtEl>
                                          <p:spTgt spid="219139">
                                            <p:txEl>
                                              <p:pRg st="0" end="0"/>
                                            </p:txEl>
                                          </p:spTgt>
                                        </p:tgtEl>
                                        <p:attrNameLst>
                                          <p:attrName>style.visibility</p:attrName>
                                        </p:attrNameLst>
                                      </p:cBhvr>
                                      <p:to>
                                        <p:strVal val="visible"/>
                                      </p:to>
                                    </p:set>
                                    <p:anim from="(-#ppt_w/2)" to="(#ppt_x)" calcmode="lin" valueType="num">
                                      <p:cBhvr>
                                        <p:cTn id="16" dur="600" fill="hold">
                                          <p:stCondLst>
                                            <p:cond delay="0"/>
                                          </p:stCondLst>
                                        </p:cTn>
                                        <p:tgtEl>
                                          <p:spTgt spid="219139">
                                            <p:txEl>
                                              <p:pRg st="0" end="0"/>
                                            </p:txEl>
                                          </p:spTgt>
                                        </p:tgtEl>
                                        <p:attrNameLst>
                                          <p:attrName>ppt_x</p:attrName>
                                        </p:attrNameLst>
                                      </p:cBhvr>
                                    </p:anim>
                                    <p:anim from="0" to="-1.0" calcmode="lin" valueType="num">
                                      <p:cBhvr>
                                        <p:cTn id="17" dur="200" decel="50000" autoRev="1" fill="hold">
                                          <p:stCondLst>
                                            <p:cond delay="600"/>
                                          </p:stCondLst>
                                        </p:cTn>
                                        <p:tgtEl>
                                          <p:spTgt spid="219139">
                                            <p:txEl>
                                              <p:pRg st="0" end="0"/>
                                            </p:txEl>
                                          </p:spTgt>
                                        </p:tgtEl>
                                        <p:attrNameLst>
                                          <p:attrName>xshear</p:attrName>
                                        </p:attrNameLst>
                                      </p:cBhvr>
                                    </p:anim>
                                    <p:animScale>
                                      <p:cBhvr>
                                        <p:cTn id="18" dur="200" decel="100000" autoRev="1" fill="hold">
                                          <p:stCondLst>
                                            <p:cond delay="600"/>
                                          </p:stCondLst>
                                        </p:cTn>
                                        <p:tgtEl>
                                          <p:spTgt spid="219139">
                                            <p:txEl>
                                              <p:pRg st="0" end="0"/>
                                            </p:txEl>
                                          </p:spTgt>
                                        </p:tgtEl>
                                      </p:cBhvr>
                                      <p:from x="100000" y="100000"/>
                                      <p:to x="80000" y="100000"/>
                                    </p:animScale>
                                    <p:anim by="(#ppt_h/3+#ppt_w*0.1)" calcmode="lin" valueType="num">
                                      <p:cBhvr additive="sum">
                                        <p:cTn id="19" dur="200" decel="100000" autoRev="1" fill="hold">
                                          <p:stCondLst>
                                            <p:cond delay="600"/>
                                          </p:stCondLst>
                                        </p:cTn>
                                        <p:tgtEl>
                                          <p:spTgt spid="219139">
                                            <p:txEl>
                                              <p:pRg st="0" end="0"/>
                                            </p:txEl>
                                          </p:spTgt>
                                        </p:tgtEl>
                                        <p:attrNameLst>
                                          <p:attrName>ppt_x</p:attrName>
                                        </p:attrNameLst>
                                      </p:cBhvr>
                                    </p:anim>
                                  </p:childTnLst>
                                </p:cTn>
                              </p:par>
                            </p:childTnLst>
                          </p:cTn>
                        </p:par>
                        <p:par>
                          <p:cTn id="20" fill="hold" nodeType="afterGroup">
                            <p:stCondLst>
                              <p:cond delay="2000"/>
                            </p:stCondLst>
                            <p:childTnLst>
                              <p:par>
                                <p:cTn id="21" presetID="37" presetClass="entr" presetSubtype="0" fill="hold" grpId="0" nodeType="afterEffect">
                                  <p:stCondLst>
                                    <p:cond delay="0"/>
                                  </p:stCondLst>
                                  <p:childTnLst>
                                    <p:set>
                                      <p:cBhvr>
                                        <p:cTn id="22" dur="1" fill="hold">
                                          <p:stCondLst>
                                            <p:cond delay="0"/>
                                          </p:stCondLst>
                                        </p:cTn>
                                        <p:tgtEl>
                                          <p:spTgt spid="219139">
                                            <p:txEl>
                                              <p:pRg st="1" end="1"/>
                                            </p:txEl>
                                          </p:spTgt>
                                        </p:tgtEl>
                                        <p:attrNameLst>
                                          <p:attrName>style.visibility</p:attrName>
                                        </p:attrNameLst>
                                      </p:cBhvr>
                                      <p:to>
                                        <p:strVal val="visible"/>
                                      </p:to>
                                    </p:set>
                                    <p:animEffect transition="in" filter="fade">
                                      <p:cBhvr>
                                        <p:cTn id="23" dur="1000"/>
                                        <p:tgtEl>
                                          <p:spTgt spid="219139">
                                            <p:txEl>
                                              <p:pRg st="1" end="1"/>
                                            </p:txEl>
                                          </p:spTgt>
                                        </p:tgtEl>
                                      </p:cBhvr>
                                    </p:animEffect>
                                    <p:anim calcmode="lin" valueType="num">
                                      <p:cBhvr>
                                        <p:cTn id="24" dur="1000" fill="hold"/>
                                        <p:tgtEl>
                                          <p:spTgt spid="219139">
                                            <p:txEl>
                                              <p:pRg st="1" end="1"/>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219139">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219139">
                                            <p:txEl>
                                              <p:pRg st="1" end="1"/>
                                            </p:txEl>
                                          </p:spTgt>
                                        </p:tgtEl>
                                        <p:attrNameLst>
                                          <p:attrName>ppt_y</p:attrName>
                                        </p:attrNameLst>
                                      </p:cBhvr>
                                      <p:tavLst>
                                        <p:tav tm="0">
                                          <p:val>
                                            <p:strVal val="#ppt_y-.03"/>
                                          </p:val>
                                        </p:tav>
                                        <p:tav tm="100000">
                                          <p:val>
                                            <p:strVal val="#ppt_y"/>
                                          </p:val>
                                        </p:tav>
                                      </p:tavLst>
                                    </p:anim>
                                  </p:childTnLst>
                                </p:cTn>
                              </p:par>
                            </p:childTnLst>
                          </p:cTn>
                        </p:par>
                        <p:par>
                          <p:cTn id="27" fill="hold" nodeType="afterGroup">
                            <p:stCondLst>
                              <p:cond delay="3000"/>
                            </p:stCondLst>
                            <p:childTnLst>
                              <p:par>
                                <p:cTn id="28" presetID="37" presetClass="entr" presetSubtype="0" fill="hold" grpId="0" nodeType="afterEffect">
                                  <p:stCondLst>
                                    <p:cond delay="0"/>
                                  </p:stCondLst>
                                  <p:childTnLst>
                                    <p:set>
                                      <p:cBhvr>
                                        <p:cTn id="29" dur="1" fill="hold">
                                          <p:stCondLst>
                                            <p:cond delay="0"/>
                                          </p:stCondLst>
                                        </p:cTn>
                                        <p:tgtEl>
                                          <p:spTgt spid="219139">
                                            <p:txEl>
                                              <p:pRg st="2" end="2"/>
                                            </p:txEl>
                                          </p:spTgt>
                                        </p:tgtEl>
                                        <p:attrNameLst>
                                          <p:attrName>style.visibility</p:attrName>
                                        </p:attrNameLst>
                                      </p:cBhvr>
                                      <p:to>
                                        <p:strVal val="visible"/>
                                      </p:to>
                                    </p:set>
                                    <p:animEffect transition="in" filter="fade">
                                      <p:cBhvr>
                                        <p:cTn id="30" dur="1000"/>
                                        <p:tgtEl>
                                          <p:spTgt spid="219139">
                                            <p:txEl>
                                              <p:pRg st="2" end="2"/>
                                            </p:txEl>
                                          </p:spTgt>
                                        </p:tgtEl>
                                      </p:cBhvr>
                                    </p:animEffect>
                                    <p:anim calcmode="lin" valueType="num">
                                      <p:cBhvr>
                                        <p:cTn id="31" dur="1000" fill="hold"/>
                                        <p:tgtEl>
                                          <p:spTgt spid="219139">
                                            <p:txEl>
                                              <p:pRg st="2" end="2"/>
                                            </p:txEl>
                                          </p:spTgt>
                                        </p:tgtEl>
                                        <p:attrNameLst>
                                          <p:attrName>ppt_x</p:attrName>
                                        </p:attrNameLst>
                                      </p:cBhvr>
                                      <p:tavLst>
                                        <p:tav tm="0">
                                          <p:val>
                                            <p:strVal val="#ppt_x"/>
                                          </p:val>
                                        </p:tav>
                                        <p:tav tm="100000">
                                          <p:val>
                                            <p:strVal val="#ppt_x"/>
                                          </p:val>
                                        </p:tav>
                                      </p:tavLst>
                                    </p:anim>
                                    <p:anim calcmode="lin" valueType="num">
                                      <p:cBhvr>
                                        <p:cTn id="32" dur="900" decel="100000" fill="hold"/>
                                        <p:tgtEl>
                                          <p:spTgt spid="219139">
                                            <p:txEl>
                                              <p:pRg st="2" end="2"/>
                                            </p:txEl>
                                          </p:spTgt>
                                        </p:tgtEl>
                                        <p:attrNameLst>
                                          <p:attrName>ppt_y</p:attrName>
                                        </p:attrNameLst>
                                      </p:cBhvr>
                                      <p:tavLst>
                                        <p:tav tm="0">
                                          <p:val>
                                            <p:strVal val="#ppt_y+1"/>
                                          </p:val>
                                        </p:tav>
                                        <p:tav tm="100000">
                                          <p:val>
                                            <p:strVal val="#ppt_y-.03"/>
                                          </p:val>
                                        </p:tav>
                                      </p:tavLst>
                                    </p:anim>
                                    <p:anim calcmode="lin" valueType="num">
                                      <p:cBhvr>
                                        <p:cTn id="33" dur="100" accel="100000" fill="hold">
                                          <p:stCondLst>
                                            <p:cond delay="900"/>
                                          </p:stCondLst>
                                        </p:cTn>
                                        <p:tgtEl>
                                          <p:spTgt spid="219139">
                                            <p:txEl>
                                              <p:pRg st="2" end="2"/>
                                            </p:txEl>
                                          </p:spTgt>
                                        </p:tgtEl>
                                        <p:attrNameLst>
                                          <p:attrName>ppt_y</p:attrName>
                                        </p:attrNameLst>
                                      </p:cBhvr>
                                      <p:tavLst>
                                        <p:tav tm="0">
                                          <p:val>
                                            <p:strVal val="#ppt_y-.03"/>
                                          </p:val>
                                        </p:tav>
                                        <p:tav tm="100000">
                                          <p:val>
                                            <p:strVal val="#ppt_y"/>
                                          </p:val>
                                        </p:tav>
                                      </p:tavLst>
                                    </p:anim>
                                  </p:childTnLst>
                                </p:cTn>
                              </p:par>
                            </p:childTnLst>
                          </p:cTn>
                        </p:par>
                        <p:par>
                          <p:cTn id="34" fill="hold" nodeType="afterGroup">
                            <p:stCondLst>
                              <p:cond delay="4000"/>
                            </p:stCondLst>
                            <p:childTnLst>
                              <p:par>
                                <p:cTn id="35" presetID="37" presetClass="entr" presetSubtype="0" fill="hold" grpId="0" nodeType="afterEffect">
                                  <p:stCondLst>
                                    <p:cond delay="0"/>
                                  </p:stCondLst>
                                  <p:childTnLst>
                                    <p:set>
                                      <p:cBhvr>
                                        <p:cTn id="36" dur="1" fill="hold">
                                          <p:stCondLst>
                                            <p:cond delay="0"/>
                                          </p:stCondLst>
                                        </p:cTn>
                                        <p:tgtEl>
                                          <p:spTgt spid="219139">
                                            <p:txEl>
                                              <p:pRg st="3" end="3"/>
                                            </p:txEl>
                                          </p:spTgt>
                                        </p:tgtEl>
                                        <p:attrNameLst>
                                          <p:attrName>style.visibility</p:attrName>
                                        </p:attrNameLst>
                                      </p:cBhvr>
                                      <p:to>
                                        <p:strVal val="visible"/>
                                      </p:to>
                                    </p:set>
                                    <p:animEffect transition="in" filter="fade">
                                      <p:cBhvr>
                                        <p:cTn id="37" dur="1000"/>
                                        <p:tgtEl>
                                          <p:spTgt spid="219139">
                                            <p:txEl>
                                              <p:pRg st="3" end="3"/>
                                            </p:txEl>
                                          </p:spTgt>
                                        </p:tgtEl>
                                      </p:cBhvr>
                                    </p:animEffect>
                                    <p:anim calcmode="lin" valueType="num">
                                      <p:cBhvr>
                                        <p:cTn id="38" dur="1000" fill="hold"/>
                                        <p:tgtEl>
                                          <p:spTgt spid="219139">
                                            <p:txEl>
                                              <p:pRg st="3" end="3"/>
                                            </p:txEl>
                                          </p:spTgt>
                                        </p:tgtEl>
                                        <p:attrNameLst>
                                          <p:attrName>ppt_x</p:attrName>
                                        </p:attrNameLst>
                                      </p:cBhvr>
                                      <p:tavLst>
                                        <p:tav tm="0">
                                          <p:val>
                                            <p:strVal val="#ppt_x"/>
                                          </p:val>
                                        </p:tav>
                                        <p:tav tm="100000">
                                          <p:val>
                                            <p:strVal val="#ppt_x"/>
                                          </p:val>
                                        </p:tav>
                                      </p:tavLst>
                                    </p:anim>
                                    <p:anim calcmode="lin" valueType="num">
                                      <p:cBhvr>
                                        <p:cTn id="39" dur="900" decel="100000" fill="hold"/>
                                        <p:tgtEl>
                                          <p:spTgt spid="219139">
                                            <p:txEl>
                                              <p:pRg st="3" end="3"/>
                                            </p:txEl>
                                          </p:spTgt>
                                        </p:tgtEl>
                                        <p:attrNameLst>
                                          <p:attrName>ppt_y</p:attrName>
                                        </p:attrNameLst>
                                      </p:cBhvr>
                                      <p:tavLst>
                                        <p:tav tm="0">
                                          <p:val>
                                            <p:strVal val="#ppt_y+1"/>
                                          </p:val>
                                        </p:tav>
                                        <p:tav tm="100000">
                                          <p:val>
                                            <p:strVal val="#ppt_y-.03"/>
                                          </p:val>
                                        </p:tav>
                                      </p:tavLst>
                                    </p:anim>
                                    <p:anim calcmode="lin" valueType="num">
                                      <p:cBhvr>
                                        <p:cTn id="40" dur="100" accel="100000" fill="hold">
                                          <p:stCondLst>
                                            <p:cond delay="900"/>
                                          </p:stCondLst>
                                        </p:cTn>
                                        <p:tgtEl>
                                          <p:spTgt spid="219139">
                                            <p:txEl>
                                              <p:pRg st="3" end="3"/>
                                            </p:txEl>
                                          </p:spTgt>
                                        </p:tgtEl>
                                        <p:attrNameLst>
                                          <p:attrName>ppt_y</p:attrName>
                                        </p:attrNameLst>
                                      </p:cBhvr>
                                      <p:tavLst>
                                        <p:tav tm="0">
                                          <p:val>
                                            <p:strVal val="#ppt_y-.03"/>
                                          </p:val>
                                        </p:tav>
                                        <p:tav tm="100000">
                                          <p:val>
                                            <p:strVal val="#ppt_y"/>
                                          </p:val>
                                        </p:tav>
                                      </p:tavLst>
                                    </p:anim>
                                  </p:childTnLst>
                                </p:cTn>
                              </p:par>
                            </p:childTnLst>
                          </p:cTn>
                        </p:par>
                        <p:par>
                          <p:cTn id="41" fill="hold" nodeType="afterGroup">
                            <p:stCondLst>
                              <p:cond delay="5000"/>
                            </p:stCondLst>
                            <p:childTnLst>
                              <p:par>
                                <p:cTn id="42" presetID="37" presetClass="entr" presetSubtype="0" fill="hold" grpId="0" nodeType="afterEffect">
                                  <p:stCondLst>
                                    <p:cond delay="0"/>
                                  </p:stCondLst>
                                  <p:childTnLst>
                                    <p:set>
                                      <p:cBhvr>
                                        <p:cTn id="43" dur="1" fill="hold">
                                          <p:stCondLst>
                                            <p:cond delay="0"/>
                                          </p:stCondLst>
                                        </p:cTn>
                                        <p:tgtEl>
                                          <p:spTgt spid="219139">
                                            <p:txEl>
                                              <p:pRg st="4" end="4"/>
                                            </p:txEl>
                                          </p:spTgt>
                                        </p:tgtEl>
                                        <p:attrNameLst>
                                          <p:attrName>style.visibility</p:attrName>
                                        </p:attrNameLst>
                                      </p:cBhvr>
                                      <p:to>
                                        <p:strVal val="visible"/>
                                      </p:to>
                                    </p:set>
                                    <p:animEffect transition="in" filter="fade">
                                      <p:cBhvr>
                                        <p:cTn id="44" dur="1000"/>
                                        <p:tgtEl>
                                          <p:spTgt spid="219139">
                                            <p:txEl>
                                              <p:pRg st="4" end="4"/>
                                            </p:txEl>
                                          </p:spTgt>
                                        </p:tgtEl>
                                      </p:cBhvr>
                                    </p:animEffect>
                                    <p:anim calcmode="lin" valueType="num">
                                      <p:cBhvr>
                                        <p:cTn id="45" dur="1000" fill="hold"/>
                                        <p:tgtEl>
                                          <p:spTgt spid="219139">
                                            <p:txEl>
                                              <p:pRg st="4" end="4"/>
                                            </p:txEl>
                                          </p:spTgt>
                                        </p:tgtEl>
                                        <p:attrNameLst>
                                          <p:attrName>ppt_x</p:attrName>
                                        </p:attrNameLst>
                                      </p:cBhvr>
                                      <p:tavLst>
                                        <p:tav tm="0">
                                          <p:val>
                                            <p:strVal val="#ppt_x"/>
                                          </p:val>
                                        </p:tav>
                                        <p:tav tm="100000">
                                          <p:val>
                                            <p:strVal val="#ppt_x"/>
                                          </p:val>
                                        </p:tav>
                                      </p:tavLst>
                                    </p:anim>
                                    <p:anim calcmode="lin" valueType="num">
                                      <p:cBhvr>
                                        <p:cTn id="46" dur="900" decel="100000" fill="hold"/>
                                        <p:tgtEl>
                                          <p:spTgt spid="219139">
                                            <p:txEl>
                                              <p:pRg st="4" end="4"/>
                                            </p:txEl>
                                          </p:spTgt>
                                        </p:tgtEl>
                                        <p:attrNameLst>
                                          <p:attrName>ppt_y</p:attrName>
                                        </p:attrNameLst>
                                      </p:cBhvr>
                                      <p:tavLst>
                                        <p:tav tm="0">
                                          <p:val>
                                            <p:strVal val="#ppt_y+1"/>
                                          </p:val>
                                        </p:tav>
                                        <p:tav tm="100000">
                                          <p:val>
                                            <p:strVal val="#ppt_y-.03"/>
                                          </p:val>
                                        </p:tav>
                                      </p:tavLst>
                                    </p:anim>
                                    <p:anim calcmode="lin" valueType="num">
                                      <p:cBhvr>
                                        <p:cTn id="47" dur="100" accel="100000" fill="hold">
                                          <p:stCondLst>
                                            <p:cond delay="900"/>
                                          </p:stCondLst>
                                        </p:cTn>
                                        <p:tgtEl>
                                          <p:spTgt spid="219139">
                                            <p:txEl>
                                              <p:pRg st="4" end="4"/>
                                            </p:txEl>
                                          </p:spTgt>
                                        </p:tgtEl>
                                        <p:attrNameLst>
                                          <p:attrName>ppt_y</p:attrName>
                                        </p:attrNameLst>
                                      </p:cBhvr>
                                      <p:tavLst>
                                        <p:tav tm="0">
                                          <p:val>
                                            <p:strVal val="#ppt_y-.03"/>
                                          </p:val>
                                        </p:tav>
                                        <p:tav tm="100000">
                                          <p:val>
                                            <p:strVal val="#ppt_y"/>
                                          </p:val>
                                        </p:tav>
                                      </p:tavLst>
                                    </p:anim>
                                  </p:childTnLst>
                                </p:cTn>
                              </p:par>
                            </p:childTnLst>
                          </p:cTn>
                        </p:par>
                        <p:par>
                          <p:cTn id="48" fill="hold" nodeType="afterGroup">
                            <p:stCondLst>
                              <p:cond delay="6000"/>
                            </p:stCondLst>
                            <p:childTnLst>
                              <p:par>
                                <p:cTn id="49" presetID="37" presetClass="entr" presetSubtype="0" fill="hold" grpId="0" nodeType="afterEffect">
                                  <p:stCondLst>
                                    <p:cond delay="0"/>
                                  </p:stCondLst>
                                  <p:childTnLst>
                                    <p:set>
                                      <p:cBhvr>
                                        <p:cTn id="50" dur="1" fill="hold">
                                          <p:stCondLst>
                                            <p:cond delay="0"/>
                                          </p:stCondLst>
                                        </p:cTn>
                                        <p:tgtEl>
                                          <p:spTgt spid="219139">
                                            <p:txEl>
                                              <p:pRg st="5" end="5"/>
                                            </p:txEl>
                                          </p:spTgt>
                                        </p:tgtEl>
                                        <p:attrNameLst>
                                          <p:attrName>style.visibility</p:attrName>
                                        </p:attrNameLst>
                                      </p:cBhvr>
                                      <p:to>
                                        <p:strVal val="visible"/>
                                      </p:to>
                                    </p:set>
                                    <p:animEffect transition="in" filter="fade">
                                      <p:cBhvr>
                                        <p:cTn id="51" dur="1000"/>
                                        <p:tgtEl>
                                          <p:spTgt spid="219139">
                                            <p:txEl>
                                              <p:pRg st="5" end="5"/>
                                            </p:txEl>
                                          </p:spTgt>
                                        </p:tgtEl>
                                      </p:cBhvr>
                                    </p:animEffect>
                                    <p:anim calcmode="lin" valueType="num">
                                      <p:cBhvr>
                                        <p:cTn id="52" dur="1000" fill="hold"/>
                                        <p:tgtEl>
                                          <p:spTgt spid="219139">
                                            <p:txEl>
                                              <p:pRg st="5" end="5"/>
                                            </p:txEl>
                                          </p:spTgt>
                                        </p:tgtEl>
                                        <p:attrNameLst>
                                          <p:attrName>ppt_x</p:attrName>
                                        </p:attrNameLst>
                                      </p:cBhvr>
                                      <p:tavLst>
                                        <p:tav tm="0">
                                          <p:val>
                                            <p:strVal val="#ppt_x"/>
                                          </p:val>
                                        </p:tav>
                                        <p:tav tm="100000">
                                          <p:val>
                                            <p:strVal val="#ppt_x"/>
                                          </p:val>
                                        </p:tav>
                                      </p:tavLst>
                                    </p:anim>
                                    <p:anim calcmode="lin" valueType="num">
                                      <p:cBhvr>
                                        <p:cTn id="53" dur="900" decel="100000" fill="hold"/>
                                        <p:tgtEl>
                                          <p:spTgt spid="219139">
                                            <p:txEl>
                                              <p:pRg st="5" end="5"/>
                                            </p:txEl>
                                          </p:spTgt>
                                        </p:tgtEl>
                                        <p:attrNameLst>
                                          <p:attrName>ppt_y</p:attrName>
                                        </p:attrNameLst>
                                      </p:cBhvr>
                                      <p:tavLst>
                                        <p:tav tm="0">
                                          <p:val>
                                            <p:strVal val="#ppt_y+1"/>
                                          </p:val>
                                        </p:tav>
                                        <p:tav tm="100000">
                                          <p:val>
                                            <p:strVal val="#ppt_y-.03"/>
                                          </p:val>
                                        </p:tav>
                                      </p:tavLst>
                                    </p:anim>
                                    <p:anim calcmode="lin" valueType="num">
                                      <p:cBhvr>
                                        <p:cTn id="54" dur="100" accel="100000" fill="hold">
                                          <p:stCondLst>
                                            <p:cond delay="900"/>
                                          </p:stCondLst>
                                        </p:cTn>
                                        <p:tgtEl>
                                          <p:spTgt spid="219139">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9138" grpId="0"/>
      <p:bldP spid="219139"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4" name="Rectangle 2"/>
          <p:cNvSpPr>
            <a:spLocks noGrp="1" noChangeArrowheads="1"/>
          </p:cNvSpPr>
          <p:nvPr>
            <p:ph type="title"/>
          </p:nvPr>
        </p:nvSpPr>
        <p:spPr>
          <a:xfrm>
            <a:off x="1992313" y="836613"/>
            <a:ext cx="8001000" cy="838200"/>
          </a:xfrm>
        </p:spPr>
        <p:txBody>
          <a:bodyPr/>
          <a:lstStyle/>
          <a:p>
            <a:pPr eaLnBrk="1" hangingPunct="1"/>
            <a:r>
              <a:rPr lang="fa-IR" altLang="en-US" smtClean="0"/>
              <a:t>اجسام از نظر رسانايي:</a:t>
            </a:r>
            <a:endParaRPr lang="en-US" altLang="en-US" smtClean="0"/>
          </a:p>
        </p:txBody>
      </p:sp>
      <p:sp>
        <p:nvSpPr>
          <p:cNvPr id="315395" name="Rectangle 3"/>
          <p:cNvSpPr>
            <a:spLocks noGrp="1" noChangeArrowheads="1"/>
          </p:cNvSpPr>
          <p:nvPr>
            <p:ph type="body" idx="1"/>
          </p:nvPr>
        </p:nvSpPr>
        <p:spPr>
          <a:xfrm>
            <a:off x="2559050" y="2211389"/>
            <a:ext cx="7340600" cy="3005137"/>
          </a:xfrm>
        </p:spPr>
        <p:txBody>
          <a:bodyPr/>
          <a:lstStyle/>
          <a:p>
            <a:pPr marL="609600" indent="-609600"/>
            <a:r>
              <a:rPr lang="fa-IR" altLang="en-US" sz="2400">
                <a:latin typeface="Timpani" pitchFamily="2" charset="0"/>
              </a:rPr>
              <a:t>اجسام از نظر رسانايي به سه دستۀ زير تقسيم مي شوند:</a:t>
            </a:r>
          </a:p>
          <a:p>
            <a:pPr marL="990600" lvl="1" indent="-533400">
              <a:buNone/>
            </a:pPr>
            <a:r>
              <a:rPr lang="fa-IR" altLang="en-US" b="1" smtClean="0">
                <a:solidFill>
                  <a:srgbClr val="000000"/>
                </a:solidFill>
              </a:rPr>
              <a:t>1)    رسانا</a:t>
            </a:r>
          </a:p>
          <a:p>
            <a:pPr marL="990600" lvl="1" indent="-533400">
              <a:buNone/>
            </a:pPr>
            <a:r>
              <a:rPr lang="fa-IR" altLang="en-US" b="1" smtClean="0">
                <a:solidFill>
                  <a:srgbClr val="000000"/>
                </a:solidFill>
              </a:rPr>
              <a:t>2)   نيمه رسانا</a:t>
            </a:r>
          </a:p>
          <a:p>
            <a:pPr marL="990600" lvl="1" indent="-533400">
              <a:buNone/>
            </a:pPr>
            <a:r>
              <a:rPr lang="fa-IR" altLang="en-US" b="1" smtClean="0">
                <a:solidFill>
                  <a:srgbClr val="000000"/>
                </a:solidFill>
              </a:rPr>
              <a:t>3)   غير رسانا</a:t>
            </a:r>
            <a:endParaRPr lang="en-US" altLang="en-US" b="1" smtClean="0">
              <a:solidFill>
                <a:srgbClr val="000000"/>
              </a:solidFill>
            </a:endParaRPr>
          </a:p>
        </p:txBody>
      </p:sp>
    </p:spTree>
    <p:extLst>
      <p:ext uri="{BB962C8B-B14F-4D97-AF65-F5344CB8AC3E}">
        <p14:creationId xmlns:p14="http://schemas.microsoft.com/office/powerpoint/2010/main" val="2389160958"/>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315394"/>
                                        </p:tgtEl>
                                        <p:attrNameLst>
                                          <p:attrName>style.visibility</p:attrName>
                                        </p:attrNameLst>
                                      </p:cBhvr>
                                      <p:to>
                                        <p:strVal val="visible"/>
                                      </p:to>
                                    </p:set>
                                    <p:animEffect transition="in" filter="fade">
                                      <p:cBhvr>
                                        <p:cTn id="7" dur="800" decel="100000"/>
                                        <p:tgtEl>
                                          <p:spTgt spid="315394"/>
                                        </p:tgtEl>
                                      </p:cBhvr>
                                    </p:animEffect>
                                    <p:anim calcmode="lin" valueType="num">
                                      <p:cBhvr>
                                        <p:cTn id="8" dur="800" decel="100000" fill="hold"/>
                                        <p:tgtEl>
                                          <p:spTgt spid="315394"/>
                                        </p:tgtEl>
                                        <p:attrNameLst>
                                          <p:attrName>style.rotation</p:attrName>
                                        </p:attrNameLst>
                                      </p:cBhvr>
                                      <p:tavLst>
                                        <p:tav tm="0">
                                          <p:val>
                                            <p:fltVal val="-90"/>
                                          </p:val>
                                        </p:tav>
                                        <p:tav tm="100000">
                                          <p:val>
                                            <p:fltVal val="0"/>
                                          </p:val>
                                        </p:tav>
                                      </p:tavLst>
                                    </p:anim>
                                    <p:anim calcmode="lin" valueType="num">
                                      <p:cBhvr>
                                        <p:cTn id="9" dur="800" decel="100000" fill="hold"/>
                                        <p:tgtEl>
                                          <p:spTgt spid="315394"/>
                                        </p:tgtEl>
                                        <p:attrNameLst>
                                          <p:attrName>ppt_x</p:attrName>
                                        </p:attrNameLst>
                                      </p:cBhvr>
                                      <p:tavLst>
                                        <p:tav tm="0">
                                          <p:val>
                                            <p:strVal val="#ppt_x+0.4"/>
                                          </p:val>
                                        </p:tav>
                                        <p:tav tm="100000">
                                          <p:val>
                                            <p:strVal val="#ppt_x-0.05"/>
                                          </p:val>
                                        </p:tav>
                                      </p:tavLst>
                                    </p:anim>
                                    <p:anim calcmode="lin" valueType="num">
                                      <p:cBhvr>
                                        <p:cTn id="10" dur="800" decel="100000" fill="hold"/>
                                        <p:tgtEl>
                                          <p:spTgt spid="31539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1539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15394"/>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34" presetClass="entr" presetSubtype="0" fill="hold" grpId="0" nodeType="afterEffect">
                                  <p:stCondLst>
                                    <p:cond delay="0"/>
                                  </p:stCondLst>
                                  <p:childTnLst>
                                    <p:set>
                                      <p:cBhvr>
                                        <p:cTn id="15" dur="1" fill="hold">
                                          <p:stCondLst>
                                            <p:cond delay="0"/>
                                          </p:stCondLst>
                                        </p:cTn>
                                        <p:tgtEl>
                                          <p:spTgt spid="315395">
                                            <p:txEl>
                                              <p:pRg st="0" end="0"/>
                                            </p:txEl>
                                          </p:spTgt>
                                        </p:tgtEl>
                                        <p:attrNameLst>
                                          <p:attrName>style.visibility</p:attrName>
                                        </p:attrNameLst>
                                      </p:cBhvr>
                                      <p:to>
                                        <p:strVal val="visible"/>
                                      </p:to>
                                    </p:set>
                                    <p:anim from="(-#ppt_w/2)" to="(#ppt_x)" calcmode="lin" valueType="num">
                                      <p:cBhvr>
                                        <p:cTn id="16" dur="600" fill="hold">
                                          <p:stCondLst>
                                            <p:cond delay="0"/>
                                          </p:stCondLst>
                                        </p:cTn>
                                        <p:tgtEl>
                                          <p:spTgt spid="315395">
                                            <p:txEl>
                                              <p:pRg st="0" end="0"/>
                                            </p:txEl>
                                          </p:spTgt>
                                        </p:tgtEl>
                                        <p:attrNameLst>
                                          <p:attrName>ppt_x</p:attrName>
                                        </p:attrNameLst>
                                      </p:cBhvr>
                                    </p:anim>
                                    <p:anim from="0" to="-1.0" calcmode="lin" valueType="num">
                                      <p:cBhvr>
                                        <p:cTn id="17" dur="200" decel="50000" autoRev="1" fill="hold">
                                          <p:stCondLst>
                                            <p:cond delay="600"/>
                                          </p:stCondLst>
                                        </p:cTn>
                                        <p:tgtEl>
                                          <p:spTgt spid="315395">
                                            <p:txEl>
                                              <p:pRg st="0" end="0"/>
                                            </p:txEl>
                                          </p:spTgt>
                                        </p:tgtEl>
                                        <p:attrNameLst>
                                          <p:attrName>xshear</p:attrName>
                                        </p:attrNameLst>
                                      </p:cBhvr>
                                    </p:anim>
                                    <p:animScale>
                                      <p:cBhvr>
                                        <p:cTn id="18" dur="200" decel="100000" autoRev="1" fill="hold">
                                          <p:stCondLst>
                                            <p:cond delay="600"/>
                                          </p:stCondLst>
                                        </p:cTn>
                                        <p:tgtEl>
                                          <p:spTgt spid="315395">
                                            <p:txEl>
                                              <p:pRg st="0" end="0"/>
                                            </p:txEl>
                                          </p:spTgt>
                                        </p:tgtEl>
                                      </p:cBhvr>
                                      <p:from x="100000" y="100000"/>
                                      <p:to x="80000" y="100000"/>
                                    </p:animScale>
                                    <p:anim by="(#ppt_h/3+#ppt_w*0.1)" calcmode="lin" valueType="num">
                                      <p:cBhvr additive="sum">
                                        <p:cTn id="19" dur="200" decel="100000" autoRev="1" fill="hold">
                                          <p:stCondLst>
                                            <p:cond delay="600"/>
                                          </p:stCondLst>
                                        </p:cTn>
                                        <p:tgtEl>
                                          <p:spTgt spid="315395">
                                            <p:txEl>
                                              <p:pRg st="0" end="0"/>
                                            </p:txEl>
                                          </p:spTgt>
                                        </p:tgtEl>
                                        <p:attrNameLst>
                                          <p:attrName>ppt_x</p:attrName>
                                        </p:attrNameLst>
                                      </p:cBhvr>
                                    </p:anim>
                                  </p:childTnLst>
                                </p:cTn>
                              </p:par>
                              <p:par>
                                <p:cTn id="20" presetID="34" presetClass="entr" presetSubtype="0" fill="hold" grpId="0" nodeType="withEffect">
                                  <p:stCondLst>
                                    <p:cond delay="0"/>
                                  </p:stCondLst>
                                  <p:childTnLst>
                                    <p:set>
                                      <p:cBhvr>
                                        <p:cTn id="21" dur="1" fill="hold">
                                          <p:stCondLst>
                                            <p:cond delay="0"/>
                                          </p:stCondLst>
                                        </p:cTn>
                                        <p:tgtEl>
                                          <p:spTgt spid="315395">
                                            <p:txEl>
                                              <p:pRg st="1" end="1"/>
                                            </p:txEl>
                                          </p:spTgt>
                                        </p:tgtEl>
                                        <p:attrNameLst>
                                          <p:attrName>style.visibility</p:attrName>
                                        </p:attrNameLst>
                                      </p:cBhvr>
                                      <p:to>
                                        <p:strVal val="visible"/>
                                      </p:to>
                                    </p:set>
                                    <p:anim from="(-#ppt_w/2)" to="(#ppt_x)" calcmode="lin" valueType="num">
                                      <p:cBhvr>
                                        <p:cTn id="22" dur="600" fill="hold">
                                          <p:stCondLst>
                                            <p:cond delay="0"/>
                                          </p:stCondLst>
                                        </p:cTn>
                                        <p:tgtEl>
                                          <p:spTgt spid="315395">
                                            <p:txEl>
                                              <p:pRg st="1" end="1"/>
                                            </p:txEl>
                                          </p:spTgt>
                                        </p:tgtEl>
                                        <p:attrNameLst>
                                          <p:attrName>ppt_x</p:attrName>
                                        </p:attrNameLst>
                                      </p:cBhvr>
                                    </p:anim>
                                    <p:anim from="0" to="-1.0" calcmode="lin" valueType="num">
                                      <p:cBhvr>
                                        <p:cTn id="23" dur="200" decel="50000" autoRev="1" fill="hold">
                                          <p:stCondLst>
                                            <p:cond delay="600"/>
                                          </p:stCondLst>
                                        </p:cTn>
                                        <p:tgtEl>
                                          <p:spTgt spid="315395">
                                            <p:txEl>
                                              <p:pRg st="1" end="1"/>
                                            </p:txEl>
                                          </p:spTgt>
                                        </p:tgtEl>
                                        <p:attrNameLst>
                                          <p:attrName>xshear</p:attrName>
                                        </p:attrNameLst>
                                      </p:cBhvr>
                                    </p:anim>
                                    <p:animScale>
                                      <p:cBhvr>
                                        <p:cTn id="24" dur="200" decel="100000" autoRev="1" fill="hold">
                                          <p:stCondLst>
                                            <p:cond delay="600"/>
                                          </p:stCondLst>
                                        </p:cTn>
                                        <p:tgtEl>
                                          <p:spTgt spid="315395">
                                            <p:txEl>
                                              <p:pRg st="1" end="1"/>
                                            </p:txEl>
                                          </p:spTgt>
                                        </p:tgtEl>
                                      </p:cBhvr>
                                      <p:from x="100000" y="100000"/>
                                      <p:to x="80000" y="100000"/>
                                    </p:animScale>
                                    <p:anim by="(#ppt_h/3+#ppt_w*0.1)" calcmode="lin" valueType="num">
                                      <p:cBhvr additive="sum">
                                        <p:cTn id="25" dur="200" decel="100000" autoRev="1" fill="hold">
                                          <p:stCondLst>
                                            <p:cond delay="600"/>
                                          </p:stCondLst>
                                        </p:cTn>
                                        <p:tgtEl>
                                          <p:spTgt spid="315395">
                                            <p:txEl>
                                              <p:pRg st="1" end="1"/>
                                            </p:txEl>
                                          </p:spTgt>
                                        </p:tgtEl>
                                        <p:attrNameLst>
                                          <p:attrName>ppt_x</p:attrName>
                                        </p:attrNameLst>
                                      </p:cBhvr>
                                    </p:anim>
                                  </p:childTnLst>
                                </p:cTn>
                              </p:par>
                              <p:par>
                                <p:cTn id="26" presetID="34" presetClass="entr" presetSubtype="0" fill="hold" grpId="0" nodeType="withEffect">
                                  <p:stCondLst>
                                    <p:cond delay="0"/>
                                  </p:stCondLst>
                                  <p:childTnLst>
                                    <p:set>
                                      <p:cBhvr>
                                        <p:cTn id="27" dur="1" fill="hold">
                                          <p:stCondLst>
                                            <p:cond delay="0"/>
                                          </p:stCondLst>
                                        </p:cTn>
                                        <p:tgtEl>
                                          <p:spTgt spid="315395">
                                            <p:txEl>
                                              <p:pRg st="2" end="2"/>
                                            </p:txEl>
                                          </p:spTgt>
                                        </p:tgtEl>
                                        <p:attrNameLst>
                                          <p:attrName>style.visibility</p:attrName>
                                        </p:attrNameLst>
                                      </p:cBhvr>
                                      <p:to>
                                        <p:strVal val="visible"/>
                                      </p:to>
                                    </p:set>
                                    <p:anim from="(-#ppt_w/2)" to="(#ppt_x)" calcmode="lin" valueType="num">
                                      <p:cBhvr>
                                        <p:cTn id="28" dur="600" fill="hold">
                                          <p:stCondLst>
                                            <p:cond delay="0"/>
                                          </p:stCondLst>
                                        </p:cTn>
                                        <p:tgtEl>
                                          <p:spTgt spid="315395">
                                            <p:txEl>
                                              <p:pRg st="2" end="2"/>
                                            </p:txEl>
                                          </p:spTgt>
                                        </p:tgtEl>
                                        <p:attrNameLst>
                                          <p:attrName>ppt_x</p:attrName>
                                        </p:attrNameLst>
                                      </p:cBhvr>
                                    </p:anim>
                                    <p:anim from="0" to="-1.0" calcmode="lin" valueType="num">
                                      <p:cBhvr>
                                        <p:cTn id="29" dur="200" decel="50000" autoRev="1" fill="hold">
                                          <p:stCondLst>
                                            <p:cond delay="600"/>
                                          </p:stCondLst>
                                        </p:cTn>
                                        <p:tgtEl>
                                          <p:spTgt spid="315395">
                                            <p:txEl>
                                              <p:pRg st="2" end="2"/>
                                            </p:txEl>
                                          </p:spTgt>
                                        </p:tgtEl>
                                        <p:attrNameLst>
                                          <p:attrName>xshear</p:attrName>
                                        </p:attrNameLst>
                                      </p:cBhvr>
                                    </p:anim>
                                    <p:animScale>
                                      <p:cBhvr>
                                        <p:cTn id="30" dur="200" decel="100000" autoRev="1" fill="hold">
                                          <p:stCondLst>
                                            <p:cond delay="600"/>
                                          </p:stCondLst>
                                        </p:cTn>
                                        <p:tgtEl>
                                          <p:spTgt spid="315395">
                                            <p:txEl>
                                              <p:pRg st="2" end="2"/>
                                            </p:txEl>
                                          </p:spTgt>
                                        </p:tgtEl>
                                      </p:cBhvr>
                                      <p:from x="100000" y="100000"/>
                                      <p:to x="80000" y="100000"/>
                                    </p:animScale>
                                    <p:anim by="(#ppt_h/3+#ppt_w*0.1)" calcmode="lin" valueType="num">
                                      <p:cBhvr additive="sum">
                                        <p:cTn id="31" dur="200" decel="100000" autoRev="1" fill="hold">
                                          <p:stCondLst>
                                            <p:cond delay="600"/>
                                          </p:stCondLst>
                                        </p:cTn>
                                        <p:tgtEl>
                                          <p:spTgt spid="315395">
                                            <p:txEl>
                                              <p:pRg st="2" end="2"/>
                                            </p:txEl>
                                          </p:spTgt>
                                        </p:tgtEl>
                                        <p:attrNameLst>
                                          <p:attrName>ppt_x</p:attrName>
                                        </p:attrNameLst>
                                      </p:cBhvr>
                                    </p:anim>
                                  </p:childTnLst>
                                </p:cTn>
                              </p:par>
                              <p:par>
                                <p:cTn id="32" presetID="34" presetClass="entr" presetSubtype="0" fill="hold" grpId="0" nodeType="withEffect">
                                  <p:stCondLst>
                                    <p:cond delay="0"/>
                                  </p:stCondLst>
                                  <p:childTnLst>
                                    <p:set>
                                      <p:cBhvr>
                                        <p:cTn id="33" dur="1" fill="hold">
                                          <p:stCondLst>
                                            <p:cond delay="0"/>
                                          </p:stCondLst>
                                        </p:cTn>
                                        <p:tgtEl>
                                          <p:spTgt spid="315395">
                                            <p:txEl>
                                              <p:pRg st="3" end="3"/>
                                            </p:txEl>
                                          </p:spTgt>
                                        </p:tgtEl>
                                        <p:attrNameLst>
                                          <p:attrName>style.visibility</p:attrName>
                                        </p:attrNameLst>
                                      </p:cBhvr>
                                      <p:to>
                                        <p:strVal val="visible"/>
                                      </p:to>
                                    </p:set>
                                    <p:anim from="(-#ppt_w/2)" to="(#ppt_x)" calcmode="lin" valueType="num">
                                      <p:cBhvr>
                                        <p:cTn id="34" dur="600" fill="hold">
                                          <p:stCondLst>
                                            <p:cond delay="0"/>
                                          </p:stCondLst>
                                        </p:cTn>
                                        <p:tgtEl>
                                          <p:spTgt spid="315395">
                                            <p:txEl>
                                              <p:pRg st="3" end="3"/>
                                            </p:txEl>
                                          </p:spTgt>
                                        </p:tgtEl>
                                        <p:attrNameLst>
                                          <p:attrName>ppt_x</p:attrName>
                                        </p:attrNameLst>
                                      </p:cBhvr>
                                    </p:anim>
                                    <p:anim from="0" to="-1.0" calcmode="lin" valueType="num">
                                      <p:cBhvr>
                                        <p:cTn id="35" dur="200" decel="50000" autoRev="1" fill="hold">
                                          <p:stCondLst>
                                            <p:cond delay="600"/>
                                          </p:stCondLst>
                                        </p:cTn>
                                        <p:tgtEl>
                                          <p:spTgt spid="315395">
                                            <p:txEl>
                                              <p:pRg st="3" end="3"/>
                                            </p:txEl>
                                          </p:spTgt>
                                        </p:tgtEl>
                                        <p:attrNameLst>
                                          <p:attrName>xshear</p:attrName>
                                        </p:attrNameLst>
                                      </p:cBhvr>
                                    </p:anim>
                                    <p:animScale>
                                      <p:cBhvr>
                                        <p:cTn id="36" dur="200" decel="100000" autoRev="1" fill="hold">
                                          <p:stCondLst>
                                            <p:cond delay="600"/>
                                          </p:stCondLst>
                                        </p:cTn>
                                        <p:tgtEl>
                                          <p:spTgt spid="315395">
                                            <p:txEl>
                                              <p:pRg st="3" end="3"/>
                                            </p:txEl>
                                          </p:spTgt>
                                        </p:tgtEl>
                                      </p:cBhvr>
                                      <p:from x="100000" y="100000"/>
                                      <p:to x="80000" y="100000"/>
                                    </p:animScale>
                                    <p:anim by="(#ppt_h/3+#ppt_w*0.1)" calcmode="lin" valueType="num">
                                      <p:cBhvr additive="sum">
                                        <p:cTn id="37" dur="200" decel="100000" autoRev="1" fill="hold">
                                          <p:stCondLst>
                                            <p:cond delay="600"/>
                                          </p:stCondLst>
                                        </p:cTn>
                                        <p:tgtEl>
                                          <p:spTgt spid="315395">
                                            <p:txEl>
                                              <p:pRg st="3" end="3"/>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5394" grpId="0"/>
      <p:bldP spid="31539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9" name="Rectangle 3"/>
          <p:cNvSpPr>
            <a:spLocks noGrp="1" noChangeArrowheads="1"/>
          </p:cNvSpPr>
          <p:nvPr>
            <p:ph type="body" idx="1"/>
          </p:nvPr>
        </p:nvSpPr>
        <p:spPr>
          <a:xfrm>
            <a:off x="2351088" y="1484313"/>
            <a:ext cx="7772400" cy="3960812"/>
          </a:xfrm>
        </p:spPr>
        <p:txBody>
          <a:bodyPr/>
          <a:lstStyle/>
          <a:p>
            <a:pPr algn="justLow" eaLnBrk="1" hangingPunct="1"/>
            <a:r>
              <a:rPr lang="fa-IR" altLang="en-US" smtClean="0"/>
              <a:t>اجسامي که بار الکتريکي را به خوبي هدايت ميکنند، (مقاومت الکتريکي پايين) رسانا ؛ و اجسامي که بار الکتريکي را به سختي عبور ميدهند (مقاومت الکتريکي بالا) غيررسانا ناميده مي شوند.</a:t>
            </a:r>
          </a:p>
          <a:p>
            <a:pPr algn="justLow" eaLnBrk="1" hangingPunct="1"/>
            <a:endParaRPr lang="fa-IR" altLang="en-US" smtClean="0"/>
          </a:p>
          <a:p>
            <a:pPr algn="justLow" eaLnBrk="1" hangingPunct="1"/>
            <a:endParaRPr lang="en-US" altLang="en-US" smtClean="0"/>
          </a:p>
          <a:p>
            <a:pPr algn="justLow" eaLnBrk="1" hangingPunct="1"/>
            <a:r>
              <a:rPr lang="fa-IR" altLang="en-US" smtClean="0"/>
              <a:t>اجسام نيمه رسانا ميزان هدايتي بين رساناها و غيررساناها دارند.</a:t>
            </a:r>
            <a:endParaRPr lang="en-US" altLang="en-US" smtClean="0"/>
          </a:p>
        </p:txBody>
      </p:sp>
    </p:spTree>
    <p:extLst>
      <p:ext uri="{BB962C8B-B14F-4D97-AF65-F5344CB8AC3E}">
        <p14:creationId xmlns:p14="http://schemas.microsoft.com/office/powerpoint/2010/main" val="3423849723"/>
      </p:ext>
    </p:extLst>
  </p:cSld>
  <p:clrMapOvr>
    <a:masterClrMapping/>
  </p:clrMapOvr>
  <p:transition>
    <p:comb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grpId="0" nodeType="withEffect">
                                  <p:stCondLst>
                                    <p:cond delay="0"/>
                                  </p:stCondLst>
                                  <p:iterate type="lt">
                                    <p:tmPct val="35000"/>
                                  </p:iterate>
                                  <p:childTnLst>
                                    <p:set>
                                      <p:cBhvr>
                                        <p:cTn id="6" dur="1" fill="hold">
                                          <p:stCondLst>
                                            <p:cond delay="0"/>
                                          </p:stCondLst>
                                        </p:cTn>
                                        <p:tgtEl>
                                          <p:spTgt spid="316419">
                                            <p:txEl>
                                              <p:pRg st="0" end="0"/>
                                            </p:txEl>
                                          </p:spTgt>
                                        </p:tgtEl>
                                        <p:attrNameLst>
                                          <p:attrName>style.visibility</p:attrName>
                                        </p:attrNameLst>
                                      </p:cBhvr>
                                      <p:to>
                                        <p:strVal val="visible"/>
                                      </p:to>
                                    </p:set>
                                    <p:anim calcmode="discrete" valueType="clr">
                                      <p:cBhvr override="childStyle">
                                        <p:cTn id="7" dur="80"/>
                                        <p:tgtEl>
                                          <p:spTgt spid="316419">
                                            <p:txEl>
                                              <p:pRg st="0" end="0"/>
                                            </p:txEl>
                                          </p:spTgt>
                                        </p:tgtEl>
                                        <p:attrNameLst>
                                          <p:attrName>style.color</p:attrName>
                                        </p:attrNameLst>
                                      </p:cBhvr>
                                      <p:tavLst>
                                        <p:tav tm="0">
                                          <p:val>
                                            <p:clrVal>
                                              <a:schemeClr val="accent2"/>
                                            </p:clrVal>
                                          </p:val>
                                        </p:tav>
                                        <p:tav tm="50000">
                                          <p:val>
                                            <p:clrVal>
                                              <a:srgbClr val="00CC00"/>
                                            </p:clrVal>
                                          </p:val>
                                        </p:tav>
                                      </p:tavLst>
                                    </p:anim>
                                    <p:anim calcmode="discrete" valueType="clr">
                                      <p:cBhvr>
                                        <p:cTn id="8" dur="80"/>
                                        <p:tgtEl>
                                          <p:spTgt spid="316419">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316419">
                                            <p:txEl>
                                              <p:pRg st="0" end="0"/>
                                            </p:txEl>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35000"/>
                                  </p:iterate>
                                  <p:childTnLst>
                                    <p:set>
                                      <p:cBhvr>
                                        <p:cTn id="13" dur="1" fill="hold">
                                          <p:stCondLst>
                                            <p:cond delay="0"/>
                                          </p:stCondLst>
                                        </p:cTn>
                                        <p:tgtEl>
                                          <p:spTgt spid="316419">
                                            <p:txEl>
                                              <p:pRg st="3" end="3"/>
                                            </p:txEl>
                                          </p:spTgt>
                                        </p:tgtEl>
                                        <p:attrNameLst>
                                          <p:attrName>style.visibility</p:attrName>
                                        </p:attrNameLst>
                                      </p:cBhvr>
                                      <p:to>
                                        <p:strVal val="visible"/>
                                      </p:to>
                                    </p:set>
                                    <p:anim calcmode="discrete" valueType="clr">
                                      <p:cBhvr override="childStyle">
                                        <p:cTn id="14" dur="80"/>
                                        <p:tgtEl>
                                          <p:spTgt spid="316419">
                                            <p:txEl>
                                              <p:pRg st="3" end="3"/>
                                            </p:txEl>
                                          </p:spTgt>
                                        </p:tgtEl>
                                        <p:attrNameLst>
                                          <p:attrName>style.color</p:attrName>
                                        </p:attrNameLst>
                                      </p:cBhvr>
                                      <p:tavLst>
                                        <p:tav tm="0">
                                          <p:val>
                                            <p:clrVal>
                                              <a:schemeClr val="accent2"/>
                                            </p:clrVal>
                                          </p:val>
                                        </p:tav>
                                        <p:tav tm="50000">
                                          <p:val>
                                            <p:clrVal>
                                              <a:srgbClr val="00CC00"/>
                                            </p:clrVal>
                                          </p:val>
                                        </p:tav>
                                      </p:tavLst>
                                    </p:anim>
                                    <p:anim calcmode="discrete" valueType="clr">
                                      <p:cBhvr>
                                        <p:cTn id="15" dur="80"/>
                                        <p:tgtEl>
                                          <p:spTgt spid="316419">
                                            <p:txEl>
                                              <p:pRg st="3" end="3"/>
                                            </p:txEl>
                                          </p:spTgt>
                                        </p:tgtEl>
                                        <p:attrNameLst>
                                          <p:attrName>fillcolor</p:attrName>
                                        </p:attrNameLst>
                                      </p:cBhvr>
                                      <p:tavLst>
                                        <p:tav tm="0">
                                          <p:val>
                                            <p:clrVal>
                                              <a:schemeClr val="accent2"/>
                                            </p:clrVal>
                                          </p:val>
                                        </p:tav>
                                        <p:tav tm="50000">
                                          <p:val>
                                            <p:clrVal>
                                              <a:schemeClr val="hlink"/>
                                            </p:clrVal>
                                          </p:val>
                                        </p:tav>
                                      </p:tavLst>
                                    </p:anim>
                                    <p:set>
                                      <p:cBhvr>
                                        <p:cTn id="16" dur="80"/>
                                        <p:tgtEl>
                                          <p:spTgt spid="316419">
                                            <p:txEl>
                                              <p:pRg st="3" end="3"/>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64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4" name="Rectangle 2"/>
          <p:cNvSpPr>
            <a:spLocks noGrp="1" noChangeArrowheads="1"/>
          </p:cNvSpPr>
          <p:nvPr>
            <p:ph type="title"/>
          </p:nvPr>
        </p:nvSpPr>
        <p:spPr>
          <a:xfrm>
            <a:off x="1916113" y="582613"/>
            <a:ext cx="7778750" cy="614362"/>
          </a:xfrm>
        </p:spPr>
        <p:txBody>
          <a:bodyPr>
            <a:normAutofit fontScale="90000"/>
          </a:bodyPr>
          <a:lstStyle/>
          <a:p>
            <a:pPr eaLnBrk="1" hangingPunct="1"/>
            <a:r>
              <a:rPr lang="fa-IR" altLang="en-US" smtClean="0"/>
              <a:t>نيمه رسانه هاي نوع </a:t>
            </a:r>
            <a:r>
              <a:rPr lang="en-US" altLang="en-US" smtClean="0"/>
              <a:t>n</a:t>
            </a:r>
            <a:r>
              <a:rPr lang="fa-IR" altLang="en-US" smtClean="0"/>
              <a:t>و</a:t>
            </a:r>
            <a:r>
              <a:rPr lang="en-US" altLang="en-US" smtClean="0"/>
              <a:t>p</a:t>
            </a:r>
            <a:r>
              <a:rPr lang="fa-IR" altLang="en-US" smtClean="0"/>
              <a:t>:</a:t>
            </a:r>
            <a:endParaRPr lang="en-US" altLang="en-US" smtClean="0"/>
          </a:p>
        </p:txBody>
      </p:sp>
      <p:sp>
        <p:nvSpPr>
          <p:cNvPr id="325635" name="Rectangle 3"/>
          <p:cNvSpPr>
            <a:spLocks noGrp="1" noChangeArrowheads="1"/>
          </p:cNvSpPr>
          <p:nvPr>
            <p:ph type="body" idx="1"/>
          </p:nvPr>
        </p:nvSpPr>
        <p:spPr>
          <a:xfrm>
            <a:off x="2208213" y="2492375"/>
            <a:ext cx="7772400" cy="1989138"/>
          </a:xfrm>
        </p:spPr>
        <p:txBody>
          <a:bodyPr/>
          <a:lstStyle/>
          <a:p>
            <a:pPr algn="just" eaLnBrk="1" hangingPunct="1"/>
            <a:r>
              <a:rPr lang="fa-IR" altLang="en-US" smtClean="0"/>
              <a:t>با اضافه کردن مقدار کمي ناخالصي (ارسنيک،آلمينيوم) به نيمه رساناها (سيليسيم ، ژرمانيم) خاصيت الکتريکي نيمه رساناها تغيير چشمگيري کرده و نيمه رساناهاي نوع </a:t>
            </a:r>
            <a:r>
              <a:rPr lang="en-US" altLang="en-US" smtClean="0"/>
              <a:t> n</a:t>
            </a:r>
            <a:r>
              <a:rPr lang="fa-IR" altLang="en-US" smtClean="0"/>
              <a:t>و </a:t>
            </a:r>
            <a:r>
              <a:rPr lang="en-US" altLang="en-US" smtClean="0"/>
              <a:t>p</a:t>
            </a:r>
            <a:r>
              <a:rPr lang="fa-IR" altLang="en-US" smtClean="0"/>
              <a:t> به وجود مي آيند. </a:t>
            </a:r>
            <a:endParaRPr lang="en-US" altLang="en-US" smtClean="0"/>
          </a:p>
        </p:txBody>
      </p:sp>
    </p:spTree>
    <p:extLst>
      <p:ext uri="{BB962C8B-B14F-4D97-AF65-F5344CB8AC3E}">
        <p14:creationId xmlns:p14="http://schemas.microsoft.com/office/powerpoint/2010/main" val="3485575066"/>
      </p:ext>
    </p:extLst>
  </p:cSld>
  <p:clrMapOvr>
    <a:masterClrMapping/>
  </p:clrMapOvr>
  <p:transition>
    <p:comb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325634"/>
                                        </p:tgtEl>
                                        <p:attrNameLst>
                                          <p:attrName>style.visibility</p:attrName>
                                        </p:attrNameLst>
                                      </p:cBhvr>
                                      <p:to>
                                        <p:strVal val="visible"/>
                                      </p:to>
                                    </p:set>
                                    <p:animEffect transition="in" filter="fade">
                                      <p:cBhvr>
                                        <p:cTn id="7" dur="800" decel="100000"/>
                                        <p:tgtEl>
                                          <p:spTgt spid="325634"/>
                                        </p:tgtEl>
                                      </p:cBhvr>
                                    </p:animEffect>
                                    <p:anim calcmode="lin" valueType="num">
                                      <p:cBhvr>
                                        <p:cTn id="8" dur="800" decel="100000" fill="hold"/>
                                        <p:tgtEl>
                                          <p:spTgt spid="325634"/>
                                        </p:tgtEl>
                                        <p:attrNameLst>
                                          <p:attrName>style.rotation</p:attrName>
                                        </p:attrNameLst>
                                      </p:cBhvr>
                                      <p:tavLst>
                                        <p:tav tm="0">
                                          <p:val>
                                            <p:fltVal val="-90"/>
                                          </p:val>
                                        </p:tav>
                                        <p:tav tm="100000">
                                          <p:val>
                                            <p:fltVal val="0"/>
                                          </p:val>
                                        </p:tav>
                                      </p:tavLst>
                                    </p:anim>
                                    <p:anim calcmode="lin" valueType="num">
                                      <p:cBhvr>
                                        <p:cTn id="9" dur="800" decel="100000" fill="hold"/>
                                        <p:tgtEl>
                                          <p:spTgt spid="325634"/>
                                        </p:tgtEl>
                                        <p:attrNameLst>
                                          <p:attrName>ppt_x</p:attrName>
                                        </p:attrNameLst>
                                      </p:cBhvr>
                                      <p:tavLst>
                                        <p:tav tm="0">
                                          <p:val>
                                            <p:strVal val="#ppt_x+0.4"/>
                                          </p:val>
                                        </p:tav>
                                        <p:tav tm="100000">
                                          <p:val>
                                            <p:strVal val="#ppt_x-0.05"/>
                                          </p:val>
                                        </p:tav>
                                      </p:tavLst>
                                    </p:anim>
                                    <p:anim calcmode="lin" valueType="num">
                                      <p:cBhvr>
                                        <p:cTn id="10" dur="800" decel="100000" fill="hold"/>
                                        <p:tgtEl>
                                          <p:spTgt spid="32563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2563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25634"/>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35000"/>
                                  </p:iterate>
                                  <p:childTnLst>
                                    <p:set>
                                      <p:cBhvr>
                                        <p:cTn id="15" dur="1" fill="hold">
                                          <p:stCondLst>
                                            <p:cond delay="0"/>
                                          </p:stCondLst>
                                        </p:cTn>
                                        <p:tgtEl>
                                          <p:spTgt spid="325635">
                                            <p:txEl>
                                              <p:pRg st="0" end="0"/>
                                            </p:txEl>
                                          </p:spTgt>
                                        </p:tgtEl>
                                        <p:attrNameLst>
                                          <p:attrName>style.visibility</p:attrName>
                                        </p:attrNameLst>
                                      </p:cBhvr>
                                      <p:to>
                                        <p:strVal val="visible"/>
                                      </p:to>
                                    </p:set>
                                    <p:anim calcmode="discrete" valueType="clr">
                                      <p:cBhvr override="childStyle">
                                        <p:cTn id="16" dur="80"/>
                                        <p:tgtEl>
                                          <p:spTgt spid="325635">
                                            <p:txEl>
                                              <p:pRg st="0" end="0"/>
                                            </p:txEl>
                                          </p:spTgt>
                                        </p:tgtEl>
                                        <p:attrNameLst>
                                          <p:attrName>style.color</p:attrName>
                                        </p:attrNameLst>
                                      </p:cBhvr>
                                      <p:tavLst>
                                        <p:tav tm="0">
                                          <p:val>
                                            <p:clrVal>
                                              <a:schemeClr val="accent2"/>
                                            </p:clrVal>
                                          </p:val>
                                        </p:tav>
                                        <p:tav tm="50000">
                                          <p:val>
                                            <p:clrVal>
                                              <a:srgbClr val="00CC00"/>
                                            </p:clrVal>
                                          </p:val>
                                        </p:tav>
                                      </p:tavLst>
                                    </p:anim>
                                    <p:anim calcmode="discrete" valueType="clr">
                                      <p:cBhvr>
                                        <p:cTn id="17" dur="80"/>
                                        <p:tgtEl>
                                          <p:spTgt spid="325635">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325635">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5634" grpId="0"/>
      <p:bldP spid="32563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8" name="Rectangle 2"/>
          <p:cNvSpPr>
            <a:spLocks noGrp="1" noChangeArrowheads="1"/>
          </p:cNvSpPr>
          <p:nvPr>
            <p:ph type="title"/>
          </p:nvPr>
        </p:nvSpPr>
        <p:spPr>
          <a:xfrm>
            <a:off x="1992313" y="692150"/>
            <a:ext cx="8001000" cy="838200"/>
          </a:xfrm>
        </p:spPr>
        <p:txBody>
          <a:bodyPr/>
          <a:lstStyle/>
          <a:p>
            <a:pPr eaLnBrk="1" hangingPunct="1"/>
            <a:r>
              <a:rPr lang="fa-IR" altLang="en-US" smtClean="0"/>
              <a:t>ترازهاي انرژي در اجسام جامد:</a:t>
            </a:r>
            <a:endParaRPr lang="en-US" altLang="en-US" smtClean="0"/>
          </a:p>
        </p:txBody>
      </p:sp>
      <p:sp>
        <p:nvSpPr>
          <p:cNvPr id="326659" name="Rectangle 3"/>
          <p:cNvSpPr>
            <a:spLocks noGrp="1" noChangeArrowheads="1"/>
          </p:cNvSpPr>
          <p:nvPr>
            <p:ph type="body" idx="1"/>
          </p:nvPr>
        </p:nvSpPr>
        <p:spPr>
          <a:xfrm>
            <a:off x="2208213" y="2492375"/>
            <a:ext cx="7772400" cy="2565400"/>
          </a:xfrm>
        </p:spPr>
        <p:txBody>
          <a:bodyPr/>
          <a:lstStyle/>
          <a:p>
            <a:pPr algn="justLow" eaLnBrk="1" hangingPunct="1"/>
            <a:r>
              <a:rPr lang="fa-IR" altLang="en-US" smtClean="0"/>
              <a:t>در اجسام جامد الکترونها در ترازهاي خاصي با انرژيهاي معيني قرار دارند و بين هر دسته تراز(نوار)يک نوار ممنوع وجود دارد که الکترونها نمي‌توانند انرژيهاي اين نوارها را داشته باشند.</a:t>
            </a:r>
            <a:endParaRPr lang="en-US" altLang="en-US" smtClean="0"/>
          </a:p>
        </p:txBody>
      </p:sp>
    </p:spTree>
    <p:extLst>
      <p:ext uri="{BB962C8B-B14F-4D97-AF65-F5344CB8AC3E}">
        <p14:creationId xmlns:p14="http://schemas.microsoft.com/office/powerpoint/2010/main" val="1408944799"/>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326658"/>
                                        </p:tgtEl>
                                        <p:attrNameLst>
                                          <p:attrName>style.visibility</p:attrName>
                                        </p:attrNameLst>
                                      </p:cBhvr>
                                      <p:to>
                                        <p:strVal val="visible"/>
                                      </p:to>
                                    </p:set>
                                    <p:animEffect transition="in" filter="fade">
                                      <p:cBhvr>
                                        <p:cTn id="7" dur="800" decel="100000"/>
                                        <p:tgtEl>
                                          <p:spTgt spid="326658"/>
                                        </p:tgtEl>
                                      </p:cBhvr>
                                    </p:animEffect>
                                    <p:anim calcmode="lin" valueType="num">
                                      <p:cBhvr>
                                        <p:cTn id="8" dur="800" decel="100000" fill="hold"/>
                                        <p:tgtEl>
                                          <p:spTgt spid="326658"/>
                                        </p:tgtEl>
                                        <p:attrNameLst>
                                          <p:attrName>style.rotation</p:attrName>
                                        </p:attrNameLst>
                                      </p:cBhvr>
                                      <p:tavLst>
                                        <p:tav tm="0">
                                          <p:val>
                                            <p:fltVal val="-90"/>
                                          </p:val>
                                        </p:tav>
                                        <p:tav tm="100000">
                                          <p:val>
                                            <p:fltVal val="0"/>
                                          </p:val>
                                        </p:tav>
                                      </p:tavLst>
                                    </p:anim>
                                    <p:anim calcmode="lin" valueType="num">
                                      <p:cBhvr>
                                        <p:cTn id="9" dur="800" decel="100000" fill="hold"/>
                                        <p:tgtEl>
                                          <p:spTgt spid="326658"/>
                                        </p:tgtEl>
                                        <p:attrNameLst>
                                          <p:attrName>ppt_x</p:attrName>
                                        </p:attrNameLst>
                                      </p:cBhvr>
                                      <p:tavLst>
                                        <p:tav tm="0">
                                          <p:val>
                                            <p:strVal val="#ppt_x+0.4"/>
                                          </p:val>
                                        </p:tav>
                                        <p:tav tm="100000">
                                          <p:val>
                                            <p:strVal val="#ppt_x-0.05"/>
                                          </p:val>
                                        </p:tav>
                                      </p:tavLst>
                                    </p:anim>
                                    <p:anim calcmode="lin" valueType="num">
                                      <p:cBhvr>
                                        <p:cTn id="10" dur="800" decel="100000" fill="hold"/>
                                        <p:tgtEl>
                                          <p:spTgt spid="32665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2665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26658"/>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35000"/>
                                  </p:iterate>
                                  <p:childTnLst>
                                    <p:set>
                                      <p:cBhvr>
                                        <p:cTn id="15" dur="1" fill="hold">
                                          <p:stCondLst>
                                            <p:cond delay="0"/>
                                          </p:stCondLst>
                                        </p:cTn>
                                        <p:tgtEl>
                                          <p:spTgt spid="326659">
                                            <p:txEl>
                                              <p:pRg st="0" end="0"/>
                                            </p:txEl>
                                          </p:spTgt>
                                        </p:tgtEl>
                                        <p:attrNameLst>
                                          <p:attrName>style.visibility</p:attrName>
                                        </p:attrNameLst>
                                      </p:cBhvr>
                                      <p:to>
                                        <p:strVal val="visible"/>
                                      </p:to>
                                    </p:set>
                                    <p:anim calcmode="discrete" valueType="clr">
                                      <p:cBhvr override="childStyle">
                                        <p:cTn id="16" dur="80"/>
                                        <p:tgtEl>
                                          <p:spTgt spid="326659">
                                            <p:txEl>
                                              <p:pRg st="0" end="0"/>
                                            </p:txEl>
                                          </p:spTgt>
                                        </p:tgtEl>
                                        <p:attrNameLst>
                                          <p:attrName>style.color</p:attrName>
                                        </p:attrNameLst>
                                      </p:cBhvr>
                                      <p:tavLst>
                                        <p:tav tm="0">
                                          <p:val>
                                            <p:clrVal>
                                              <a:schemeClr val="accent2"/>
                                            </p:clrVal>
                                          </p:val>
                                        </p:tav>
                                        <p:tav tm="50000">
                                          <p:val>
                                            <p:clrVal>
                                              <a:srgbClr val="00CC00"/>
                                            </p:clrVal>
                                          </p:val>
                                        </p:tav>
                                      </p:tavLst>
                                    </p:anim>
                                    <p:anim calcmode="discrete" valueType="clr">
                                      <p:cBhvr>
                                        <p:cTn id="17" dur="80"/>
                                        <p:tgtEl>
                                          <p:spTgt spid="326659">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326659">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6658" grpId="0"/>
      <p:bldP spid="326659"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Rectangle 2"/>
          <p:cNvSpPr>
            <a:spLocks noGrp="1" noChangeArrowheads="1"/>
          </p:cNvSpPr>
          <p:nvPr>
            <p:ph type="title"/>
          </p:nvPr>
        </p:nvSpPr>
        <p:spPr>
          <a:xfrm>
            <a:off x="1919288" y="765175"/>
            <a:ext cx="8001000" cy="838200"/>
          </a:xfrm>
        </p:spPr>
        <p:txBody>
          <a:bodyPr/>
          <a:lstStyle/>
          <a:p>
            <a:pPr eaLnBrk="1" hangingPunct="1"/>
            <a:r>
              <a:rPr lang="fa-IR" altLang="en-US" smtClean="0"/>
              <a:t>ترازهاي انرژي در رساناها:</a:t>
            </a:r>
            <a:endParaRPr lang="en-US" altLang="en-US" smtClean="0"/>
          </a:p>
        </p:txBody>
      </p:sp>
      <p:sp>
        <p:nvSpPr>
          <p:cNvPr id="327683" name="Rectangle 3"/>
          <p:cNvSpPr>
            <a:spLocks noGrp="1" noChangeArrowheads="1"/>
          </p:cNvSpPr>
          <p:nvPr>
            <p:ph type="body" idx="1"/>
          </p:nvPr>
        </p:nvSpPr>
        <p:spPr>
          <a:xfrm>
            <a:off x="2208213" y="1700214"/>
            <a:ext cx="7772400" cy="2420937"/>
          </a:xfrm>
        </p:spPr>
        <p:txBody>
          <a:bodyPr/>
          <a:lstStyle/>
          <a:p>
            <a:pPr algn="justLow" eaLnBrk="1" hangingPunct="1"/>
            <a:r>
              <a:rPr lang="fa-IR" altLang="en-US" smtClean="0"/>
              <a:t>در اجسام رسانا(مثل مس)الکترونها، قسمتي از ترازهاي انرژي در يک نوار را پر کرده اند و بنابراين با دادن کمي انرژي الکترونها ميتوانند به ترازهاي بالاتر رفته و در جسم جامد حرکت کنند.</a:t>
            </a:r>
            <a:endParaRPr lang="en-US" altLang="en-US" smtClean="0"/>
          </a:p>
        </p:txBody>
      </p:sp>
      <p:pic>
        <p:nvPicPr>
          <p:cNvPr id="32768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7939" y="4005263"/>
            <a:ext cx="1971675" cy="209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34639455"/>
      </p:ext>
    </p:extLst>
  </p:cSld>
  <p:clrMapOvr>
    <a:masterClrMapping/>
  </p:clrMapOvr>
  <p:transition>
    <p:comb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327682"/>
                                        </p:tgtEl>
                                        <p:attrNameLst>
                                          <p:attrName>style.visibility</p:attrName>
                                        </p:attrNameLst>
                                      </p:cBhvr>
                                      <p:to>
                                        <p:strVal val="visible"/>
                                      </p:to>
                                    </p:set>
                                    <p:animEffect transition="in" filter="fade">
                                      <p:cBhvr>
                                        <p:cTn id="7" dur="800" decel="100000"/>
                                        <p:tgtEl>
                                          <p:spTgt spid="327682"/>
                                        </p:tgtEl>
                                      </p:cBhvr>
                                    </p:animEffect>
                                    <p:anim calcmode="lin" valueType="num">
                                      <p:cBhvr>
                                        <p:cTn id="8" dur="800" decel="100000" fill="hold"/>
                                        <p:tgtEl>
                                          <p:spTgt spid="327682"/>
                                        </p:tgtEl>
                                        <p:attrNameLst>
                                          <p:attrName>style.rotation</p:attrName>
                                        </p:attrNameLst>
                                      </p:cBhvr>
                                      <p:tavLst>
                                        <p:tav tm="0">
                                          <p:val>
                                            <p:fltVal val="-90"/>
                                          </p:val>
                                        </p:tav>
                                        <p:tav tm="100000">
                                          <p:val>
                                            <p:fltVal val="0"/>
                                          </p:val>
                                        </p:tav>
                                      </p:tavLst>
                                    </p:anim>
                                    <p:anim calcmode="lin" valueType="num">
                                      <p:cBhvr>
                                        <p:cTn id="9" dur="800" decel="100000" fill="hold"/>
                                        <p:tgtEl>
                                          <p:spTgt spid="327682"/>
                                        </p:tgtEl>
                                        <p:attrNameLst>
                                          <p:attrName>ppt_x</p:attrName>
                                        </p:attrNameLst>
                                      </p:cBhvr>
                                      <p:tavLst>
                                        <p:tav tm="0">
                                          <p:val>
                                            <p:strVal val="#ppt_x+0.4"/>
                                          </p:val>
                                        </p:tav>
                                        <p:tav tm="100000">
                                          <p:val>
                                            <p:strVal val="#ppt_x-0.05"/>
                                          </p:val>
                                        </p:tav>
                                      </p:tavLst>
                                    </p:anim>
                                    <p:anim calcmode="lin" valueType="num">
                                      <p:cBhvr>
                                        <p:cTn id="10" dur="800" decel="100000" fill="hold"/>
                                        <p:tgtEl>
                                          <p:spTgt spid="32768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2768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27682"/>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35000"/>
                                  </p:iterate>
                                  <p:childTnLst>
                                    <p:set>
                                      <p:cBhvr>
                                        <p:cTn id="15" dur="1" fill="hold">
                                          <p:stCondLst>
                                            <p:cond delay="0"/>
                                          </p:stCondLst>
                                        </p:cTn>
                                        <p:tgtEl>
                                          <p:spTgt spid="327683">
                                            <p:txEl>
                                              <p:pRg st="0" end="0"/>
                                            </p:txEl>
                                          </p:spTgt>
                                        </p:tgtEl>
                                        <p:attrNameLst>
                                          <p:attrName>style.visibility</p:attrName>
                                        </p:attrNameLst>
                                      </p:cBhvr>
                                      <p:to>
                                        <p:strVal val="visible"/>
                                      </p:to>
                                    </p:set>
                                    <p:anim calcmode="discrete" valueType="clr">
                                      <p:cBhvr override="childStyle">
                                        <p:cTn id="16" dur="80"/>
                                        <p:tgtEl>
                                          <p:spTgt spid="327683">
                                            <p:txEl>
                                              <p:pRg st="0" end="0"/>
                                            </p:txEl>
                                          </p:spTgt>
                                        </p:tgtEl>
                                        <p:attrNameLst>
                                          <p:attrName>style.color</p:attrName>
                                        </p:attrNameLst>
                                      </p:cBhvr>
                                      <p:tavLst>
                                        <p:tav tm="0">
                                          <p:val>
                                            <p:clrVal>
                                              <a:schemeClr val="accent2"/>
                                            </p:clrVal>
                                          </p:val>
                                        </p:tav>
                                        <p:tav tm="50000">
                                          <p:val>
                                            <p:clrVal>
                                              <a:srgbClr val="00CC00"/>
                                            </p:clrVal>
                                          </p:val>
                                        </p:tav>
                                      </p:tavLst>
                                    </p:anim>
                                    <p:anim calcmode="discrete" valueType="clr">
                                      <p:cBhvr>
                                        <p:cTn id="17" dur="80"/>
                                        <p:tgtEl>
                                          <p:spTgt spid="327683">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327683">
                                            <p:txEl>
                                              <p:pRg st="0" end="0"/>
                                            </p:txEl>
                                          </p:spTgt>
                                        </p:tgtEl>
                                        <p:attrNameLst>
                                          <p:attrName>fill.type</p:attrName>
                                        </p:attrNameLst>
                                      </p:cBhvr>
                                      <p:to>
                                        <p:strVal val="solid"/>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5" presetClass="entr" presetSubtype="0" fill="hold" nodeType="clickEffect">
                                  <p:stCondLst>
                                    <p:cond delay="0"/>
                                  </p:stCondLst>
                                  <p:childTnLst>
                                    <p:set>
                                      <p:cBhvr>
                                        <p:cTn id="22" dur="1" fill="hold">
                                          <p:stCondLst>
                                            <p:cond delay="0"/>
                                          </p:stCondLst>
                                        </p:cTn>
                                        <p:tgtEl>
                                          <p:spTgt spid="327684"/>
                                        </p:tgtEl>
                                        <p:attrNameLst>
                                          <p:attrName>style.visibility</p:attrName>
                                        </p:attrNameLst>
                                      </p:cBhvr>
                                      <p:to>
                                        <p:strVal val="visible"/>
                                      </p:to>
                                    </p:set>
                                    <p:anim calcmode="lin" valueType="num">
                                      <p:cBhvr>
                                        <p:cTn id="23" dur="1000" fill="hold"/>
                                        <p:tgtEl>
                                          <p:spTgt spid="327684"/>
                                        </p:tgtEl>
                                        <p:attrNameLst>
                                          <p:attrName>ppt_w</p:attrName>
                                        </p:attrNameLst>
                                      </p:cBhvr>
                                      <p:tavLst>
                                        <p:tav tm="0">
                                          <p:val>
                                            <p:fltVal val="0"/>
                                          </p:val>
                                        </p:tav>
                                        <p:tav tm="100000">
                                          <p:val>
                                            <p:strVal val="#ppt_w"/>
                                          </p:val>
                                        </p:tav>
                                      </p:tavLst>
                                    </p:anim>
                                    <p:anim calcmode="lin" valueType="num">
                                      <p:cBhvr>
                                        <p:cTn id="24" dur="1000" fill="hold"/>
                                        <p:tgtEl>
                                          <p:spTgt spid="327684"/>
                                        </p:tgtEl>
                                        <p:attrNameLst>
                                          <p:attrName>ppt_h</p:attrName>
                                        </p:attrNameLst>
                                      </p:cBhvr>
                                      <p:tavLst>
                                        <p:tav tm="0">
                                          <p:val>
                                            <p:fltVal val="0"/>
                                          </p:val>
                                        </p:tav>
                                        <p:tav tm="100000">
                                          <p:val>
                                            <p:strVal val="#ppt_h"/>
                                          </p:val>
                                        </p:tav>
                                      </p:tavLst>
                                    </p:anim>
                                    <p:anim calcmode="lin" valueType="num">
                                      <p:cBhvr>
                                        <p:cTn id="25" dur="1000" fill="hold"/>
                                        <p:tgtEl>
                                          <p:spTgt spid="327684"/>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32768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682" grpId="0"/>
      <p:bldP spid="32768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6" name="Rectangle 2"/>
          <p:cNvSpPr>
            <a:spLocks noGrp="1" noChangeArrowheads="1"/>
          </p:cNvSpPr>
          <p:nvPr>
            <p:ph type="title"/>
          </p:nvPr>
        </p:nvSpPr>
        <p:spPr>
          <a:xfrm>
            <a:off x="2054225" y="582613"/>
            <a:ext cx="7778750" cy="614362"/>
          </a:xfrm>
        </p:spPr>
        <p:txBody>
          <a:bodyPr>
            <a:normAutofit fontScale="90000"/>
          </a:bodyPr>
          <a:lstStyle/>
          <a:p>
            <a:pPr eaLnBrk="1" hangingPunct="1"/>
            <a:r>
              <a:rPr lang="fa-IR" altLang="en-US" smtClean="0"/>
              <a:t>ترازهاي انرژي در نيمه رساناها:</a:t>
            </a:r>
            <a:endParaRPr lang="en-US" altLang="en-US" smtClean="0"/>
          </a:p>
        </p:txBody>
      </p:sp>
      <p:sp>
        <p:nvSpPr>
          <p:cNvPr id="328707" name="Rectangle 3"/>
          <p:cNvSpPr>
            <a:spLocks noGrp="1" noChangeArrowheads="1"/>
          </p:cNvSpPr>
          <p:nvPr>
            <p:ph type="body" idx="1"/>
          </p:nvPr>
        </p:nvSpPr>
        <p:spPr>
          <a:xfrm>
            <a:off x="2559050" y="1768476"/>
            <a:ext cx="7340600" cy="2339975"/>
          </a:xfrm>
        </p:spPr>
        <p:txBody>
          <a:bodyPr/>
          <a:lstStyle/>
          <a:p>
            <a:pPr algn="justLow" eaLnBrk="1" hangingPunct="1"/>
            <a:r>
              <a:rPr lang="fa-IR" altLang="en-US" smtClean="0"/>
              <a:t>در اجسام نيمه رسانا ، ترازهاي انرژي نوار اول پر است ولي فاصلۀ انرژي با نوار بعدي کم بوده و الکترونها با جذب انرژي ميتوانند به نوار دوم بروند وترازهايي را اشغال کنند.</a:t>
            </a:r>
            <a:endParaRPr lang="en-US" altLang="en-US" smtClean="0"/>
          </a:p>
        </p:txBody>
      </p:sp>
      <p:grpSp>
        <p:nvGrpSpPr>
          <p:cNvPr id="328713" name="Group 9"/>
          <p:cNvGrpSpPr>
            <a:grpSpLocks/>
          </p:cNvGrpSpPr>
          <p:nvPr/>
        </p:nvGrpSpPr>
        <p:grpSpPr bwMode="auto">
          <a:xfrm>
            <a:off x="2495551" y="4365625"/>
            <a:ext cx="7008813" cy="1538288"/>
            <a:chOff x="612" y="2750"/>
            <a:chExt cx="4415" cy="969"/>
          </a:xfrm>
        </p:grpSpPr>
        <p:pic>
          <p:nvPicPr>
            <p:cNvPr id="2765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2" y="2795"/>
              <a:ext cx="1110" cy="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23" y="2750"/>
              <a:ext cx="1104" cy="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5" name="Line 7"/>
            <p:cNvSpPr>
              <a:spLocks noChangeShapeType="1"/>
            </p:cNvSpPr>
            <p:nvPr/>
          </p:nvSpPr>
          <p:spPr bwMode="auto">
            <a:xfrm>
              <a:off x="1882" y="3203"/>
              <a:ext cx="1814" cy="0"/>
            </a:xfrm>
            <a:prstGeom prst="line">
              <a:avLst/>
            </a:prstGeom>
            <a:noFill/>
            <a:ln w="76200" cap="sq" cmpd="tri">
              <a:solidFill>
                <a:schemeClr val="tx1"/>
              </a:solidFill>
              <a:round/>
              <a:headEnd type="none" w="sm" len="sm"/>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56" name="WordArt 8"/>
            <p:cNvSpPr>
              <a:spLocks noChangeArrowheads="1" noChangeShapeType="1" noTextEdit="1"/>
            </p:cNvSpPr>
            <p:nvPr/>
          </p:nvSpPr>
          <p:spPr bwMode="auto">
            <a:xfrm>
              <a:off x="1927" y="2840"/>
              <a:ext cx="1428" cy="27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rtl="1"/>
              <a:r>
                <a:rPr lang="fa-IR" sz="3600" kern="10">
                  <a:solidFill>
                    <a:srgbClr val="336699"/>
                  </a:solidFill>
                  <a:effectLst>
                    <a:outerShdw dist="45791" dir="2021404" algn="ctr" rotWithShape="0">
                      <a:srgbClr val="B2B2B2">
                        <a:alpha val="79999"/>
                      </a:srgbClr>
                    </a:outerShdw>
                  </a:effectLst>
                  <a:cs typeface="Times New Roman" panose="02020603050405020304" pitchFamily="18" charset="0"/>
                </a:rPr>
                <a:t>با گرفتن انرژی</a:t>
              </a:r>
              <a:endParaRPr lang="en-US" sz="3600" kern="10">
                <a:solidFill>
                  <a:srgbClr val="336699"/>
                </a:solidFill>
                <a:effectLst>
                  <a:outerShdw dist="45791" dir="2021404" algn="ctr" rotWithShape="0">
                    <a:srgbClr val="B2B2B2">
                      <a:alpha val="79999"/>
                    </a:srgbClr>
                  </a:outerShdw>
                </a:effectLst>
                <a:cs typeface="Times New Roman" panose="02020603050405020304" pitchFamily="18" charset="0"/>
              </a:endParaRPr>
            </a:p>
          </p:txBody>
        </p:sp>
      </p:grpSp>
    </p:spTree>
    <p:extLst>
      <p:ext uri="{BB962C8B-B14F-4D97-AF65-F5344CB8AC3E}">
        <p14:creationId xmlns:p14="http://schemas.microsoft.com/office/powerpoint/2010/main" val="773123907"/>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328706"/>
                                        </p:tgtEl>
                                        <p:attrNameLst>
                                          <p:attrName>style.visibility</p:attrName>
                                        </p:attrNameLst>
                                      </p:cBhvr>
                                      <p:to>
                                        <p:strVal val="visible"/>
                                      </p:to>
                                    </p:set>
                                    <p:animEffect transition="in" filter="fade">
                                      <p:cBhvr>
                                        <p:cTn id="7" dur="800" decel="100000"/>
                                        <p:tgtEl>
                                          <p:spTgt spid="328706"/>
                                        </p:tgtEl>
                                      </p:cBhvr>
                                    </p:animEffect>
                                    <p:anim calcmode="lin" valueType="num">
                                      <p:cBhvr>
                                        <p:cTn id="8" dur="800" decel="100000" fill="hold"/>
                                        <p:tgtEl>
                                          <p:spTgt spid="328706"/>
                                        </p:tgtEl>
                                        <p:attrNameLst>
                                          <p:attrName>style.rotation</p:attrName>
                                        </p:attrNameLst>
                                      </p:cBhvr>
                                      <p:tavLst>
                                        <p:tav tm="0">
                                          <p:val>
                                            <p:fltVal val="-90"/>
                                          </p:val>
                                        </p:tav>
                                        <p:tav tm="100000">
                                          <p:val>
                                            <p:fltVal val="0"/>
                                          </p:val>
                                        </p:tav>
                                      </p:tavLst>
                                    </p:anim>
                                    <p:anim calcmode="lin" valueType="num">
                                      <p:cBhvr>
                                        <p:cTn id="9" dur="800" decel="100000" fill="hold"/>
                                        <p:tgtEl>
                                          <p:spTgt spid="328706"/>
                                        </p:tgtEl>
                                        <p:attrNameLst>
                                          <p:attrName>ppt_x</p:attrName>
                                        </p:attrNameLst>
                                      </p:cBhvr>
                                      <p:tavLst>
                                        <p:tav tm="0">
                                          <p:val>
                                            <p:strVal val="#ppt_x+0.4"/>
                                          </p:val>
                                        </p:tav>
                                        <p:tav tm="100000">
                                          <p:val>
                                            <p:strVal val="#ppt_x-0.05"/>
                                          </p:val>
                                        </p:tav>
                                      </p:tavLst>
                                    </p:anim>
                                    <p:anim calcmode="lin" valueType="num">
                                      <p:cBhvr>
                                        <p:cTn id="10" dur="800" decel="100000" fill="hold"/>
                                        <p:tgtEl>
                                          <p:spTgt spid="32870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2870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28706"/>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35000"/>
                                  </p:iterate>
                                  <p:childTnLst>
                                    <p:set>
                                      <p:cBhvr>
                                        <p:cTn id="15" dur="1" fill="hold">
                                          <p:stCondLst>
                                            <p:cond delay="0"/>
                                          </p:stCondLst>
                                        </p:cTn>
                                        <p:tgtEl>
                                          <p:spTgt spid="328707">
                                            <p:txEl>
                                              <p:pRg st="0" end="0"/>
                                            </p:txEl>
                                          </p:spTgt>
                                        </p:tgtEl>
                                        <p:attrNameLst>
                                          <p:attrName>style.visibility</p:attrName>
                                        </p:attrNameLst>
                                      </p:cBhvr>
                                      <p:to>
                                        <p:strVal val="visible"/>
                                      </p:to>
                                    </p:set>
                                    <p:anim calcmode="discrete" valueType="clr">
                                      <p:cBhvr override="childStyle">
                                        <p:cTn id="16" dur="80"/>
                                        <p:tgtEl>
                                          <p:spTgt spid="328707">
                                            <p:txEl>
                                              <p:pRg st="0" end="0"/>
                                            </p:txEl>
                                          </p:spTgt>
                                        </p:tgtEl>
                                        <p:attrNameLst>
                                          <p:attrName>style.color</p:attrName>
                                        </p:attrNameLst>
                                      </p:cBhvr>
                                      <p:tavLst>
                                        <p:tav tm="0">
                                          <p:val>
                                            <p:clrVal>
                                              <a:schemeClr val="accent2"/>
                                            </p:clrVal>
                                          </p:val>
                                        </p:tav>
                                        <p:tav tm="50000">
                                          <p:val>
                                            <p:clrVal>
                                              <a:srgbClr val="00CC00"/>
                                            </p:clrVal>
                                          </p:val>
                                        </p:tav>
                                      </p:tavLst>
                                    </p:anim>
                                    <p:anim calcmode="discrete" valueType="clr">
                                      <p:cBhvr>
                                        <p:cTn id="17" dur="80"/>
                                        <p:tgtEl>
                                          <p:spTgt spid="328707">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328707">
                                            <p:txEl>
                                              <p:pRg st="0" end="0"/>
                                            </p:txEl>
                                          </p:spTgt>
                                        </p:tgtEl>
                                        <p:attrNameLst>
                                          <p:attrName>fill.type</p:attrName>
                                        </p:attrNameLst>
                                      </p:cBhvr>
                                      <p:to>
                                        <p:strVal val="solid"/>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26" presetClass="entr" presetSubtype="0" fill="hold" nodeType="clickEffect">
                                  <p:stCondLst>
                                    <p:cond delay="0"/>
                                  </p:stCondLst>
                                  <p:childTnLst>
                                    <p:set>
                                      <p:cBhvr>
                                        <p:cTn id="22" dur="1" fill="hold">
                                          <p:stCondLst>
                                            <p:cond delay="0"/>
                                          </p:stCondLst>
                                        </p:cTn>
                                        <p:tgtEl>
                                          <p:spTgt spid="328713"/>
                                        </p:tgtEl>
                                        <p:attrNameLst>
                                          <p:attrName>style.visibility</p:attrName>
                                        </p:attrNameLst>
                                      </p:cBhvr>
                                      <p:to>
                                        <p:strVal val="visible"/>
                                      </p:to>
                                    </p:set>
                                    <p:animEffect transition="in" filter="wipe(down)">
                                      <p:cBhvr>
                                        <p:cTn id="23" dur="290">
                                          <p:stCondLst>
                                            <p:cond delay="0"/>
                                          </p:stCondLst>
                                        </p:cTn>
                                        <p:tgtEl>
                                          <p:spTgt spid="328713"/>
                                        </p:tgtEl>
                                      </p:cBhvr>
                                    </p:animEffect>
                                    <p:anim calcmode="lin" valueType="num">
                                      <p:cBhvr>
                                        <p:cTn id="24" dur="911" tmFilter="0,0; 0.14,0.36; 0.43,0.73; 0.71,0.91; 1.0,1.0">
                                          <p:stCondLst>
                                            <p:cond delay="0"/>
                                          </p:stCondLst>
                                        </p:cTn>
                                        <p:tgtEl>
                                          <p:spTgt spid="328713"/>
                                        </p:tgtEl>
                                        <p:attrNameLst>
                                          <p:attrName>ppt_x</p:attrName>
                                        </p:attrNameLst>
                                      </p:cBhvr>
                                      <p:tavLst>
                                        <p:tav tm="0">
                                          <p:val>
                                            <p:strVal val="#ppt_x-0.25"/>
                                          </p:val>
                                        </p:tav>
                                        <p:tav tm="100000">
                                          <p:val>
                                            <p:strVal val="#ppt_x"/>
                                          </p:val>
                                        </p:tav>
                                      </p:tavLst>
                                    </p:anim>
                                    <p:anim calcmode="lin" valueType="num">
                                      <p:cBhvr>
                                        <p:cTn id="25" dur="332" tmFilter="0.0,0.0; 0.25,0.07; 0.50,0.2; 0.75,0.467; 1.0,1.0">
                                          <p:stCondLst>
                                            <p:cond delay="0"/>
                                          </p:stCondLst>
                                        </p:cTn>
                                        <p:tgtEl>
                                          <p:spTgt spid="328713"/>
                                        </p:tgtEl>
                                        <p:attrNameLst>
                                          <p:attrName>ppt_y</p:attrName>
                                        </p:attrNameLst>
                                      </p:cBhvr>
                                      <p:tavLst>
                                        <p:tav tm="0" fmla="#ppt_y-sin(pi*$)/3">
                                          <p:val>
                                            <p:fltVal val="0.5"/>
                                          </p:val>
                                        </p:tav>
                                        <p:tav tm="100000">
                                          <p:val>
                                            <p:fltVal val="1"/>
                                          </p:val>
                                        </p:tav>
                                      </p:tavLst>
                                    </p:anim>
                                    <p:anim calcmode="lin" valueType="num">
                                      <p:cBhvr>
                                        <p:cTn id="26" dur="332" tmFilter="0, 0; 0.125,0.2665; 0.25,0.4; 0.375,0.465; 0.5,0.5;  0.625,0.535; 0.75,0.6; 0.875,0.7335; 1,1">
                                          <p:stCondLst>
                                            <p:cond delay="332"/>
                                          </p:stCondLst>
                                        </p:cTn>
                                        <p:tgtEl>
                                          <p:spTgt spid="328713"/>
                                        </p:tgtEl>
                                        <p:attrNameLst>
                                          <p:attrName>ppt_y</p:attrName>
                                        </p:attrNameLst>
                                      </p:cBhvr>
                                      <p:tavLst>
                                        <p:tav tm="0" fmla="#ppt_y-sin(pi*$)/9">
                                          <p:val>
                                            <p:fltVal val="0"/>
                                          </p:val>
                                        </p:tav>
                                        <p:tav tm="100000">
                                          <p:val>
                                            <p:fltVal val="1"/>
                                          </p:val>
                                        </p:tav>
                                      </p:tavLst>
                                    </p:anim>
                                    <p:anim calcmode="lin" valueType="num">
                                      <p:cBhvr>
                                        <p:cTn id="27" dur="166" tmFilter="0, 0; 0.125,0.2665; 0.25,0.4; 0.375,0.465; 0.5,0.5;  0.625,0.535; 0.75,0.6; 0.875,0.7335; 1,1">
                                          <p:stCondLst>
                                            <p:cond delay="662"/>
                                          </p:stCondLst>
                                        </p:cTn>
                                        <p:tgtEl>
                                          <p:spTgt spid="328713"/>
                                        </p:tgtEl>
                                        <p:attrNameLst>
                                          <p:attrName>ppt_y</p:attrName>
                                        </p:attrNameLst>
                                      </p:cBhvr>
                                      <p:tavLst>
                                        <p:tav tm="0" fmla="#ppt_y-sin(pi*$)/27">
                                          <p:val>
                                            <p:fltVal val="0"/>
                                          </p:val>
                                        </p:tav>
                                        <p:tav tm="100000">
                                          <p:val>
                                            <p:fltVal val="1"/>
                                          </p:val>
                                        </p:tav>
                                      </p:tavLst>
                                    </p:anim>
                                    <p:anim calcmode="lin" valueType="num">
                                      <p:cBhvr>
                                        <p:cTn id="28" dur="82" tmFilter="0, 0; 0.125,0.2665; 0.25,0.4; 0.375,0.465; 0.5,0.5;  0.625,0.535; 0.75,0.6; 0.875,0.7335; 1,1">
                                          <p:stCondLst>
                                            <p:cond delay="828"/>
                                          </p:stCondLst>
                                        </p:cTn>
                                        <p:tgtEl>
                                          <p:spTgt spid="328713"/>
                                        </p:tgtEl>
                                        <p:attrNameLst>
                                          <p:attrName>ppt_y</p:attrName>
                                        </p:attrNameLst>
                                      </p:cBhvr>
                                      <p:tavLst>
                                        <p:tav tm="0" fmla="#ppt_y-sin(pi*$)/81">
                                          <p:val>
                                            <p:fltVal val="0"/>
                                          </p:val>
                                        </p:tav>
                                        <p:tav tm="100000">
                                          <p:val>
                                            <p:fltVal val="1"/>
                                          </p:val>
                                        </p:tav>
                                      </p:tavLst>
                                    </p:anim>
                                    <p:animScale>
                                      <p:cBhvr>
                                        <p:cTn id="29" dur="13">
                                          <p:stCondLst>
                                            <p:cond delay="325"/>
                                          </p:stCondLst>
                                        </p:cTn>
                                        <p:tgtEl>
                                          <p:spTgt spid="328713"/>
                                        </p:tgtEl>
                                      </p:cBhvr>
                                      <p:to x="100000" y="60000"/>
                                    </p:animScale>
                                    <p:animScale>
                                      <p:cBhvr>
                                        <p:cTn id="30" dur="83" decel="50000">
                                          <p:stCondLst>
                                            <p:cond delay="338"/>
                                          </p:stCondLst>
                                        </p:cTn>
                                        <p:tgtEl>
                                          <p:spTgt spid="328713"/>
                                        </p:tgtEl>
                                      </p:cBhvr>
                                      <p:to x="100000" y="100000"/>
                                    </p:animScale>
                                    <p:animScale>
                                      <p:cBhvr>
                                        <p:cTn id="31" dur="13">
                                          <p:stCondLst>
                                            <p:cond delay="656"/>
                                          </p:stCondLst>
                                        </p:cTn>
                                        <p:tgtEl>
                                          <p:spTgt spid="328713"/>
                                        </p:tgtEl>
                                      </p:cBhvr>
                                      <p:to x="100000" y="80000"/>
                                    </p:animScale>
                                    <p:animScale>
                                      <p:cBhvr>
                                        <p:cTn id="32" dur="83" decel="50000">
                                          <p:stCondLst>
                                            <p:cond delay="669"/>
                                          </p:stCondLst>
                                        </p:cTn>
                                        <p:tgtEl>
                                          <p:spTgt spid="328713"/>
                                        </p:tgtEl>
                                      </p:cBhvr>
                                      <p:to x="100000" y="100000"/>
                                    </p:animScale>
                                    <p:animScale>
                                      <p:cBhvr>
                                        <p:cTn id="33" dur="13">
                                          <p:stCondLst>
                                            <p:cond delay="821"/>
                                          </p:stCondLst>
                                        </p:cTn>
                                        <p:tgtEl>
                                          <p:spTgt spid="328713"/>
                                        </p:tgtEl>
                                      </p:cBhvr>
                                      <p:to x="100000" y="90000"/>
                                    </p:animScale>
                                    <p:animScale>
                                      <p:cBhvr>
                                        <p:cTn id="34" dur="83" decel="50000">
                                          <p:stCondLst>
                                            <p:cond delay="834"/>
                                          </p:stCondLst>
                                        </p:cTn>
                                        <p:tgtEl>
                                          <p:spTgt spid="328713"/>
                                        </p:tgtEl>
                                      </p:cBhvr>
                                      <p:to x="100000" y="100000"/>
                                    </p:animScale>
                                    <p:animScale>
                                      <p:cBhvr>
                                        <p:cTn id="35" dur="13">
                                          <p:stCondLst>
                                            <p:cond delay="904"/>
                                          </p:stCondLst>
                                        </p:cTn>
                                        <p:tgtEl>
                                          <p:spTgt spid="328713"/>
                                        </p:tgtEl>
                                      </p:cBhvr>
                                      <p:to x="100000" y="95000"/>
                                    </p:animScale>
                                    <p:animScale>
                                      <p:cBhvr>
                                        <p:cTn id="36" dur="83" decel="50000">
                                          <p:stCondLst>
                                            <p:cond delay="917"/>
                                          </p:stCondLst>
                                        </p:cTn>
                                        <p:tgtEl>
                                          <p:spTgt spid="32871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8706" grpId="0"/>
      <p:bldP spid="328707"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p:txBody>
          <a:bodyPr/>
          <a:lstStyle/>
          <a:p>
            <a:pPr eaLnBrk="1" hangingPunct="1"/>
            <a:r>
              <a:rPr lang="fa-IR" altLang="en-US" smtClean="0"/>
              <a:t>ترازهاي انرژي در غيررساناها:</a:t>
            </a:r>
            <a:endParaRPr lang="en-US" altLang="en-US" smtClean="0"/>
          </a:p>
        </p:txBody>
      </p:sp>
      <p:sp>
        <p:nvSpPr>
          <p:cNvPr id="329731" name="Rectangle 3"/>
          <p:cNvSpPr>
            <a:spLocks noGrp="1" noChangeArrowheads="1"/>
          </p:cNvSpPr>
          <p:nvPr>
            <p:ph type="body" idx="1"/>
          </p:nvPr>
        </p:nvSpPr>
        <p:spPr>
          <a:xfrm>
            <a:off x="2208213" y="1773238"/>
            <a:ext cx="7772400" cy="1701800"/>
          </a:xfrm>
        </p:spPr>
        <p:txBody>
          <a:bodyPr/>
          <a:lstStyle/>
          <a:p>
            <a:pPr algn="justLow" eaLnBrk="1" hangingPunct="1"/>
            <a:r>
              <a:rPr lang="fa-IR" altLang="en-US" smtClean="0"/>
              <a:t>در اجسام غيررسانا ، فاصلۀ دو نوار(باند ممنوع) زياد و ترازهاي انرژي نوار اول پر است و الکترونها نميتوانند به تعداد زياد به ترازهاي نوار دوم راه يابند.</a:t>
            </a:r>
            <a:endParaRPr lang="en-US" altLang="en-US" smtClean="0"/>
          </a:p>
        </p:txBody>
      </p:sp>
      <p:grpSp>
        <p:nvGrpSpPr>
          <p:cNvPr id="329737" name="Group 9"/>
          <p:cNvGrpSpPr>
            <a:grpSpLocks/>
          </p:cNvGrpSpPr>
          <p:nvPr/>
        </p:nvGrpSpPr>
        <p:grpSpPr bwMode="auto">
          <a:xfrm>
            <a:off x="2424114" y="4005264"/>
            <a:ext cx="7242175" cy="2090737"/>
            <a:chOff x="567" y="2523"/>
            <a:chExt cx="4562" cy="1317"/>
          </a:xfrm>
        </p:grpSpPr>
        <p:pic>
          <p:nvPicPr>
            <p:cNvPr id="2867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7" y="2568"/>
              <a:ext cx="1248" cy="1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8"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23" y="2523"/>
              <a:ext cx="1206" cy="1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9" name="Line 6"/>
            <p:cNvSpPr>
              <a:spLocks noChangeShapeType="1"/>
            </p:cNvSpPr>
            <p:nvPr/>
          </p:nvSpPr>
          <p:spPr bwMode="auto">
            <a:xfrm>
              <a:off x="1973" y="3203"/>
              <a:ext cx="1814" cy="0"/>
            </a:xfrm>
            <a:prstGeom prst="line">
              <a:avLst/>
            </a:prstGeom>
            <a:noFill/>
            <a:ln w="76200" cap="sq" cmpd="tri">
              <a:solidFill>
                <a:schemeClr val="tx1"/>
              </a:solidFill>
              <a:round/>
              <a:headEnd type="none" w="sm" len="sm"/>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0" name="WordArt 7"/>
            <p:cNvSpPr>
              <a:spLocks noChangeArrowheads="1" noChangeShapeType="1" noTextEdit="1"/>
            </p:cNvSpPr>
            <p:nvPr/>
          </p:nvSpPr>
          <p:spPr bwMode="auto">
            <a:xfrm>
              <a:off x="2064" y="2886"/>
              <a:ext cx="1360" cy="21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rtl="1"/>
              <a:r>
                <a:rPr lang="fa-IR" sz="3600" kern="10">
                  <a:solidFill>
                    <a:srgbClr val="336699"/>
                  </a:solidFill>
                  <a:effectLst>
                    <a:outerShdw dist="45791" dir="2021404" algn="ctr" rotWithShape="0">
                      <a:srgbClr val="B2B2B2">
                        <a:alpha val="79999"/>
                      </a:srgbClr>
                    </a:outerShdw>
                  </a:effectLst>
                  <a:cs typeface="Times New Roman" panose="02020603050405020304" pitchFamily="18" charset="0"/>
                </a:rPr>
                <a:t>با گرفتن انرژی</a:t>
              </a:r>
              <a:endParaRPr lang="en-US" sz="3600" kern="10">
                <a:solidFill>
                  <a:srgbClr val="336699"/>
                </a:solidFill>
                <a:effectLst>
                  <a:outerShdw dist="45791" dir="2021404" algn="ctr" rotWithShape="0">
                    <a:srgbClr val="B2B2B2">
                      <a:alpha val="79999"/>
                    </a:srgbClr>
                  </a:outerShdw>
                </a:effectLst>
                <a:cs typeface="Times New Roman" panose="02020603050405020304" pitchFamily="18" charset="0"/>
              </a:endParaRPr>
            </a:p>
          </p:txBody>
        </p:sp>
        <p:sp>
          <p:nvSpPr>
            <p:cNvPr id="28681" name="WordArt 8"/>
            <p:cNvSpPr>
              <a:spLocks noChangeArrowheads="1" noChangeShapeType="1" noTextEdit="1"/>
            </p:cNvSpPr>
            <p:nvPr/>
          </p:nvSpPr>
          <p:spPr bwMode="auto">
            <a:xfrm>
              <a:off x="2018" y="3249"/>
              <a:ext cx="1497" cy="21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rtl="1"/>
              <a:r>
                <a:rPr lang="fa-IR" sz="3600" kern="10">
                  <a:solidFill>
                    <a:srgbClr val="336699"/>
                  </a:solidFill>
                  <a:effectLst>
                    <a:outerShdw dist="45791" dir="2021404" algn="ctr" rotWithShape="0">
                      <a:srgbClr val="B2B2B2">
                        <a:alpha val="79999"/>
                      </a:srgbClr>
                    </a:outerShdw>
                  </a:effectLst>
                  <a:latin typeface="B Nazanin"/>
                </a:rPr>
                <a:t>یا اعمال پتانسیل الکتریکی</a:t>
              </a:r>
              <a:endParaRPr lang="en-US" sz="3600" kern="10">
                <a:solidFill>
                  <a:srgbClr val="336699"/>
                </a:solidFill>
                <a:effectLst>
                  <a:outerShdw dist="45791" dir="2021404" algn="ctr" rotWithShape="0">
                    <a:srgbClr val="B2B2B2">
                      <a:alpha val="79999"/>
                    </a:srgbClr>
                  </a:outerShdw>
                </a:effectLst>
                <a:latin typeface="B Nazanin"/>
              </a:endParaRPr>
            </a:p>
          </p:txBody>
        </p:sp>
      </p:grpSp>
    </p:spTree>
    <p:extLst>
      <p:ext uri="{BB962C8B-B14F-4D97-AF65-F5344CB8AC3E}">
        <p14:creationId xmlns:p14="http://schemas.microsoft.com/office/powerpoint/2010/main" val="1466066508"/>
      </p:ext>
    </p:extLst>
  </p:cSld>
  <p:clrMapOvr>
    <a:masterClrMapping/>
  </p:clrMapOvr>
  <p:transition>
    <p:comb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329730"/>
                                        </p:tgtEl>
                                        <p:attrNameLst>
                                          <p:attrName>style.visibility</p:attrName>
                                        </p:attrNameLst>
                                      </p:cBhvr>
                                      <p:to>
                                        <p:strVal val="visible"/>
                                      </p:to>
                                    </p:set>
                                    <p:animEffect transition="in" filter="fade">
                                      <p:cBhvr>
                                        <p:cTn id="7" dur="800" decel="100000"/>
                                        <p:tgtEl>
                                          <p:spTgt spid="329730"/>
                                        </p:tgtEl>
                                      </p:cBhvr>
                                    </p:animEffect>
                                    <p:anim calcmode="lin" valueType="num">
                                      <p:cBhvr>
                                        <p:cTn id="8" dur="800" decel="100000" fill="hold"/>
                                        <p:tgtEl>
                                          <p:spTgt spid="329730"/>
                                        </p:tgtEl>
                                        <p:attrNameLst>
                                          <p:attrName>style.rotation</p:attrName>
                                        </p:attrNameLst>
                                      </p:cBhvr>
                                      <p:tavLst>
                                        <p:tav tm="0">
                                          <p:val>
                                            <p:fltVal val="-90"/>
                                          </p:val>
                                        </p:tav>
                                        <p:tav tm="100000">
                                          <p:val>
                                            <p:fltVal val="0"/>
                                          </p:val>
                                        </p:tav>
                                      </p:tavLst>
                                    </p:anim>
                                    <p:anim calcmode="lin" valueType="num">
                                      <p:cBhvr>
                                        <p:cTn id="9" dur="800" decel="100000" fill="hold"/>
                                        <p:tgtEl>
                                          <p:spTgt spid="329730"/>
                                        </p:tgtEl>
                                        <p:attrNameLst>
                                          <p:attrName>ppt_x</p:attrName>
                                        </p:attrNameLst>
                                      </p:cBhvr>
                                      <p:tavLst>
                                        <p:tav tm="0">
                                          <p:val>
                                            <p:strVal val="#ppt_x+0.4"/>
                                          </p:val>
                                        </p:tav>
                                        <p:tav tm="100000">
                                          <p:val>
                                            <p:strVal val="#ppt_x-0.05"/>
                                          </p:val>
                                        </p:tav>
                                      </p:tavLst>
                                    </p:anim>
                                    <p:anim calcmode="lin" valueType="num">
                                      <p:cBhvr>
                                        <p:cTn id="10" dur="800" decel="100000" fill="hold"/>
                                        <p:tgtEl>
                                          <p:spTgt spid="32973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2973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29730"/>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35000"/>
                                  </p:iterate>
                                  <p:childTnLst>
                                    <p:set>
                                      <p:cBhvr>
                                        <p:cTn id="15" dur="1" fill="hold">
                                          <p:stCondLst>
                                            <p:cond delay="0"/>
                                          </p:stCondLst>
                                        </p:cTn>
                                        <p:tgtEl>
                                          <p:spTgt spid="329731">
                                            <p:txEl>
                                              <p:pRg st="0" end="0"/>
                                            </p:txEl>
                                          </p:spTgt>
                                        </p:tgtEl>
                                        <p:attrNameLst>
                                          <p:attrName>style.visibility</p:attrName>
                                        </p:attrNameLst>
                                      </p:cBhvr>
                                      <p:to>
                                        <p:strVal val="visible"/>
                                      </p:to>
                                    </p:set>
                                    <p:anim calcmode="discrete" valueType="clr">
                                      <p:cBhvr override="childStyle">
                                        <p:cTn id="16" dur="80"/>
                                        <p:tgtEl>
                                          <p:spTgt spid="329731">
                                            <p:txEl>
                                              <p:pRg st="0" end="0"/>
                                            </p:txEl>
                                          </p:spTgt>
                                        </p:tgtEl>
                                        <p:attrNameLst>
                                          <p:attrName>style.color</p:attrName>
                                        </p:attrNameLst>
                                      </p:cBhvr>
                                      <p:tavLst>
                                        <p:tav tm="0">
                                          <p:val>
                                            <p:clrVal>
                                              <a:schemeClr val="accent2"/>
                                            </p:clrVal>
                                          </p:val>
                                        </p:tav>
                                        <p:tav tm="50000">
                                          <p:val>
                                            <p:clrVal>
                                              <a:srgbClr val="00CC00"/>
                                            </p:clrVal>
                                          </p:val>
                                        </p:tav>
                                      </p:tavLst>
                                    </p:anim>
                                    <p:anim calcmode="discrete" valueType="clr">
                                      <p:cBhvr>
                                        <p:cTn id="17" dur="80"/>
                                        <p:tgtEl>
                                          <p:spTgt spid="329731">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329731">
                                            <p:txEl>
                                              <p:pRg st="0" end="0"/>
                                            </p:txEl>
                                          </p:spTgt>
                                        </p:tgtEl>
                                        <p:attrNameLst>
                                          <p:attrName>fill.type</p:attrName>
                                        </p:attrNameLst>
                                      </p:cBhvr>
                                      <p:to>
                                        <p:strVal val="solid"/>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5" presetClass="entr" presetSubtype="0" fill="hold" nodeType="clickEffect">
                                  <p:stCondLst>
                                    <p:cond delay="0"/>
                                  </p:stCondLst>
                                  <p:childTnLst>
                                    <p:set>
                                      <p:cBhvr>
                                        <p:cTn id="22" dur="1" fill="hold">
                                          <p:stCondLst>
                                            <p:cond delay="0"/>
                                          </p:stCondLst>
                                        </p:cTn>
                                        <p:tgtEl>
                                          <p:spTgt spid="329737"/>
                                        </p:tgtEl>
                                        <p:attrNameLst>
                                          <p:attrName>style.visibility</p:attrName>
                                        </p:attrNameLst>
                                      </p:cBhvr>
                                      <p:to>
                                        <p:strVal val="visible"/>
                                      </p:to>
                                    </p:set>
                                    <p:anim calcmode="lin" valueType="num">
                                      <p:cBhvr>
                                        <p:cTn id="23" dur="1000" fill="hold"/>
                                        <p:tgtEl>
                                          <p:spTgt spid="329737"/>
                                        </p:tgtEl>
                                        <p:attrNameLst>
                                          <p:attrName>ppt_w</p:attrName>
                                        </p:attrNameLst>
                                      </p:cBhvr>
                                      <p:tavLst>
                                        <p:tav tm="0">
                                          <p:val>
                                            <p:fltVal val="0"/>
                                          </p:val>
                                        </p:tav>
                                        <p:tav tm="100000">
                                          <p:val>
                                            <p:strVal val="#ppt_w"/>
                                          </p:val>
                                        </p:tav>
                                      </p:tavLst>
                                    </p:anim>
                                    <p:anim calcmode="lin" valueType="num">
                                      <p:cBhvr>
                                        <p:cTn id="24" dur="1000" fill="hold"/>
                                        <p:tgtEl>
                                          <p:spTgt spid="329737"/>
                                        </p:tgtEl>
                                        <p:attrNameLst>
                                          <p:attrName>ppt_h</p:attrName>
                                        </p:attrNameLst>
                                      </p:cBhvr>
                                      <p:tavLst>
                                        <p:tav tm="0">
                                          <p:val>
                                            <p:fltVal val="0"/>
                                          </p:val>
                                        </p:tav>
                                        <p:tav tm="100000">
                                          <p:val>
                                            <p:strVal val="#ppt_h"/>
                                          </p:val>
                                        </p:tav>
                                      </p:tavLst>
                                    </p:anim>
                                    <p:anim calcmode="lin" valueType="num">
                                      <p:cBhvr>
                                        <p:cTn id="25" dur="1000" fill="hold"/>
                                        <p:tgtEl>
                                          <p:spTgt spid="329737"/>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329737"/>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9730" grpId="0"/>
      <p:bldP spid="329731"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Rectangle 2"/>
          <p:cNvSpPr>
            <a:spLocks noGrp="1" noChangeArrowheads="1"/>
          </p:cNvSpPr>
          <p:nvPr>
            <p:ph type="title"/>
          </p:nvPr>
        </p:nvSpPr>
        <p:spPr>
          <a:xfrm>
            <a:off x="1992313" y="765175"/>
            <a:ext cx="8001000" cy="838200"/>
          </a:xfrm>
        </p:spPr>
        <p:txBody>
          <a:bodyPr/>
          <a:lstStyle/>
          <a:p>
            <a:pPr eaLnBrk="1" hangingPunct="1"/>
            <a:r>
              <a:rPr lang="fa-IR" altLang="en-US" smtClean="0"/>
              <a:t>نکاتي دربارۀ بار الکتريکي:</a:t>
            </a:r>
            <a:endParaRPr lang="en-US" altLang="en-US" smtClean="0"/>
          </a:p>
        </p:txBody>
      </p:sp>
      <p:sp>
        <p:nvSpPr>
          <p:cNvPr id="330755" name="Rectangle 3"/>
          <p:cNvSpPr>
            <a:spLocks noGrp="1" noChangeArrowheads="1"/>
          </p:cNvSpPr>
          <p:nvPr>
            <p:ph type="body" idx="1"/>
          </p:nvPr>
        </p:nvSpPr>
        <p:spPr>
          <a:xfrm>
            <a:off x="2492375" y="2065339"/>
            <a:ext cx="7340600" cy="2782887"/>
          </a:xfrm>
        </p:spPr>
        <p:txBody>
          <a:bodyPr/>
          <a:lstStyle/>
          <a:p>
            <a:pPr algn="justLow" eaLnBrk="1" hangingPunct="1">
              <a:lnSpc>
                <a:spcPct val="90000"/>
              </a:lnSpc>
            </a:pPr>
            <a:r>
              <a:rPr lang="fa-IR" altLang="en-US" smtClean="0"/>
              <a:t>بار الکتريکي کوانتيده است:</a:t>
            </a:r>
          </a:p>
          <a:p>
            <a:pPr algn="justLow" eaLnBrk="1" hangingPunct="1">
              <a:lnSpc>
                <a:spcPct val="90000"/>
              </a:lnSpc>
              <a:buFontTx/>
              <a:buNone/>
            </a:pPr>
            <a:r>
              <a:rPr lang="en-US" altLang="en-US" smtClean="0">
                <a:solidFill>
                  <a:srgbClr val="008000"/>
                </a:solidFill>
              </a:rPr>
              <a:t>q=ne</a:t>
            </a:r>
            <a:r>
              <a:rPr lang="en-US" altLang="en-US" smtClean="0"/>
              <a:t>                                             </a:t>
            </a:r>
            <a:endParaRPr lang="fa-IR" altLang="en-US" smtClean="0"/>
          </a:p>
          <a:p>
            <a:pPr algn="justLow" eaLnBrk="1" hangingPunct="1">
              <a:lnSpc>
                <a:spcPct val="90000"/>
              </a:lnSpc>
            </a:pPr>
            <a:r>
              <a:rPr lang="fa-IR" altLang="en-US" smtClean="0"/>
              <a:t>بار الکتريکي پايسته است.</a:t>
            </a:r>
          </a:p>
          <a:p>
            <a:pPr algn="justLow" eaLnBrk="1" hangingPunct="1">
              <a:lnSpc>
                <a:spcPct val="90000"/>
              </a:lnSpc>
              <a:buFontTx/>
              <a:buNone/>
            </a:pPr>
            <a:endParaRPr lang="fa-IR" altLang="en-US" smtClean="0"/>
          </a:p>
          <a:p>
            <a:pPr algn="justLow" eaLnBrk="1" hangingPunct="1">
              <a:lnSpc>
                <a:spcPct val="90000"/>
              </a:lnSpc>
            </a:pPr>
            <a:r>
              <a:rPr lang="fa-IR" altLang="en-US" smtClean="0"/>
              <a:t>بار الکتريکي فقط روي سطح اجسام رسانا جمع مي‌شود.</a:t>
            </a:r>
            <a:endParaRPr lang="en-US" altLang="en-US" smtClean="0"/>
          </a:p>
        </p:txBody>
      </p:sp>
    </p:spTree>
    <p:extLst>
      <p:ext uri="{BB962C8B-B14F-4D97-AF65-F5344CB8AC3E}">
        <p14:creationId xmlns:p14="http://schemas.microsoft.com/office/powerpoint/2010/main" val="3596914685"/>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330754"/>
                                        </p:tgtEl>
                                        <p:attrNameLst>
                                          <p:attrName>style.visibility</p:attrName>
                                        </p:attrNameLst>
                                      </p:cBhvr>
                                      <p:to>
                                        <p:strVal val="visible"/>
                                      </p:to>
                                    </p:set>
                                    <p:animEffect transition="in" filter="fade">
                                      <p:cBhvr>
                                        <p:cTn id="7" dur="800" decel="100000"/>
                                        <p:tgtEl>
                                          <p:spTgt spid="330754"/>
                                        </p:tgtEl>
                                      </p:cBhvr>
                                    </p:animEffect>
                                    <p:anim calcmode="lin" valueType="num">
                                      <p:cBhvr>
                                        <p:cTn id="8" dur="800" decel="100000" fill="hold"/>
                                        <p:tgtEl>
                                          <p:spTgt spid="330754"/>
                                        </p:tgtEl>
                                        <p:attrNameLst>
                                          <p:attrName>style.rotation</p:attrName>
                                        </p:attrNameLst>
                                      </p:cBhvr>
                                      <p:tavLst>
                                        <p:tav tm="0">
                                          <p:val>
                                            <p:fltVal val="-90"/>
                                          </p:val>
                                        </p:tav>
                                        <p:tav tm="100000">
                                          <p:val>
                                            <p:fltVal val="0"/>
                                          </p:val>
                                        </p:tav>
                                      </p:tavLst>
                                    </p:anim>
                                    <p:anim calcmode="lin" valueType="num">
                                      <p:cBhvr>
                                        <p:cTn id="9" dur="800" decel="100000" fill="hold"/>
                                        <p:tgtEl>
                                          <p:spTgt spid="330754"/>
                                        </p:tgtEl>
                                        <p:attrNameLst>
                                          <p:attrName>ppt_x</p:attrName>
                                        </p:attrNameLst>
                                      </p:cBhvr>
                                      <p:tavLst>
                                        <p:tav tm="0">
                                          <p:val>
                                            <p:strVal val="#ppt_x+0.4"/>
                                          </p:val>
                                        </p:tav>
                                        <p:tav tm="100000">
                                          <p:val>
                                            <p:strVal val="#ppt_x-0.05"/>
                                          </p:val>
                                        </p:tav>
                                      </p:tavLst>
                                    </p:anim>
                                    <p:anim calcmode="lin" valueType="num">
                                      <p:cBhvr>
                                        <p:cTn id="10" dur="800" decel="100000" fill="hold"/>
                                        <p:tgtEl>
                                          <p:spTgt spid="33075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3075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30754"/>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34" presetClass="entr" presetSubtype="0" fill="hold" grpId="0" nodeType="clickEffect">
                                  <p:stCondLst>
                                    <p:cond delay="0"/>
                                  </p:stCondLst>
                                  <p:childTnLst>
                                    <p:set>
                                      <p:cBhvr>
                                        <p:cTn id="16" dur="1" fill="hold">
                                          <p:stCondLst>
                                            <p:cond delay="0"/>
                                          </p:stCondLst>
                                        </p:cTn>
                                        <p:tgtEl>
                                          <p:spTgt spid="330755">
                                            <p:txEl>
                                              <p:pRg st="0" end="0"/>
                                            </p:txEl>
                                          </p:spTgt>
                                        </p:tgtEl>
                                        <p:attrNameLst>
                                          <p:attrName>style.visibility</p:attrName>
                                        </p:attrNameLst>
                                      </p:cBhvr>
                                      <p:to>
                                        <p:strVal val="visible"/>
                                      </p:to>
                                    </p:set>
                                    <p:anim from="(-#ppt_w/2)" to="(#ppt_x)" calcmode="lin" valueType="num">
                                      <p:cBhvr>
                                        <p:cTn id="17" dur="600" fill="hold">
                                          <p:stCondLst>
                                            <p:cond delay="0"/>
                                          </p:stCondLst>
                                        </p:cTn>
                                        <p:tgtEl>
                                          <p:spTgt spid="330755">
                                            <p:txEl>
                                              <p:pRg st="0" end="0"/>
                                            </p:txEl>
                                          </p:spTgt>
                                        </p:tgtEl>
                                        <p:attrNameLst>
                                          <p:attrName>ppt_x</p:attrName>
                                        </p:attrNameLst>
                                      </p:cBhvr>
                                    </p:anim>
                                    <p:anim from="0" to="-1.0" calcmode="lin" valueType="num">
                                      <p:cBhvr>
                                        <p:cTn id="18" dur="200" decel="50000" autoRev="1" fill="hold">
                                          <p:stCondLst>
                                            <p:cond delay="600"/>
                                          </p:stCondLst>
                                        </p:cTn>
                                        <p:tgtEl>
                                          <p:spTgt spid="330755">
                                            <p:txEl>
                                              <p:pRg st="0" end="0"/>
                                            </p:txEl>
                                          </p:spTgt>
                                        </p:tgtEl>
                                        <p:attrNameLst>
                                          <p:attrName>xshear</p:attrName>
                                        </p:attrNameLst>
                                      </p:cBhvr>
                                    </p:anim>
                                    <p:animScale>
                                      <p:cBhvr>
                                        <p:cTn id="19" dur="200" decel="100000" autoRev="1" fill="hold">
                                          <p:stCondLst>
                                            <p:cond delay="600"/>
                                          </p:stCondLst>
                                        </p:cTn>
                                        <p:tgtEl>
                                          <p:spTgt spid="330755">
                                            <p:txEl>
                                              <p:pRg st="0" end="0"/>
                                            </p:txEl>
                                          </p:spTgt>
                                        </p:tgtEl>
                                      </p:cBhvr>
                                      <p:from x="100000" y="100000"/>
                                      <p:to x="80000" y="100000"/>
                                    </p:animScale>
                                    <p:anim by="(#ppt_h/3+#ppt_w*0.1)" calcmode="lin" valueType="num">
                                      <p:cBhvr additive="sum">
                                        <p:cTn id="20" dur="200" decel="100000" autoRev="1" fill="hold">
                                          <p:stCondLst>
                                            <p:cond delay="600"/>
                                          </p:stCondLst>
                                        </p:cTn>
                                        <p:tgtEl>
                                          <p:spTgt spid="330755">
                                            <p:txEl>
                                              <p:pRg st="0" end="0"/>
                                            </p:txEl>
                                          </p:spTgt>
                                        </p:tgtEl>
                                        <p:attrNameLst>
                                          <p:attrName>ppt_x</p:attrName>
                                        </p:attrNameLst>
                                      </p:cBhvr>
                                    </p:anim>
                                  </p:childTnLst>
                                </p:cTn>
                              </p:par>
                            </p:childTnLst>
                          </p:cTn>
                        </p:par>
                        <p:par>
                          <p:cTn id="21" fill="hold" nodeType="afterGroup">
                            <p:stCondLst>
                              <p:cond delay="1000"/>
                            </p:stCondLst>
                            <p:childTnLst>
                              <p:par>
                                <p:cTn id="22" presetID="34" presetClass="entr" presetSubtype="0" fill="hold" grpId="0" nodeType="afterEffect">
                                  <p:stCondLst>
                                    <p:cond delay="0"/>
                                  </p:stCondLst>
                                  <p:childTnLst>
                                    <p:set>
                                      <p:cBhvr>
                                        <p:cTn id="23" dur="1" fill="hold">
                                          <p:stCondLst>
                                            <p:cond delay="0"/>
                                          </p:stCondLst>
                                        </p:cTn>
                                        <p:tgtEl>
                                          <p:spTgt spid="330755">
                                            <p:txEl>
                                              <p:pRg st="1" end="1"/>
                                            </p:txEl>
                                          </p:spTgt>
                                        </p:tgtEl>
                                        <p:attrNameLst>
                                          <p:attrName>style.visibility</p:attrName>
                                        </p:attrNameLst>
                                      </p:cBhvr>
                                      <p:to>
                                        <p:strVal val="visible"/>
                                      </p:to>
                                    </p:set>
                                    <p:anim from="(-#ppt_w/2)" to="(#ppt_x)" calcmode="lin" valueType="num">
                                      <p:cBhvr>
                                        <p:cTn id="24" dur="600" fill="hold">
                                          <p:stCondLst>
                                            <p:cond delay="0"/>
                                          </p:stCondLst>
                                        </p:cTn>
                                        <p:tgtEl>
                                          <p:spTgt spid="330755">
                                            <p:txEl>
                                              <p:pRg st="1" end="1"/>
                                            </p:txEl>
                                          </p:spTgt>
                                        </p:tgtEl>
                                        <p:attrNameLst>
                                          <p:attrName>ppt_x</p:attrName>
                                        </p:attrNameLst>
                                      </p:cBhvr>
                                    </p:anim>
                                    <p:anim from="0" to="-1.0" calcmode="lin" valueType="num">
                                      <p:cBhvr>
                                        <p:cTn id="25" dur="200" decel="50000" autoRev="1" fill="hold">
                                          <p:stCondLst>
                                            <p:cond delay="600"/>
                                          </p:stCondLst>
                                        </p:cTn>
                                        <p:tgtEl>
                                          <p:spTgt spid="330755">
                                            <p:txEl>
                                              <p:pRg st="1" end="1"/>
                                            </p:txEl>
                                          </p:spTgt>
                                        </p:tgtEl>
                                        <p:attrNameLst>
                                          <p:attrName>xshear</p:attrName>
                                        </p:attrNameLst>
                                      </p:cBhvr>
                                    </p:anim>
                                    <p:animScale>
                                      <p:cBhvr>
                                        <p:cTn id="26" dur="200" decel="100000" autoRev="1" fill="hold">
                                          <p:stCondLst>
                                            <p:cond delay="600"/>
                                          </p:stCondLst>
                                        </p:cTn>
                                        <p:tgtEl>
                                          <p:spTgt spid="330755">
                                            <p:txEl>
                                              <p:pRg st="1" end="1"/>
                                            </p:txEl>
                                          </p:spTgt>
                                        </p:tgtEl>
                                      </p:cBhvr>
                                      <p:from x="100000" y="100000"/>
                                      <p:to x="80000" y="100000"/>
                                    </p:animScale>
                                    <p:anim by="(#ppt_h/3+#ppt_w*0.1)" calcmode="lin" valueType="num">
                                      <p:cBhvr additive="sum">
                                        <p:cTn id="27" dur="200" decel="100000" autoRev="1" fill="hold">
                                          <p:stCondLst>
                                            <p:cond delay="600"/>
                                          </p:stCondLst>
                                        </p:cTn>
                                        <p:tgtEl>
                                          <p:spTgt spid="330755">
                                            <p:txEl>
                                              <p:pRg st="1" end="1"/>
                                            </p:txEl>
                                          </p:spTgt>
                                        </p:tgtEl>
                                        <p:attrNameLst>
                                          <p:attrName>ppt_x</p:attrName>
                                        </p:attrNameLst>
                                      </p:cBhvr>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34" presetClass="entr" presetSubtype="0" fill="hold" grpId="0" nodeType="clickEffect">
                                  <p:stCondLst>
                                    <p:cond delay="0"/>
                                  </p:stCondLst>
                                  <p:childTnLst>
                                    <p:set>
                                      <p:cBhvr>
                                        <p:cTn id="31" dur="1" fill="hold">
                                          <p:stCondLst>
                                            <p:cond delay="0"/>
                                          </p:stCondLst>
                                        </p:cTn>
                                        <p:tgtEl>
                                          <p:spTgt spid="330755">
                                            <p:txEl>
                                              <p:pRg st="2" end="2"/>
                                            </p:txEl>
                                          </p:spTgt>
                                        </p:tgtEl>
                                        <p:attrNameLst>
                                          <p:attrName>style.visibility</p:attrName>
                                        </p:attrNameLst>
                                      </p:cBhvr>
                                      <p:to>
                                        <p:strVal val="visible"/>
                                      </p:to>
                                    </p:set>
                                    <p:anim from="(-#ppt_w/2)" to="(#ppt_x)" calcmode="lin" valueType="num">
                                      <p:cBhvr>
                                        <p:cTn id="32" dur="600" fill="hold">
                                          <p:stCondLst>
                                            <p:cond delay="0"/>
                                          </p:stCondLst>
                                        </p:cTn>
                                        <p:tgtEl>
                                          <p:spTgt spid="330755">
                                            <p:txEl>
                                              <p:pRg st="2" end="2"/>
                                            </p:txEl>
                                          </p:spTgt>
                                        </p:tgtEl>
                                        <p:attrNameLst>
                                          <p:attrName>ppt_x</p:attrName>
                                        </p:attrNameLst>
                                      </p:cBhvr>
                                    </p:anim>
                                    <p:anim from="0" to="-1.0" calcmode="lin" valueType="num">
                                      <p:cBhvr>
                                        <p:cTn id="33" dur="200" decel="50000" autoRev="1" fill="hold">
                                          <p:stCondLst>
                                            <p:cond delay="600"/>
                                          </p:stCondLst>
                                        </p:cTn>
                                        <p:tgtEl>
                                          <p:spTgt spid="330755">
                                            <p:txEl>
                                              <p:pRg st="2" end="2"/>
                                            </p:txEl>
                                          </p:spTgt>
                                        </p:tgtEl>
                                        <p:attrNameLst>
                                          <p:attrName>xshear</p:attrName>
                                        </p:attrNameLst>
                                      </p:cBhvr>
                                    </p:anim>
                                    <p:animScale>
                                      <p:cBhvr>
                                        <p:cTn id="34" dur="200" decel="100000" autoRev="1" fill="hold">
                                          <p:stCondLst>
                                            <p:cond delay="600"/>
                                          </p:stCondLst>
                                        </p:cTn>
                                        <p:tgtEl>
                                          <p:spTgt spid="330755">
                                            <p:txEl>
                                              <p:pRg st="2" end="2"/>
                                            </p:txEl>
                                          </p:spTgt>
                                        </p:tgtEl>
                                      </p:cBhvr>
                                      <p:from x="100000" y="100000"/>
                                      <p:to x="80000" y="100000"/>
                                    </p:animScale>
                                    <p:anim by="(#ppt_h/3+#ppt_w*0.1)" calcmode="lin" valueType="num">
                                      <p:cBhvr additive="sum">
                                        <p:cTn id="35" dur="200" decel="100000" autoRev="1" fill="hold">
                                          <p:stCondLst>
                                            <p:cond delay="600"/>
                                          </p:stCondLst>
                                        </p:cTn>
                                        <p:tgtEl>
                                          <p:spTgt spid="330755">
                                            <p:txEl>
                                              <p:pRg st="2" end="2"/>
                                            </p:txEl>
                                          </p:spTgt>
                                        </p:tgtEl>
                                        <p:attrNameLst>
                                          <p:attrName>ppt_x</p:attrName>
                                        </p:attrNameLst>
                                      </p:cBhvr>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34" presetClass="entr" presetSubtype="0" fill="hold" grpId="0" nodeType="clickEffect">
                                  <p:stCondLst>
                                    <p:cond delay="0"/>
                                  </p:stCondLst>
                                  <p:childTnLst>
                                    <p:set>
                                      <p:cBhvr>
                                        <p:cTn id="39" dur="1" fill="hold">
                                          <p:stCondLst>
                                            <p:cond delay="0"/>
                                          </p:stCondLst>
                                        </p:cTn>
                                        <p:tgtEl>
                                          <p:spTgt spid="330755">
                                            <p:txEl>
                                              <p:pRg st="4" end="4"/>
                                            </p:txEl>
                                          </p:spTgt>
                                        </p:tgtEl>
                                        <p:attrNameLst>
                                          <p:attrName>style.visibility</p:attrName>
                                        </p:attrNameLst>
                                      </p:cBhvr>
                                      <p:to>
                                        <p:strVal val="visible"/>
                                      </p:to>
                                    </p:set>
                                    <p:anim from="(-#ppt_w/2)" to="(#ppt_x)" calcmode="lin" valueType="num">
                                      <p:cBhvr>
                                        <p:cTn id="40" dur="600" fill="hold">
                                          <p:stCondLst>
                                            <p:cond delay="0"/>
                                          </p:stCondLst>
                                        </p:cTn>
                                        <p:tgtEl>
                                          <p:spTgt spid="330755">
                                            <p:txEl>
                                              <p:pRg st="4" end="4"/>
                                            </p:txEl>
                                          </p:spTgt>
                                        </p:tgtEl>
                                        <p:attrNameLst>
                                          <p:attrName>ppt_x</p:attrName>
                                        </p:attrNameLst>
                                      </p:cBhvr>
                                    </p:anim>
                                    <p:anim from="0" to="-1.0" calcmode="lin" valueType="num">
                                      <p:cBhvr>
                                        <p:cTn id="41" dur="200" decel="50000" autoRev="1" fill="hold">
                                          <p:stCondLst>
                                            <p:cond delay="600"/>
                                          </p:stCondLst>
                                        </p:cTn>
                                        <p:tgtEl>
                                          <p:spTgt spid="330755">
                                            <p:txEl>
                                              <p:pRg st="4" end="4"/>
                                            </p:txEl>
                                          </p:spTgt>
                                        </p:tgtEl>
                                        <p:attrNameLst>
                                          <p:attrName>xshear</p:attrName>
                                        </p:attrNameLst>
                                      </p:cBhvr>
                                    </p:anim>
                                    <p:animScale>
                                      <p:cBhvr>
                                        <p:cTn id="42" dur="200" decel="100000" autoRev="1" fill="hold">
                                          <p:stCondLst>
                                            <p:cond delay="600"/>
                                          </p:stCondLst>
                                        </p:cTn>
                                        <p:tgtEl>
                                          <p:spTgt spid="330755">
                                            <p:txEl>
                                              <p:pRg st="4" end="4"/>
                                            </p:txEl>
                                          </p:spTgt>
                                        </p:tgtEl>
                                      </p:cBhvr>
                                      <p:from x="100000" y="100000"/>
                                      <p:to x="80000" y="100000"/>
                                    </p:animScale>
                                    <p:anim by="(#ppt_h/3+#ppt_w*0.1)" calcmode="lin" valueType="num">
                                      <p:cBhvr additive="sum">
                                        <p:cTn id="43" dur="200" decel="100000" autoRev="1" fill="hold">
                                          <p:stCondLst>
                                            <p:cond delay="600"/>
                                          </p:stCondLst>
                                        </p:cTn>
                                        <p:tgtEl>
                                          <p:spTgt spid="330755">
                                            <p:txEl>
                                              <p:pRg st="4" end="4"/>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0754" grpId="0"/>
      <p:bldP spid="33075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Rectangle 2"/>
          <p:cNvSpPr>
            <a:spLocks noGrp="1" noChangeArrowheads="1"/>
          </p:cNvSpPr>
          <p:nvPr>
            <p:ph type="title"/>
          </p:nvPr>
        </p:nvSpPr>
        <p:spPr/>
        <p:txBody>
          <a:bodyPr/>
          <a:lstStyle/>
          <a:p>
            <a:pPr eaLnBrk="1" hangingPunct="1"/>
            <a:r>
              <a:rPr lang="fa-IR" altLang="en-US" smtClean="0"/>
              <a:t>قانون کولن:</a:t>
            </a:r>
            <a:endParaRPr lang="en-US" altLang="en-US" smtClean="0"/>
          </a:p>
        </p:txBody>
      </p:sp>
      <p:sp>
        <p:nvSpPr>
          <p:cNvPr id="331779" name="Rectangle 3"/>
          <p:cNvSpPr>
            <a:spLocks noGrp="1" noChangeArrowheads="1"/>
          </p:cNvSpPr>
          <p:nvPr>
            <p:ph type="body" idx="1"/>
          </p:nvPr>
        </p:nvSpPr>
        <p:spPr>
          <a:xfrm>
            <a:off x="2063750" y="1555750"/>
            <a:ext cx="7988300" cy="2160588"/>
          </a:xfrm>
        </p:spPr>
        <p:txBody>
          <a:bodyPr>
            <a:normAutofit lnSpcReduction="10000"/>
          </a:bodyPr>
          <a:lstStyle/>
          <a:p>
            <a:pPr marL="0" indent="0" algn="just">
              <a:buNone/>
            </a:pPr>
            <a:r>
              <a:rPr lang="fa-IR" altLang="en-US" sz="2400"/>
              <a:t>1) در مورد بارهاي نقطه‌اي صادق است.</a:t>
            </a:r>
          </a:p>
          <a:p>
            <a:pPr marL="0" indent="0" algn="just">
              <a:buNone/>
            </a:pPr>
            <a:r>
              <a:rPr lang="fa-IR" altLang="en-US" sz="2400"/>
              <a:t>2) نيروي جاذبه يا دافعه در امتداد خط واصل بين مراکز دو بار اثر مي کند.</a:t>
            </a:r>
          </a:p>
          <a:p>
            <a:pPr marL="0" indent="0" algn="just">
              <a:buNone/>
            </a:pPr>
            <a:r>
              <a:rPr lang="fa-IR" altLang="en-US" sz="2400"/>
              <a:t>3) نيروي وارد از هر بار الکتريکي بر ديگري از قانون سوم نيوتون تبعيت مي کند. </a:t>
            </a:r>
          </a:p>
          <a:p>
            <a:pPr marL="0" indent="0" algn="just">
              <a:buFontTx/>
              <a:buAutoNum type="arabicPeriod"/>
            </a:pPr>
            <a:endParaRPr lang="en-US" altLang="en-US" sz="2400"/>
          </a:p>
        </p:txBody>
      </p:sp>
      <p:grpSp>
        <p:nvGrpSpPr>
          <p:cNvPr id="331826" name="Group 50"/>
          <p:cNvGrpSpPr>
            <a:grpSpLocks/>
          </p:cNvGrpSpPr>
          <p:nvPr/>
        </p:nvGrpSpPr>
        <p:grpSpPr bwMode="auto">
          <a:xfrm>
            <a:off x="2351088" y="4221164"/>
            <a:ext cx="4392612" cy="828675"/>
            <a:chOff x="439" y="2659"/>
            <a:chExt cx="3106" cy="499"/>
          </a:xfrm>
        </p:grpSpPr>
        <p:graphicFrame>
          <p:nvGraphicFramePr>
            <p:cNvPr id="30736" name="Object 46"/>
            <p:cNvGraphicFramePr>
              <a:graphicFrameLocks noChangeAspect="1"/>
            </p:cNvGraphicFramePr>
            <p:nvPr/>
          </p:nvGraphicFramePr>
          <p:xfrm>
            <a:off x="1973" y="2659"/>
            <a:ext cx="158" cy="175"/>
          </p:xfrm>
          <a:graphic>
            <a:graphicData uri="http://schemas.openxmlformats.org/presentationml/2006/ole">
              <mc:AlternateContent xmlns:mc="http://schemas.openxmlformats.org/markup-compatibility/2006">
                <mc:Choice xmlns:v="urn:schemas-microsoft-com:vml" Requires="v">
                  <p:oleObj spid="_x0000_s1026" name="Equation" r:id="rId3" imgW="114102" imgH="126780" progId="Equation.3">
                    <p:embed/>
                  </p:oleObj>
                </mc:Choice>
                <mc:Fallback>
                  <p:oleObj name="Equation" r:id="rId3" imgW="114102" imgH="1267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73" y="2659"/>
                          <a:ext cx="158" cy="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0737" name="Object 37"/>
            <p:cNvGraphicFramePr>
              <a:graphicFrameLocks noChangeAspect="1"/>
            </p:cNvGraphicFramePr>
            <p:nvPr/>
          </p:nvGraphicFramePr>
          <p:xfrm>
            <a:off x="1394" y="2931"/>
            <a:ext cx="151" cy="227"/>
          </p:xfrm>
          <a:graphic>
            <a:graphicData uri="http://schemas.openxmlformats.org/presentationml/2006/ole">
              <mc:AlternateContent xmlns:mc="http://schemas.openxmlformats.org/markup-compatibility/2006">
                <mc:Choice xmlns:v="urn:schemas-microsoft-com:vml" Requires="v">
                  <p:oleObj spid="_x0000_s1027" name="Equation" r:id="rId5" imgW="152334" imgH="228501" progId="Equation.3">
                    <p:embed/>
                  </p:oleObj>
                </mc:Choice>
                <mc:Fallback>
                  <p:oleObj name="Equation" r:id="rId5" imgW="152334" imgH="228501"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94" y="2931"/>
                          <a:ext cx="151" cy="2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38" name="Oval 9"/>
            <p:cNvSpPr>
              <a:spLocks noChangeArrowheads="1"/>
            </p:cNvSpPr>
            <p:nvPr/>
          </p:nvSpPr>
          <p:spPr bwMode="auto">
            <a:xfrm>
              <a:off x="2473" y="2795"/>
              <a:ext cx="182" cy="182"/>
            </a:xfrm>
            <a:prstGeom prst="ellipse">
              <a:avLst/>
            </a:prstGeom>
            <a:solidFill>
              <a:schemeClr val="accent1"/>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ctr" rtl="0">
                <a:spcBef>
                  <a:spcPct val="0"/>
                </a:spcBef>
                <a:buClrTx/>
                <a:buFontTx/>
                <a:buNone/>
              </a:pPr>
              <a:endParaRPr lang="fa-IR" altLang="fa-IR"/>
            </a:p>
          </p:txBody>
        </p:sp>
        <p:sp>
          <p:nvSpPr>
            <p:cNvPr id="30739" name="Oval 10"/>
            <p:cNvSpPr>
              <a:spLocks noChangeArrowheads="1"/>
            </p:cNvSpPr>
            <p:nvPr/>
          </p:nvSpPr>
          <p:spPr bwMode="auto">
            <a:xfrm>
              <a:off x="1384" y="2795"/>
              <a:ext cx="181" cy="181"/>
            </a:xfrm>
            <a:prstGeom prst="ellipse">
              <a:avLst/>
            </a:prstGeom>
            <a:solidFill>
              <a:schemeClr val="accent1"/>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ctr" rtl="0">
                <a:spcBef>
                  <a:spcPct val="0"/>
                </a:spcBef>
                <a:buClrTx/>
                <a:buFontTx/>
                <a:buNone/>
              </a:pPr>
              <a:endParaRPr lang="fa-IR" altLang="fa-IR"/>
            </a:p>
          </p:txBody>
        </p:sp>
        <p:sp>
          <p:nvSpPr>
            <p:cNvPr id="30740" name="Line 13"/>
            <p:cNvSpPr>
              <a:spLocks noChangeShapeType="1"/>
            </p:cNvSpPr>
            <p:nvPr/>
          </p:nvSpPr>
          <p:spPr bwMode="auto">
            <a:xfrm>
              <a:off x="1565" y="2886"/>
              <a:ext cx="908" cy="0"/>
            </a:xfrm>
            <a:prstGeom prst="line">
              <a:avLst/>
            </a:prstGeom>
            <a:noFill/>
            <a:ln w="12700">
              <a:solidFill>
                <a:srgbClr val="FF0066"/>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41" name="Line 14"/>
            <p:cNvSpPr>
              <a:spLocks noChangeShapeType="1"/>
            </p:cNvSpPr>
            <p:nvPr/>
          </p:nvSpPr>
          <p:spPr bwMode="auto">
            <a:xfrm>
              <a:off x="2654" y="2886"/>
              <a:ext cx="590" cy="0"/>
            </a:xfrm>
            <a:prstGeom prst="line">
              <a:avLst/>
            </a:prstGeom>
            <a:noFill/>
            <a:ln w="12700" cap="sq">
              <a:solidFill>
                <a:srgbClr val="00CC00"/>
              </a:solidFill>
              <a:round/>
              <a:headEnd type="none" w="sm" len="sm"/>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42" name="Line 17"/>
            <p:cNvSpPr>
              <a:spLocks noChangeShapeType="1"/>
            </p:cNvSpPr>
            <p:nvPr/>
          </p:nvSpPr>
          <p:spPr bwMode="auto">
            <a:xfrm flipH="1">
              <a:off x="794" y="2886"/>
              <a:ext cx="590" cy="0"/>
            </a:xfrm>
            <a:prstGeom prst="line">
              <a:avLst/>
            </a:prstGeom>
            <a:noFill/>
            <a:ln w="12700" cap="sq">
              <a:solidFill>
                <a:srgbClr val="00CC00"/>
              </a:solidFill>
              <a:round/>
              <a:headEnd type="none" w="sm" len="sm"/>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aphicFrame>
          <p:nvGraphicFramePr>
            <p:cNvPr id="30743" name="Object 39"/>
            <p:cNvGraphicFramePr>
              <a:graphicFrameLocks noChangeAspect="1"/>
            </p:cNvGraphicFramePr>
            <p:nvPr/>
          </p:nvGraphicFramePr>
          <p:xfrm>
            <a:off x="2510" y="2940"/>
            <a:ext cx="149" cy="206"/>
          </p:xfrm>
          <a:graphic>
            <a:graphicData uri="http://schemas.openxmlformats.org/presentationml/2006/ole">
              <mc:AlternateContent xmlns:mc="http://schemas.openxmlformats.org/markup-compatibility/2006">
                <mc:Choice xmlns:v="urn:schemas-microsoft-com:vml" Requires="v">
                  <p:oleObj spid="_x0000_s1028" name="Equation" r:id="rId7" imgW="165028" imgH="228501" progId="Equation.3">
                    <p:embed/>
                  </p:oleObj>
                </mc:Choice>
                <mc:Fallback>
                  <p:oleObj name="Equation" r:id="rId7" imgW="165028" imgH="228501"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10" y="2940"/>
                          <a:ext cx="149" cy="2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0744" name="Object 44"/>
            <p:cNvGraphicFramePr>
              <a:graphicFrameLocks noChangeAspect="1"/>
            </p:cNvGraphicFramePr>
            <p:nvPr/>
          </p:nvGraphicFramePr>
          <p:xfrm>
            <a:off x="439" y="2697"/>
            <a:ext cx="257" cy="272"/>
          </p:xfrm>
          <a:graphic>
            <a:graphicData uri="http://schemas.openxmlformats.org/presentationml/2006/ole">
              <mc:AlternateContent xmlns:mc="http://schemas.openxmlformats.org/markup-compatibility/2006">
                <mc:Choice xmlns:v="urn:schemas-microsoft-com:vml" Requires="v">
                  <p:oleObj spid="_x0000_s1029" name="Equation" r:id="rId9" imgW="215806" imgH="228501" progId="Equation.3">
                    <p:embed/>
                  </p:oleObj>
                </mc:Choice>
                <mc:Fallback>
                  <p:oleObj name="Equation" r:id="rId9" imgW="215806" imgH="228501"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9" y="2697"/>
                          <a:ext cx="257" cy="2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0745" name="Object 45"/>
            <p:cNvGraphicFramePr>
              <a:graphicFrameLocks noChangeAspect="1"/>
            </p:cNvGraphicFramePr>
            <p:nvPr/>
          </p:nvGraphicFramePr>
          <p:xfrm>
            <a:off x="3303" y="2743"/>
            <a:ext cx="242" cy="271"/>
          </p:xfrm>
          <a:graphic>
            <a:graphicData uri="http://schemas.openxmlformats.org/presentationml/2006/ole">
              <mc:AlternateContent xmlns:mc="http://schemas.openxmlformats.org/markup-compatibility/2006">
                <mc:Choice xmlns:v="urn:schemas-microsoft-com:vml" Requires="v">
                  <p:oleObj spid="_x0000_s1030" name="Equation" r:id="rId11" imgW="203112" imgH="228501" progId="Equation.3">
                    <p:embed/>
                  </p:oleObj>
                </mc:Choice>
                <mc:Fallback>
                  <p:oleObj name="Equation" r:id="rId11" imgW="203112" imgH="228501"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303" y="2743"/>
                          <a:ext cx="242" cy="27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331827" name="Group 51"/>
          <p:cNvGrpSpPr>
            <a:grpSpLocks/>
          </p:cNvGrpSpPr>
          <p:nvPr/>
        </p:nvGrpSpPr>
        <p:grpSpPr bwMode="auto">
          <a:xfrm>
            <a:off x="2351088" y="5373688"/>
            <a:ext cx="4464050" cy="792162"/>
            <a:chOff x="578" y="3475"/>
            <a:chExt cx="2840" cy="492"/>
          </a:xfrm>
        </p:grpSpPr>
        <p:graphicFrame>
          <p:nvGraphicFramePr>
            <p:cNvPr id="30726" name="Object 33"/>
            <p:cNvGraphicFramePr>
              <a:graphicFrameLocks noChangeAspect="1"/>
            </p:cNvGraphicFramePr>
            <p:nvPr/>
          </p:nvGraphicFramePr>
          <p:xfrm>
            <a:off x="578" y="3566"/>
            <a:ext cx="151" cy="227"/>
          </p:xfrm>
          <a:graphic>
            <a:graphicData uri="http://schemas.openxmlformats.org/presentationml/2006/ole">
              <mc:AlternateContent xmlns:mc="http://schemas.openxmlformats.org/markup-compatibility/2006">
                <mc:Choice xmlns:v="urn:schemas-microsoft-com:vml" Requires="v">
                  <p:oleObj spid="_x0000_s1031" name="Equation" r:id="rId13" imgW="152334" imgH="228501" progId="Equation.3">
                    <p:embed/>
                  </p:oleObj>
                </mc:Choice>
                <mc:Fallback>
                  <p:oleObj name="Equation" r:id="rId13" imgW="152334" imgH="228501"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78" y="3566"/>
                          <a:ext cx="151" cy="2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27" name="Oval 8"/>
            <p:cNvSpPr>
              <a:spLocks noChangeArrowheads="1"/>
            </p:cNvSpPr>
            <p:nvPr/>
          </p:nvSpPr>
          <p:spPr bwMode="auto">
            <a:xfrm>
              <a:off x="793" y="3611"/>
              <a:ext cx="181" cy="181"/>
            </a:xfrm>
            <a:prstGeom prst="ellipse">
              <a:avLst/>
            </a:prstGeom>
            <a:solidFill>
              <a:schemeClr val="accent1"/>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ctr" rtl="0">
                <a:spcBef>
                  <a:spcPct val="0"/>
                </a:spcBef>
                <a:buClrTx/>
                <a:buFontTx/>
                <a:buNone/>
              </a:pPr>
              <a:endParaRPr lang="fa-IR" altLang="fa-IR"/>
            </a:p>
          </p:txBody>
        </p:sp>
        <p:sp>
          <p:nvSpPr>
            <p:cNvPr id="30728" name="Oval 11"/>
            <p:cNvSpPr>
              <a:spLocks noChangeArrowheads="1"/>
            </p:cNvSpPr>
            <p:nvPr/>
          </p:nvSpPr>
          <p:spPr bwMode="auto">
            <a:xfrm>
              <a:off x="3016" y="3612"/>
              <a:ext cx="181" cy="181"/>
            </a:xfrm>
            <a:prstGeom prst="ellipse">
              <a:avLst/>
            </a:prstGeom>
            <a:solidFill>
              <a:srgbClr val="FF0066"/>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ctr" rtl="0">
                <a:spcBef>
                  <a:spcPct val="0"/>
                </a:spcBef>
                <a:buClrTx/>
                <a:buFontTx/>
                <a:buNone/>
              </a:pPr>
              <a:endParaRPr lang="fa-IR" altLang="fa-IR"/>
            </a:p>
          </p:txBody>
        </p:sp>
        <p:sp>
          <p:nvSpPr>
            <p:cNvPr id="30729" name="Line 18"/>
            <p:cNvSpPr>
              <a:spLocks noChangeShapeType="1"/>
            </p:cNvSpPr>
            <p:nvPr/>
          </p:nvSpPr>
          <p:spPr bwMode="auto">
            <a:xfrm flipV="1">
              <a:off x="975" y="3702"/>
              <a:ext cx="1905" cy="0"/>
            </a:xfrm>
            <a:prstGeom prst="line">
              <a:avLst/>
            </a:prstGeom>
            <a:noFill/>
            <a:ln w="12700">
              <a:solidFill>
                <a:srgbClr val="FF0066"/>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30" name="Line 19"/>
            <p:cNvSpPr>
              <a:spLocks noChangeShapeType="1"/>
            </p:cNvSpPr>
            <p:nvPr/>
          </p:nvSpPr>
          <p:spPr bwMode="auto">
            <a:xfrm>
              <a:off x="975" y="3702"/>
              <a:ext cx="590" cy="0"/>
            </a:xfrm>
            <a:prstGeom prst="line">
              <a:avLst/>
            </a:prstGeom>
            <a:noFill/>
            <a:ln w="12700" cap="sq">
              <a:solidFill>
                <a:srgbClr val="00CC00"/>
              </a:solidFill>
              <a:round/>
              <a:headEnd type="none" w="sm" len="sm"/>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31" name="Line 21"/>
            <p:cNvSpPr>
              <a:spLocks noChangeShapeType="1"/>
            </p:cNvSpPr>
            <p:nvPr/>
          </p:nvSpPr>
          <p:spPr bwMode="auto">
            <a:xfrm flipH="1">
              <a:off x="2381" y="3703"/>
              <a:ext cx="635" cy="0"/>
            </a:xfrm>
            <a:prstGeom prst="line">
              <a:avLst/>
            </a:prstGeom>
            <a:noFill/>
            <a:ln w="12700" cap="sq">
              <a:solidFill>
                <a:srgbClr val="00CC00"/>
              </a:solidFill>
              <a:round/>
              <a:headEnd type="none" w="sm" len="sm"/>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aphicFrame>
          <p:nvGraphicFramePr>
            <p:cNvPr id="30732" name="Object 35"/>
            <p:cNvGraphicFramePr>
              <a:graphicFrameLocks noChangeAspect="1"/>
            </p:cNvGraphicFramePr>
            <p:nvPr/>
          </p:nvGraphicFramePr>
          <p:xfrm>
            <a:off x="3254" y="3566"/>
            <a:ext cx="164" cy="227"/>
          </p:xfrm>
          <a:graphic>
            <a:graphicData uri="http://schemas.openxmlformats.org/presentationml/2006/ole">
              <mc:AlternateContent xmlns:mc="http://schemas.openxmlformats.org/markup-compatibility/2006">
                <mc:Choice xmlns:v="urn:schemas-microsoft-com:vml" Requires="v">
                  <p:oleObj spid="_x0000_s1032" name="Equation" r:id="rId15" imgW="165028" imgH="228501" progId="Equation.3">
                    <p:embed/>
                  </p:oleObj>
                </mc:Choice>
                <mc:Fallback>
                  <p:oleObj name="Equation" r:id="rId15" imgW="165028" imgH="228501"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254" y="3566"/>
                          <a:ext cx="164" cy="2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0733" name="Object 42"/>
            <p:cNvGraphicFramePr>
              <a:graphicFrameLocks noChangeAspect="1"/>
            </p:cNvGraphicFramePr>
            <p:nvPr/>
          </p:nvGraphicFramePr>
          <p:xfrm>
            <a:off x="1119" y="3694"/>
            <a:ext cx="257" cy="271"/>
          </p:xfrm>
          <a:graphic>
            <a:graphicData uri="http://schemas.openxmlformats.org/presentationml/2006/ole">
              <mc:AlternateContent xmlns:mc="http://schemas.openxmlformats.org/markup-compatibility/2006">
                <mc:Choice xmlns:v="urn:schemas-microsoft-com:vml" Requires="v">
                  <p:oleObj spid="_x0000_s1033" name="Equation" r:id="rId17" imgW="215806" imgH="228501" progId="Equation.3">
                    <p:embed/>
                  </p:oleObj>
                </mc:Choice>
                <mc:Fallback>
                  <p:oleObj name="Equation" r:id="rId17" imgW="215806" imgH="228501"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119" y="3694"/>
                          <a:ext cx="257" cy="27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0734" name="Object 43"/>
            <p:cNvGraphicFramePr>
              <a:graphicFrameLocks noChangeAspect="1"/>
            </p:cNvGraphicFramePr>
            <p:nvPr/>
          </p:nvGraphicFramePr>
          <p:xfrm>
            <a:off x="2577" y="3694"/>
            <a:ext cx="243" cy="273"/>
          </p:xfrm>
          <a:graphic>
            <a:graphicData uri="http://schemas.openxmlformats.org/presentationml/2006/ole">
              <mc:AlternateContent xmlns:mc="http://schemas.openxmlformats.org/markup-compatibility/2006">
                <mc:Choice xmlns:v="urn:schemas-microsoft-com:vml" Requires="v">
                  <p:oleObj spid="_x0000_s1034" name="Equation" r:id="rId19" imgW="203112" imgH="228501" progId="Equation.3">
                    <p:embed/>
                  </p:oleObj>
                </mc:Choice>
                <mc:Fallback>
                  <p:oleObj name="Equation" r:id="rId19" imgW="203112" imgH="228501"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577" y="3694"/>
                          <a:ext cx="243" cy="2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0735" name="Object 48"/>
            <p:cNvGraphicFramePr>
              <a:graphicFrameLocks noChangeAspect="1"/>
            </p:cNvGraphicFramePr>
            <p:nvPr/>
          </p:nvGraphicFramePr>
          <p:xfrm>
            <a:off x="1927" y="3475"/>
            <a:ext cx="180" cy="201"/>
          </p:xfrm>
          <a:graphic>
            <a:graphicData uri="http://schemas.openxmlformats.org/presentationml/2006/ole">
              <mc:AlternateContent xmlns:mc="http://schemas.openxmlformats.org/markup-compatibility/2006">
                <mc:Choice xmlns:v="urn:schemas-microsoft-com:vml" Requires="v">
                  <p:oleObj spid="_x0000_s1035" name="Equation" r:id="rId21" imgW="114102" imgH="126780" progId="Equation.3">
                    <p:embed/>
                  </p:oleObj>
                </mc:Choice>
                <mc:Fallback>
                  <p:oleObj name="Equation" r:id="rId21" imgW="114102" imgH="126780" progId="Equation.3">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927" y="3475"/>
                          <a:ext cx="180" cy="2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extLst>
      <p:ext uri="{BB962C8B-B14F-4D97-AF65-F5344CB8AC3E}">
        <p14:creationId xmlns:p14="http://schemas.microsoft.com/office/powerpoint/2010/main" val="75671885"/>
      </p:ext>
    </p:extLst>
  </p:cSld>
  <p:clrMapOvr>
    <a:masterClrMapping/>
  </p:clrMapOvr>
  <p:transition>
    <p:comb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331778"/>
                                        </p:tgtEl>
                                        <p:attrNameLst>
                                          <p:attrName>style.visibility</p:attrName>
                                        </p:attrNameLst>
                                      </p:cBhvr>
                                      <p:to>
                                        <p:strVal val="visible"/>
                                      </p:to>
                                    </p:set>
                                    <p:animEffect transition="in" filter="fade">
                                      <p:cBhvr>
                                        <p:cTn id="7" dur="800" decel="100000"/>
                                        <p:tgtEl>
                                          <p:spTgt spid="331778"/>
                                        </p:tgtEl>
                                      </p:cBhvr>
                                    </p:animEffect>
                                    <p:anim calcmode="lin" valueType="num">
                                      <p:cBhvr>
                                        <p:cTn id="8" dur="800" decel="100000" fill="hold"/>
                                        <p:tgtEl>
                                          <p:spTgt spid="331778"/>
                                        </p:tgtEl>
                                        <p:attrNameLst>
                                          <p:attrName>style.rotation</p:attrName>
                                        </p:attrNameLst>
                                      </p:cBhvr>
                                      <p:tavLst>
                                        <p:tav tm="0">
                                          <p:val>
                                            <p:fltVal val="-90"/>
                                          </p:val>
                                        </p:tav>
                                        <p:tav tm="100000">
                                          <p:val>
                                            <p:fltVal val="0"/>
                                          </p:val>
                                        </p:tav>
                                      </p:tavLst>
                                    </p:anim>
                                    <p:anim calcmode="lin" valueType="num">
                                      <p:cBhvr>
                                        <p:cTn id="9" dur="800" decel="100000" fill="hold"/>
                                        <p:tgtEl>
                                          <p:spTgt spid="331778"/>
                                        </p:tgtEl>
                                        <p:attrNameLst>
                                          <p:attrName>ppt_x</p:attrName>
                                        </p:attrNameLst>
                                      </p:cBhvr>
                                      <p:tavLst>
                                        <p:tav tm="0">
                                          <p:val>
                                            <p:strVal val="#ppt_x+0.4"/>
                                          </p:val>
                                        </p:tav>
                                        <p:tav tm="100000">
                                          <p:val>
                                            <p:strVal val="#ppt_x-0.05"/>
                                          </p:val>
                                        </p:tav>
                                      </p:tavLst>
                                    </p:anim>
                                    <p:anim calcmode="lin" valueType="num">
                                      <p:cBhvr>
                                        <p:cTn id="10" dur="800" decel="100000" fill="hold"/>
                                        <p:tgtEl>
                                          <p:spTgt spid="33177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3177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31778"/>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15" presetClass="entr" presetSubtype="0" fill="hold" grpId="0" nodeType="clickEffect">
                                  <p:stCondLst>
                                    <p:cond delay="0"/>
                                  </p:stCondLst>
                                  <p:childTnLst>
                                    <p:set>
                                      <p:cBhvr>
                                        <p:cTn id="16" dur="1" fill="hold">
                                          <p:stCondLst>
                                            <p:cond delay="0"/>
                                          </p:stCondLst>
                                        </p:cTn>
                                        <p:tgtEl>
                                          <p:spTgt spid="331779">
                                            <p:txEl>
                                              <p:pRg st="0" end="0"/>
                                            </p:txEl>
                                          </p:spTgt>
                                        </p:tgtEl>
                                        <p:attrNameLst>
                                          <p:attrName>style.visibility</p:attrName>
                                        </p:attrNameLst>
                                      </p:cBhvr>
                                      <p:to>
                                        <p:strVal val="visible"/>
                                      </p:to>
                                    </p:set>
                                    <p:anim calcmode="lin" valueType="num">
                                      <p:cBhvr>
                                        <p:cTn id="17" dur="1000" fill="hold"/>
                                        <p:tgtEl>
                                          <p:spTgt spid="331779">
                                            <p:txEl>
                                              <p:pRg st="0" end="0"/>
                                            </p:txEl>
                                          </p:spTgt>
                                        </p:tgtEl>
                                        <p:attrNameLst>
                                          <p:attrName>ppt_w</p:attrName>
                                        </p:attrNameLst>
                                      </p:cBhvr>
                                      <p:tavLst>
                                        <p:tav tm="0">
                                          <p:val>
                                            <p:fltVal val="0"/>
                                          </p:val>
                                        </p:tav>
                                        <p:tav tm="100000">
                                          <p:val>
                                            <p:strVal val="#ppt_w"/>
                                          </p:val>
                                        </p:tav>
                                      </p:tavLst>
                                    </p:anim>
                                    <p:anim calcmode="lin" valueType="num">
                                      <p:cBhvr>
                                        <p:cTn id="18" dur="1000" fill="hold"/>
                                        <p:tgtEl>
                                          <p:spTgt spid="331779">
                                            <p:txEl>
                                              <p:pRg st="0" end="0"/>
                                            </p:txEl>
                                          </p:spTgt>
                                        </p:tgtEl>
                                        <p:attrNameLst>
                                          <p:attrName>ppt_h</p:attrName>
                                        </p:attrNameLst>
                                      </p:cBhvr>
                                      <p:tavLst>
                                        <p:tav tm="0">
                                          <p:val>
                                            <p:fltVal val="0"/>
                                          </p:val>
                                        </p:tav>
                                        <p:tav tm="100000">
                                          <p:val>
                                            <p:strVal val="#ppt_h"/>
                                          </p:val>
                                        </p:tav>
                                      </p:tavLst>
                                    </p:anim>
                                    <p:anim calcmode="lin" valueType="num">
                                      <p:cBhvr>
                                        <p:cTn id="19" dur="1000" fill="hold"/>
                                        <p:tgtEl>
                                          <p:spTgt spid="331779">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20" dur="1000" fill="hold"/>
                                        <p:tgtEl>
                                          <p:spTgt spid="331779">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15" presetClass="entr" presetSubtype="0" fill="hold" grpId="0" nodeType="clickEffect">
                                  <p:stCondLst>
                                    <p:cond delay="0"/>
                                  </p:stCondLst>
                                  <p:childTnLst>
                                    <p:set>
                                      <p:cBhvr>
                                        <p:cTn id="24" dur="1" fill="hold">
                                          <p:stCondLst>
                                            <p:cond delay="0"/>
                                          </p:stCondLst>
                                        </p:cTn>
                                        <p:tgtEl>
                                          <p:spTgt spid="331779">
                                            <p:txEl>
                                              <p:pRg st="1" end="1"/>
                                            </p:txEl>
                                          </p:spTgt>
                                        </p:tgtEl>
                                        <p:attrNameLst>
                                          <p:attrName>style.visibility</p:attrName>
                                        </p:attrNameLst>
                                      </p:cBhvr>
                                      <p:to>
                                        <p:strVal val="visible"/>
                                      </p:to>
                                    </p:set>
                                    <p:anim calcmode="lin" valueType="num">
                                      <p:cBhvr>
                                        <p:cTn id="25" dur="1000" fill="hold"/>
                                        <p:tgtEl>
                                          <p:spTgt spid="331779">
                                            <p:txEl>
                                              <p:pRg st="1" end="1"/>
                                            </p:txEl>
                                          </p:spTgt>
                                        </p:tgtEl>
                                        <p:attrNameLst>
                                          <p:attrName>ppt_w</p:attrName>
                                        </p:attrNameLst>
                                      </p:cBhvr>
                                      <p:tavLst>
                                        <p:tav tm="0">
                                          <p:val>
                                            <p:fltVal val="0"/>
                                          </p:val>
                                        </p:tav>
                                        <p:tav tm="100000">
                                          <p:val>
                                            <p:strVal val="#ppt_w"/>
                                          </p:val>
                                        </p:tav>
                                      </p:tavLst>
                                    </p:anim>
                                    <p:anim calcmode="lin" valueType="num">
                                      <p:cBhvr>
                                        <p:cTn id="26" dur="1000" fill="hold"/>
                                        <p:tgtEl>
                                          <p:spTgt spid="331779">
                                            <p:txEl>
                                              <p:pRg st="1" end="1"/>
                                            </p:txEl>
                                          </p:spTgt>
                                        </p:tgtEl>
                                        <p:attrNameLst>
                                          <p:attrName>ppt_h</p:attrName>
                                        </p:attrNameLst>
                                      </p:cBhvr>
                                      <p:tavLst>
                                        <p:tav tm="0">
                                          <p:val>
                                            <p:fltVal val="0"/>
                                          </p:val>
                                        </p:tav>
                                        <p:tav tm="100000">
                                          <p:val>
                                            <p:strVal val="#ppt_h"/>
                                          </p:val>
                                        </p:tav>
                                      </p:tavLst>
                                    </p:anim>
                                    <p:anim calcmode="lin" valueType="num">
                                      <p:cBhvr>
                                        <p:cTn id="27" dur="1000" fill="hold"/>
                                        <p:tgtEl>
                                          <p:spTgt spid="331779">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8" dur="1000" fill="hold"/>
                                        <p:tgtEl>
                                          <p:spTgt spid="331779">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15" presetClass="entr" presetSubtype="0" fill="hold" grpId="0" nodeType="clickEffect">
                                  <p:stCondLst>
                                    <p:cond delay="0"/>
                                  </p:stCondLst>
                                  <p:childTnLst>
                                    <p:set>
                                      <p:cBhvr>
                                        <p:cTn id="32" dur="1" fill="hold">
                                          <p:stCondLst>
                                            <p:cond delay="0"/>
                                          </p:stCondLst>
                                        </p:cTn>
                                        <p:tgtEl>
                                          <p:spTgt spid="331779">
                                            <p:txEl>
                                              <p:pRg st="2" end="2"/>
                                            </p:txEl>
                                          </p:spTgt>
                                        </p:tgtEl>
                                        <p:attrNameLst>
                                          <p:attrName>style.visibility</p:attrName>
                                        </p:attrNameLst>
                                      </p:cBhvr>
                                      <p:to>
                                        <p:strVal val="visible"/>
                                      </p:to>
                                    </p:set>
                                    <p:anim calcmode="lin" valueType="num">
                                      <p:cBhvr>
                                        <p:cTn id="33" dur="1000" fill="hold"/>
                                        <p:tgtEl>
                                          <p:spTgt spid="331779">
                                            <p:txEl>
                                              <p:pRg st="2" end="2"/>
                                            </p:txEl>
                                          </p:spTgt>
                                        </p:tgtEl>
                                        <p:attrNameLst>
                                          <p:attrName>ppt_w</p:attrName>
                                        </p:attrNameLst>
                                      </p:cBhvr>
                                      <p:tavLst>
                                        <p:tav tm="0">
                                          <p:val>
                                            <p:fltVal val="0"/>
                                          </p:val>
                                        </p:tav>
                                        <p:tav tm="100000">
                                          <p:val>
                                            <p:strVal val="#ppt_w"/>
                                          </p:val>
                                        </p:tav>
                                      </p:tavLst>
                                    </p:anim>
                                    <p:anim calcmode="lin" valueType="num">
                                      <p:cBhvr>
                                        <p:cTn id="34" dur="1000" fill="hold"/>
                                        <p:tgtEl>
                                          <p:spTgt spid="331779">
                                            <p:txEl>
                                              <p:pRg st="2" end="2"/>
                                            </p:txEl>
                                          </p:spTgt>
                                        </p:tgtEl>
                                        <p:attrNameLst>
                                          <p:attrName>ppt_h</p:attrName>
                                        </p:attrNameLst>
                                      </p:cBhvr>
                                      <p:tavLst>
                                        <p:tav tm="0">
                                          <p:val>
                                            <p:fltVal val="0"/>
                                          </p:val>
                                        </p:tav>
                                        <p:tav tm="100000">
                                          <p:val>
                                            <p:strVal val="#ppt_h"/>
                                          </p:val>
                                        </p:tav>
                                      </p:tavLst>
                                    </p:anim>
                                    <p:anim calcmode="lin" valueType="num">
                                      <p:cBhvr>
                                        <p:cTn id="35" dur="1000" fill="hold"/>
                                        <p:tgtEl>
                                          <p:spTgt spid="331779">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36" dur="1000" fill="hold"/>
                                        <p:tgtEl>
                                          <p:spTgt spid="331779">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par>
                          <p:cTn id="37" fill="hold" nodeType="afterGroup">
                            <p:stCondLst>
                              <p:cond delay="1000"/>
                            </p:stCondLst>
                            <p:childTnLst>
                              <p:par>
                                <p:cTn id="38" presetID="26" presetClass="entr" presetSubtype="0" fill="hold" nodeType="afterEffect">
                                  <p:stCondLst>
                                    <p:cond delay="0"/>
                                  </p:stCondLst>
                                  <p:childTnLst>
                                    <p:set>
                                      <p:cBhvr>
                                        <p:cTn id="39" dur="1" fill="hold">
                                          <p:stCondLst>
                                            <p:cond delay="0"/>
                                          </p:stCondLst>
                                        </p:cTn>
                                        <p:tgtEl>
                                          <p:spTgt spid="331826"/>
                                        </p:tgtEl>
                                        <p:attrNameLst>
                                          <p:attrName>style.visibility</p:attrName>
                                        </p:attrNameLst>
                                      </p:cBhvr>
                                      <p:to>
                                        <p:strVal val="visible"/>
                                      </p:to>
                                    </p:set>
                                    <p:animEffect transition="in" filter="wipe(down)">
                                      <p:cBhvr>
                                        <p:cTn id="40" dur="580">
                                          <p:stCondLst>
                                            <p:cond delay="0"/>
                                          </p:stCondLst>
                                        </p:cTn>
                                        <p:tgtEl>
                                          <p:spTgt spid="331826"/>
                                        </p:tgtEl>
                                      </p:cBhvr>
                                    </p:animEffect>
                                    <p:anim calcmode="lin" valueType="num">
                                      <p:cBhvr>
                                        <p:cTn id="41" dur="1822" tmFilter="0,0; 0.14,0.36; 0.43,0.73; 0.71,0.91; 1.0,1.0">
                                          <p:stCondLst>
                                            <p:cond delay="0"/>
                                          </p:stCondLst>
                                        </p:cTn>
                                        <p:tgtEl>
                                          <p:spTgt spid="331826"/>
                                        </p:tgtEl>
                                        <p:attrNameLst>
                                          <p:attrName>ppt_x</p:attrName>
                                        </p:attrNameLst>
                                      </p:cBhvr>
                                      <p:tavLst>
                                        <p:tav tm="0">
                                          <p:val>
                                            <p:strVal val="#ppt_x-0.25"/>
                                          </p:val>
                                        </p:tav>
                                        <p:tav tm="100000">
                                          <p:val>
                                            <p:strVal val="#ppt_x"/>
                                          </p:val>
                                        </p:tav>
                                      </p:tavLst>
                                    </p:anim>
                                    <p:anim calcmode="lin" valueType="num">
                                      <p:cBhvr>
                                        <p:cTn id="42" dur="664" tmFilter="0.0,0.0; 0.25,0.07; 0.50,0.2; 0.75,0.467; 1.0,1.0">
                                          <p:stCondLst>
                                            <p:cond delay="0"/>
                                          </p:stCondLst>
                                        </p:cTn>
                                        <p:tgtEl>
                                          <p:spTgt spid="331826"/>
                                        </p:tgtEl>
                                        <p:attrNameLst>
                                          <p:attrName>ppt_y</p:attrName>
                                        </p:attrNameLst>
                                      </p:cBhvr>
                                      <p:tavLst>
                                        <p:tav tm="0" fmla="#ppt_y-sin(pi*$)/3">
                                          <p:val>
                                            <p:fltVal val="0.5"/>
                                          </p:val>
                                        </p:tav>
                                        <p:tav tm="100000">
                                          <p:val>
                                            <p:fltVal val="1"/>
                                          </p:val>
                                        </p:tav>
                                      </p:tavLst>
                                    </p:anim>
                                    <p:anim calcmode="lin" valueType="num">
                                      <p:cBhvr>
                                        <p:cTn id="43" dur="664" tmFilter="0, 0; 0.125,0.2665; 0.25,0.4; 0.375,0.465; 0.5,0.5;  0.625,0.535; 0.75,0.6; 0.875,0.7335; 1,1">
                                          <p:stCondLst>
                                            <p:cond delay="664"/>
                                          </p:stCondLst>
                                        </p:cTn>
                                        <p:tgtEl>
                                          <p:spTgt spid="331826"/>
                                        </p:tgtEl>
                                        <p:attrNameLst>
                                          <p:attrName>ppt_y</p:attrName>
                                        </p:attrNameLst>
                                      </p:cBhvr>
                                      <p:tavLst>
                                        <p:tav tm="0" fmla="#ppt_y-sin(pi*$)/9">
                                          <p:val>
                                            <p:fltVal val="0"/>
                                          </p:val>
                                        </p:tav>
                                        <p:tav tm="100000">
                                          <p:val>
                                            <p:fltVal val="1"/>
                                          </p:val>
                                        </p:tav>
                                      </p:tavLst>
                                    </p:anim>
                                    <p:anim calcmode="lin" valueType="num">
                                      <p:cBhvr>
                                        <p:cTn id="44" dur="332" tmFilter="0, 0; 0.125,0.2665; 0.25,0.4; 0.375,0.465; 0.5,0.5;  0.625,0.535; 0.75,0.6; 0.875,0.7335; 1,1">
                                          <p:stCondLst>
                                            <p:cond delay="1324"/>
                                          </p:stCondLst>
                                        </p:cTn>
                                        <p:tgtEl>
                                          <p:spTgt spid="331826"/>
                                        </p:tgtEl>
                                        <p:attrNameLst>
                                          <p:attrName>ppt_y</p:attrName>
                                        </p:attrNameLst>
                                      </p:cBhvr>
                                      <p:tavLst>
                                        <p:tav tm="0" fmla="#ppt_y-sin(pi*$)/27">
                                          <p:val>
                                            <p:fltVal val="0"/>
                                          </p:val>
                                        </p:tav>
                                        <p:tav tm="100000">
                                          <p:val>
                                            <p:fltVal val="1"/>
                                          </p:val>
                                        </p:tav>
                                      </p:tavLst>
                                    </p:anim>
                                    <p:anim calcmode="lin" valueType="num">
                                      <p:cBhvr>
                                        <p:cTn id="45" dur="164" tmFilter="0, 0; 0.125,0.2665; 0.25,0.4; 0.375,0.465; 0.5,0.5;  0.625,0.535; 0.75,0.6; 0.875,0.7335; 1,1">
                                          <p:stCondLst>
                                            <p:cond delay="1656"/>
                                          </p:stCondLst>
                                        </p:cTn>
                                        <p:tgtEl>
                                          <p:spTgt spid="331826"/>
                                        </p:tgtEl>
                                        <p:attrNameLst>
                                          <p:attrName>ppt_y</p:attrName>
                                        </p:attrNameLst>
                                      </p:cBhvr>
                                      <p:tavLst>
                                        <p:tav tm="0" fmla="#ppt_y-sin(pi*$)/81">
                                          <p:val>
                                            <p:fltVal val="0"/>
                                          </p:val>
                                        </p:tav>
                                        <p:tav tm="100000">
                                          <p:val>
                                            <p:fltVal val="1"/>
                                          </p:val>
                                        </p:tav>
                                      </p:tavLst>
                                    </p:anim>
                                    <p:animScale>
                                      <p:cBhvr>
                                        <p:cTn id="46" dur="26">
                                          <p:stCondLst>
                                            <p:cond delay="650"/>
                                          </p:stCondLst>
                                        </p:cTn>
                                        <p:tgtEl>
                                          <p:spTgt spid="331826"/>
                                        </p:tgtEl>
                                      </p:cBhvr>
                                      <p:to x="100000" y="60000"/>
                                    </p:animScale>
                                    <p:animScale>
                                      <p:cBhvr>
                                        <p:cTn id="47" dur="166" decel="50000">
                                          <p:stCondLst>
                                            <p:cond delay="676"/>
                                          </p:stCondLst>
                                        </p:cTn>
                                        <p:tgtEl>
                                          <p:spTgt spid="331826"/>
                                        </p:tgtEl>
                                      </p:cBhvr>
                                      <p:to x="100000" y="100000"/>
                                    </p:animScale>
                                    <p:animScale>
                                      <p:cBhvr>
                                        <p:cTn id="48" dur="26">
                                          <p:stCondLst>
                                            <p:cond delay="1312"/>
                                          </p:stCondLst>
                                        </p:cTn>
                                        <p:tgtEl>
                                          <p:spTgt spid="331826"/>
                                        </p:tgtEl>
                                      </p:cBhvr>
                                      <p:to x="100000" y="80000"/>
                                    </p:animScale>
                                    <p:animScale>
                                      <p:cBhvr>
                                        <p:cTn id="49" dur="166" decel="50000">
                                          <p:stCondLst>
                                            <p:cond delay="1338"/>
                                          </p:stCondLst>
                                        </p:cTn>
                                        <p:tgtEl>
                                          <p:spTgt spid="331826"/>
                                        </p:tgtEl>
                                      </p:cBhvr>
                                      <p:to x="100000" y="100000"/>
                                    </p:animScale>
                                    <p:animScale>
                                      <p:cBhvr>
                                        <p:cTn id="50" dur="26">
                                          <p:stCondLst>
                                            <p:cond delay="1642"/>
                                          </p:stCondLst>
                                        </p:cTn>
                                        <p:tgtEl>
                                          <p:spTgt spid="331826"/>
                                        </p:tgtEl>
                                      </p:cBhvr>
                                      <p:to x="100000" y="90000"/>
                                    </p:animScale>
                                    <p:animScale>
                                      <p:cBhvr>
                                        <p:cTn id="51" dur="166" decel="50000">
                                          <p:stCondLst>
                                            <p:cond delay="1668"/>
                                          </p:stCondLst>
                                        </p:cTn>
                                        <p:tgtEl>
                                          <p:spTgt spid="331826"/>
                                        </p:tgtEl>
                                      </p:cBhvr>
                                      <p:to x="100000" y="100000"/>
                                    </p:animScale>
                                    <p:animScale>
                                      <p:cBhvr>
                                        <p:cTn id="52" dur="26">
                                          <p:stCondLst>
                                            <p:cond delay="1808"/>
                                          </p:stCondLst>
                                        </p:cTn>
                                        <p:tgtEl>
                                          <p:spTgt spid="331826"/>
                                        </p:tgtEl>
                                      </p:cBhvr>
                                      <p:to x="100000" y="95000"/>
                                    </p:animScale>
                                    <p:animScale>
                                      <p:cBhvr>
                                        <p:cTn id="53" dur="166" decel="50000">
                                          <p:stCondLst>
                                            <p:cond delay="1834"/>
                                          </p:stCondLst>
                                        </p:cTn>
                                        <p:tgtEl>
                                          <p:spTgt spid="331826"/>
                                        </p:tgtEl>
                                      </p:cBhvr>
                                      <p:to x="100000" y="100000"/>
                                    </p:animScale>
                                  </p:childTnLst>
                                </p:cTn>
                              </p:par>
                            </p:childTnLst>
                          </p:cTn>
                        </p:par>
                        <p:par>
                          <p:cTn id="54" fill="hold" nodeType="afterGroup">
                            <p:stCondLst>
                              <p:cond delay="3000"/>
                            </p:stCondLst>
                            <p:childTnLst>
                              <p:par>
                                <p:cTn id="55" presetID="34" presetClass="entr" presetSubtype="0" fill="hold" nodeType="afterEffect">
                                  <p:stCondLst>
                                    <p:cond delay="0"/>
                                  </p:stCondLst>
                                  <p:childTnLst>
                                    <p:set>
                                      <p:cBhvr>
                                        <p:cTn id="56" dur="1" fill="hold">
                                          <p:stCondLst>
                                            <p:cond delay="0"/>
                                          </p:stCondLst>
                                        </p:cTn>
                                        <p:tgtEl>
                                          <p:spTgt spid="331827"/>
                                        </p:tgtEl>
                                        <p:attrNameLst>
                                          <p:attrName>style.visibility</p:attrName>
                                        </p:attrNameLst>
                                      </p:cBhvr>
                                      <p:to>
                                        <p:strVal val="visible"/>
                                      </p:to>
                                    </p:set>
                                    <p:anim from="(-#ppt_w/2)" to="(#ppt_x)" calcmode="lin" valueType="num">
                                      <p:cBhvr>
                                        <p:cTn id="57" dur="600" fill="hold">
                                          <p:stCondLst>
                                            <p:cond delay="0"/>
                                          </p:stCondLst>
                                        </p:cTn>
                                        <p:tgtEl>
                                          <p:spTgt spid="331827"/>
                                        </p:tgtEl>
                                        <p:attrNameLst>
                                          <p:attrName>ppt_x</p:attrName>
                                        </p:attrNameLst>
                                      </p:cBhvr>
                                    </p:anim>
                                    <p:anim from="0" to="-1.0" calcmode="lin" valueType="num">
                                      <p:cBhvr>
                                        <p:cTn id="58" dur="200" decel="50000" autoRev="1" fill="hold">
                                          <p:stCondLst>
                                            <p:cond delay="600"/>
                                          </p:stCondLst>
                                        </p:cTn>
                                        <p:tgtEl>
                                          <p:spTgt spid="331827"/>
                                        </p:tgtEl>
                                        <p:attrNameLst>
                                          <p:attrName>xshear</p:attrName>
                                        </p:attrNameLst>
                                      </p:cBhvr>
                                    </p:anim>
                                    <p:animScale>
                                      <p:cBhvr>
                                        <p:cTn id="59" dur="200" decel="100000" autoRev="1" fill="hold">
                                          <p:stCondLst>
                                            <p:cond delay="600"/>
                                          </p:stCondLst>
                                        </p:cTn>
                                        <p:tgtEl>
                                          <p:spTgt spid="331827"/>
                                        </p:tgtEl>
                                      </p:cBhvr>
                                      <p:from x="100000" y="100000"/>
                                      <p:to x="80000" y="100000"/>
                                    </p:animScale>
                                    <p:anim by="(#ppt_h/3+#ppt_w*0.1)" calcmode="lin" valueType="num">
                                      <p:cBhvr additive="sum">
                                        <p:cTn id="60" dur="200" decel="100000" autoRev="1" fill="hold">
                                          <p:stCondLst>
                                            <p:cond delay="600"/>
                                          </p:stCondLst>
                                        </p:cTn>
                                        <p:tgtEl>
                                          <p:spTgt spid="331827"/>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1778" grpId="0"/>
      <p:bldP spid="331779"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2"/>
          <p:cNvSpPr>
            <a:spLocks noGrp="1" noChangeArrowheads="1"/>
          </p:cNvSpPr>
          <p:nvPr>
            <p:ph type="title"/>
          </p:nvPr>
        </p:nvSpPr>
        <p:spPr>
          <a:xfrm>
            <a:off x="2279651" y="620713"/>
            <a:ext cx="7559675" cy="838200"/>
          </a:xfrm>
        </p:spPr>
        <p:txBody>
          <a:bodyPr/>
          <a:lstStyle/>
          <a:p>
            <a:pPr eaLnBrk="1" hangingPunct="1"/>
            <a:r>
              <a:rPr lang="fa-IR" altLang="en-US" smtClean="0"/>
              <a:t>تحقيق قانون کولن:</a:t>
            </a:r>
            <a:endParaRPr lang="en-US" altLang="en-US" smtClean="0"/>
          </a:p>
        </p:txBody>
      </p:sp>
      <p:sp>
        <p:nvSpPr>
          <p:cNvPr id="332803" name="Rectangle 3"/>
          <p:cNvSpPr>
            <a:spLocks noGrp="1" noChangeArrowheads="1"/>
          </p:cNvSpPr>
          <p:nvPr>
            <p:ph type="body" idx="1"/>
          </p:nvPr>
        </p:nvSpPr>
        <p:spPr>
          <a:xfrm>
            <a:off x="2355850" y="2360614"/>
            <a:ext cx="7340600" cy="2586037"/>
          </a:xfrm>
        </p:spPr>
        <p:txBody>
          <a:bodyPr/>
          <a:lstStyle/>
          <a:p>
            <a:pPr algn="justLow" eaLnBrk="1" hangingPunct="1"/>
            <a:r>
              <a:rPr lang="fa-IR" altLang="en-US" smtClean="0"/>
              <a:t>قانون کولن با استفاده از ترازوي پيچشي که در آن يک ميلۀ عايق افقي و متعادل توسط سيم نازک نقره اي در وسط استوانۀ شيشه اي آويخته شده، تحقيق مي‌شود.</a:t>
            </a:r>
            <a:endParaRPr lang="en-US" altLang="en-US" smtClean="0"/>
          </a:p>
        </p:txBody>
      </p:sp>
    </p:spTree>
    <p:extLst>
      <p:ext uri="{BB962C8B-B14F-4D97-AF65-F5344CB8AC3E}">
        <p14:creationId xmlns:p14="http://schemas.microsoft.com/office/powerpoint/2010/main" val="3907307258"/>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332802"/>
                                        </p:tgtEl>
                                        <p:attrNameLst>
                                          <p:attrName>style.visibility</p:attrName>
                                        </p:attrNameLst>
                                      </p:cBhvr>
                                      <p:to>
                                        <p:strVal val="visible"/>
                                      </p:to>
                                    </p:set>
                                    <p:animEffect transition="in" filter="fade">
                                      <p:cBhvr>
                                        <p:cTn id="7" dur="800" decel="100000"/>
                                        <p:tgtEl>
                                          <p:spTgt spid="332802"/>
                                        </p:tgtEl>
                                      </p:cBhvr>
                                    </p:animEffect>
                                    <p:anim calcmode="lin" valueType="num">
                                      <p:cBhvr>
                                        <p:cTn id="8" dur="800" decel="100000" fill="hold"/>
                                        <p:tgtEl>
                                          <p:spTgt spid="332802"/>
                                        </p:tgtEl>
                                        <p:attrNameLst>
                                          <p:attrName>style.rotation</p:attrName>
                                        </p:attrNameLst>
                                      </p:cBhvr>
                                      <p:tavLst>
                                        <p:tav tm="0">
                                          <p:val>
                                            <p:fltVal val="-90"/>
                                          </p:val>
                                        </p:tav>
                                        <p:tav tm="100000">
                                          <p:val>
                                            <p:fltVal val="0"/>
                                          </p:val>
                                        </p:tav>
                                      </p:tavLst>
                                    </p:anim>
                                    <p:anim calcmode="lin" valueType="num">
                                      <p:cBhvr>
                                        <p:cTn id="9" dur="800" decel="100000" fill="hold"/>
                                        <p:tgtEl>
                                          <p:spTgt spid="332802"/>
                                        </p:tgtEl>
                                        <p:attrNameLst>
                                          <p:attrName>ppt_x</p:attrName>
                                        </p:attrNameLst>
                                      </p:cBhvr>
                                      <p:tavLst>
                                        <p:tav tm="0">
                                          <p:val>
                                            <p:strVal val="#ppt_x+0.4"/>
                                          </p:val>
                                        </p:tav>
                                        <p:tav tm="100000">
                                          <p:val>
                                            <p:strVal val="#ppt_x-0.05"/>
                                          </p:val>
                                        </p:tav>
                                      </p:tavLst>
                                    </p:anim>
                                    <p:anim calcmode="lin" valueType="num">
                                      <p:cBhvr>
                                        <p:cTn id="10" dur="800" decel="100000" fill="hold"/>
                                        <p:tgtEl>
                                          <p:spTgt spid="33280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3280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32802"/>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35000"/>
                                  </p:iterate>
                                  <p:childTnLst>
                                    <p:set>
                                      <p:cBhvr>
                                        <p:cTn id="15" dur="1" fill="hold">
                                          <p:stCondLst>
                                            <p:cond delay="0"/>
                                          </p:stCondLst>
                                        </p:cTn>
                                        <p:tgtEl>
                                          <p:spTgt spid="332803">
                                            <p:txEl>
                                              <p:pRg st="0" end="0"/>
                                            </p:txEl>
                                          </p:spTgt>
                                        </p:tgtEl>
                                        <p:attrNameLst>
                                          <p:attrName>style.visibility</p:attrName>
                                        </p:attrNameLst>
                                      </p:cBhvr>
                                      <p:to>
                                        <p:strVal val="visible"/>
                                      </p:to>
                                    </p:set>
                                    <p:anim calcmode="discrete" valueType="clr">
                                      <p:cBhvr override="childStyle">
                                        <p:cTn id="16" dur="80"/>
                                        <p:tgtEl>
                                          <p:spTgt spid="332803">
                                            <p:txEl>
                                              <p:pRg st="0" end="0"/>
                                            </p:txEl>
                                          </p:spTgt>
                                        </p:tgtEl>
                                        <p:attrNameLst>
                                          <p:attrName>style.color</p:attrName>
                                        </p:attrNameLst>
                                      </p:cBhvr>
                                      <p:tavLst>
                                        <p:tav tm="0">
                                          <p:val>
                                            <p:clrVal>
                                              <a:schemeClr val="accent2"/>
                                            </p:clrVal>
                                          </p:val>
                                        </p:tav>
                                        <p:tav tm="50000">
                                          <p:val>
                                            <p:clrVal>
                                              <a:srgbClr val="00CC00"/>
                                            </p:clrVal>
                                          </p:val>
                                        </p:tav>
                                      </p:tavLst>
                                    </p:anim>
                                    <p:anim calcmode="discrete" valueType="clr">
                                      <p:cBhvr>
                                        <p:cTn id="17" dur="80"/>
                                        <p:tgtEl>
                                          <p:spTgt spid="332803">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33280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2802" grpId="0"/>
      <p:bldP spid="33280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2"/>
          <p:cNvSpPr>
            <a:spLocks noGrp="1" noChangeArrowheads="1"/>
          </p:cNvSpPr>
          <p:nvPr>
            <p:ph type="title"/>
          </p:nvPr>
        </p:nvSpPr>
        <p:spPr>
          <a:xfrm>
            <a:off x="3105151" y="528638"/>
            <a:ext cx="6729413" cy="614362"/>
          </a:xfrm>
        </p:spPr>
        <p:txBody>
          <a:bodyPr>
            <a:normAutofit fontScale="90000"/>
          </a:bodyPr>
          <a:lstStyle/>
          <a:p>
            <a:pPr eaLnBrk="1" hangingPunct="1"/>
            <a:r>
              <a:rPr lang="fa-IR" altLang="en-US" smtClean="0">
                <a:solidFill>
                  <a:srgbClr val="000092"/>
                </a:solidFill>
              </a:rPr>
              <a:t>2- الکتريسيته جاري</a:t>
            </a:r>
            <a:endParaRPr lang="en-US" altLang="en-US" smtClean="0">
              <a:solidFill>
                <a:srgbClr val="000092"/>
              </a:solidFill>
            </a:endParaRPr>
          </a:p>
        </p:txBody>
      </p:sp>
      <p:sp>
        <p:nvSpPr>
          <p:cNvPr id="306179" name="Rectangle 3"/>
          <p:cNvSpPr>
            <a:spLocks noGrp="1" noChangeArrowheads="1"/>
          </p:cNvSpPr>
          <p:nvPr>
            <p:ph type="body" idx="1"/>
          </p:nvPr>
        </p:nvSpPr>
        <p:spPr>
          <a:xfrm>
            <a:off x="2424114" y="2636838"/>
            <a:ext cx="7483475" cy="1846262"/>
          </a:xfrm>
        </p:spPr>
        <p:txBody>
          <a:bodyPr/>
          <a:lstStyle/>
          <a:p>
            <a:pPr eaLnBrk="1" hangingPunct="1">
              <a:buClr>
                <a:srgbClr val="0000CC"/>
              </a:buClr>
            </a:pPr>
            <a:r>
              <a:rPr lang="fa-IR" altLang="en-US" smtClean="0">
                <a:solidFill>
                  <a:srgbClr val="7145ED"/>
                </a:solidFill>
              </a:rPr>
              <a:t>فصلهاي زير به الکتريسيته جاري مربوط مي‌شود:</a:t>
            </a:r>
            <a:endParaRPr lang="fa-IR" altLang="en-US" sz="2400">
              <a:solidFill>
                <a:srgbClr val="0000CC"/>
              </a:solidFill>
            </a:endParaRPr>
          </a:p>
          <a:p>
            <a:pPr lvl="1" eaLnBrk="1" hangingPunct="1"/>
            <a:r>
              <a:rPr lang="fa-IR" altLang="en-US" smtClean="0">
                <a:solidFill>
                  <a:srgbClr val="000000"/>
                </a:solidFill>
              </a:rPr>
              <a:t>جريان و مقاومت (قانون اهم)</a:t>
            </a:r>
          </a:p>
          <a:p>
            <a:pPr lvl="1" eaLnBrk="1" hangingPunct="1"/>
            <a:r>
              <a:rPr lang="fa-IR" altLang="en-US" smtClean="0">
                <a:solidFill>
                  <a:srgbClr val="000000"/>
                </a:solidFill>
              </a:rPr>
              <a:t>نيروي محرکه الکتريکي و مدارها</a:t>
            </a:r>
          </a:p>
          <a:p>
            <a:pPr lvl="1" eaLnBrk="1" hangingPunct="1">
              <a:buClr>
                <a:srgbClr val="0000CC"/>
              </a:buClr>
              <a:buFontTx/>
              <a:buNone/>
            </a:pPr>
            <a:endParaRPr lang="en-US" altLang="en-US" smtClean="0">
              <a:solidFill>
                <a:srgbClr val="000000"/>
              </a:solidFill>
            </a:endParaRPr>
          </a:p>
        </p:txBody>
      </p:sp>
    </p:spTree>
    <p:extLst>
      <p:ext uri="{BB962C8B-B14F-4D97-AF65-F5344CB8AC3E}">
        <p14:creationId xmlns:p14="http://schemas.microsoft.com/office/powerpoint/2010/main" val="41123241"/>
      </p:ext>
    </p:extLst>
  </p:cSld>
  <p:clrMapOvr>
    <a:masterClrMapping/>
  </p:clrMapOvr>
  <p:transition spd="med">
    <p:comb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306178"/>
                                        </p:tgtEl>
                                        <p:attrNameLst>
                                          <p:attrName>style.visibility</p:attrName>
                                        </p:attrNameLst>
                                      </p:cBhvr>
                                      <p:to>
                                        <p:strVal val="visible"/>
                                      </p:to>
                                    </p:set>
                                    <p:animEffect transition="in" filter="fade">
                                      <p:cBhvr>
                                        <p:cTn id="7" dur="800" decel="100000"/>
                                        <p:tgtEl>
                                          <p:spTgt spid="306178"/>
                                        </p:tgtEl>
                                      </p:cBhvr>
                                    </p:animEffect>
                                    <p:anim calcmode="lin" valueType="num">
                                      <p:cBhvr>
                                        <p:cTn id="8" dur="800" decel="100000" fill="hold"/>
                                        <p:tgtEl>
                                          <p:spTgt spid="306178"/>
                                        </p:tgtEl>
                                        <p:attrNameLst>
                                          <p:attrName>style.rotation</p:attrName>
                                        </p:attrNameLst>
                                      </p:cBhvr>
                                      <p:tavLst>
                                        <p:tav tm="0">
                                          <p:val>
                                            <p:fltVal val="-90"/>
                                          </p:val>
                                        </p:tav>
                                        <p:tav tm="100000">
                                          <p:val>
                                            <p:fltVal val="0"/>
                                          </p:val>
                                        </p:tav>
                                      </p:tavLst>
                                    </p:anim>
                                    <p:anim calcmode="lin" valueType="num">
                                      <p:cBhvr>
                                        <p:cTn id="9" dur="800" decel="100000" fill="hold"/>
                                        <p:tgtEl>
                                          <p:spTgt spid="306178"/>
                                        </p:tgtEl>
                                        <p:attrNameLst>
                                          <p:attrName>ppt_x</p:attrName>
                                        </p:attrNameLst>
                                      </p:cBhvr>
                                      <p:tavLst>
                                        <p:tav tm="0">
                                          <p:val>
                                            <p:strVal val="#ppt_x+0.4"/>
                                          </p:val>
                                        </p:tav>
                                        <p:tav tm="100000">
                                          <p:val>
                                            <p:strVal val="#ppt_x-0.05"/>
                                          </p:val>
                                        </p:tav>
                                      </p:tavLst>
                                    </p:anim>
                                    <p:anim calcmode="lin" valueType="num">
                                      <p:cBhvr>
                                        <p:cTn id="10" dur="800" decel="100000" fill="hold"/>
                                        <p:tgtEl>
                                          <p:spTgt spid="30617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0617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06178"/>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34" presetClass="entr" presetSubtype="0" fill="hold" grpId="0" nodeType="afterEffect">
                                  <p:stCondLst>
                                    <p:cond delay="0"/>
                                  </p:stCondLst>
                                  <p:childTnLst>
                                    <p:set>
                                      <p:cBhvr>
                                        <p:cTn id="15" dur="1" fill="hold">
                                          <p:stCondLst>
                                            <p:cond delay="0"/>
                                          </p:stCondLst>
                                        </p:cTn>
                                        <p:tgtEl>
                                          <p:spTgt spid="306179">
                                            <p:txEl>
                                              <p:pRg st="0" end="0"/>
                                            </p:txEl>
                                          </p:spTgt>
                                        </p:tgtEl>
                                        <p:attrNameLst>
                                          <p:attrName>style.visibility</p:attrName>
                                        </p:attrNameLst>
                                      </p:cBhvr>
                                      <p:to>
                                        <p:strVal val="visible"/>
                                      </p:to>
                                    </p:set>
                                    <p:anim from="(-#ppt_w/2)" to="(#ppt_x)" calcmode="lin" valueType="num">
                                      <p:cBhvr>
                                        <p:cTn id="16" dur="600" fill="hold">
                                          <p:stCondLst>
                                            <p:cond delay="0"/>
                                          </p:stCondLst>
                                        </p:cTn>
                                        <p:tgtEl>
                                          <p:spTgt spid="306179">
                                            <p:txEl>
                                              <p:pRg st="0" end="0"/>
                                            </p:txEl>
                                          </p:spTgt>
                                        </p:tgtEl>
                                        <p:attrNameLst>
                                          <p:attrName>ppt_x</p:attrName>
                                        </p:attrNameLst>
                                      </p:cBhvr>
                                    </p:anim>
                                    <p:anim from="0" to="-1.0" calcmode="lin" valueType="num">
                                      <p:cBhvr>
                                        <p:cTn id="17" dur="200" decel="50000" autoRev="1" fill="hold">
                                          <p:stCondLst>
                                            <p:cond delay="600"/>
                                          </p:stCondLst>
                                        </p:cTn>
                                        <p:tgtEl>
                                          <p:spTgt spid="306179">
                                            <p:txEl>
                                              <p:pRg st="0" end="0"/>
                                            </p:txEl>
                                          </p:spTgt>
                                        </p:tgtEl>
                                        <p:attrNameLst>
                                          <p:attrName>xshear</p:attrName>
                                        </p:attrNameLst>
                                      </p:cBhvr>
                                    </p:anim>
                                    <p:animScale>
                                      <p:cBhvr>
                                        <p:cTn id="18" dur="200" decel="100000" autoRev="1" fill="hold">
                                          <p:stCondLst>
                                            <p:cond delay="600"/>
                                          </p:stCondLst>
                                        </p:cTn>
                                        <p:tgtEl>
                                          <p:spTgt spid="306179">
                                            <p:txEl>
                                              <p:pRg st="0" end="0"/>
                                            </p:txEl>
                                          </p:spTgt>
                                        </p:tgtEl>
                                      </p:cBhvr>
                                      <p:from x="100000" y="100000"/>
                                      <p:to x="80000" y="100000"/>
                                    </p:animScale>
                                    <p:anim by="(#ppt_h/3+#ppt_w*0.1)" calcmode="lin" valueType="num">
                                      <p:cBhvr additive="sum">
                                        <p:cTn id="19" dur="200" decel="100000" autoRev="1" fill="hold">
                                          <p:stCondLst>
                                            <p:cond delay="600"/>
                                          </p:stCondLst>
                                        </p:cTn>
                                        <p:tgtEl>
                                          <p:spTgt spid="306179">
                                            <p:txEl>
                                              <p:pRg st="0" end="0"/>
                                            </p:txEl>
                                          </p:spTgt>
                                        </p:tgtEl>
                                        <p:attrNameLst>
                                          <p:attrName>ppt_x</p:attrName>
                                        </p:attrNameLst>
                                      </p:cBhvr>
                                    </p:anim>
                                  </p:childTnLst>
                                </p:cTn>
                              </p:par>
                            </p:childTnLst>
                          </p:cTn>
                        </p:par>
                        <p:par>
                          <p:cTn id="20" fill="hold" nodeType="afterGroup">
                            <p:stCondLst>
                              <p:cond delay="2000"/>
                            </p:stCondLst>
                            <p:childTnLst>
                              <p:par>
                                <p:cTn id="21" presetID="34" presetClass="entr" presetSubtype="0" fill="hold" grpId="0" nodeType="afterEffect">
                                  <p:stCondLst>
                                    <p:cond delay="0"/>
                                  </p:stCondLst>
                                  <p:childTnLst>
                                    <p:set>
                                      <p:cBhvr>
                                        <p:cTn id="22" dur="1" fill="hold">
                                          <p:stCondLst>
                                            <p:cond delay="0"/>
                                          </p:stCondLst>
                                        </p:cTn>
                                        <p:tgtEl>
                                          <p:spTgt spid="306179">
                                            <p:txEl>
                                              <p:pRg st="1" end="1"/>
                                            </p:txEl>
                                          </p:spTgt>
                                        </p:tgtEl>
                                        <p:attrNameLst>
                                          <p:attrName>style.visibility</p:attrName>
                                        </p:attrNameLst>
                                      </p:cBhvr>
                                      <p:to>
                                        <p:strVal val="visible"/>
                                      </p:to>
                                    </p:set>
                                    <p:anim from="(-#ppt_w/2)" to="(#ppt_x)" calcmode="lin" valueType="num">
                                      <p:cBhvr>
                                        <p:cTn id="23" dur="600" fill="hold">
                                          <p:stCondLst>
                                            <p:cond delay="0"/>
                                          </p:stCondLst>
                                        </p:cTn>
                                        <p:tgtEl>
                                          <p:spTgt spid="306179">
                                            <p:txEl>
                                              <p:pRg st="1" end="1"/>
                                            </p:txEl>
                                          </p:spTgt>
                                        </p:tgtEl>
                                        <p:attrNameLst>
                                          <p:attrName>ppt_x</p:attrName>
                                        </p:attrNameLst>
                                      </p:cBhvr>
                                    </p:anim>
                                    <p:anim from="0" to="-1.0" calcmode="lin" valueType="num">
                                      <p:cBhvr>
                                        <p:cTn id="24" dur="200" decel="50000" autoRev="1" fill="hold">
                                          <p:stCondLst>
                                            <p:cond delay="600"/>
                                          </p:stCondLst>
                                        </p:cTn>
                                        <p:tgtEl>
                                          <p:spTgt spid="306179">
                                            <p:txEl>
                                              <p:pRg st="1" end="1"/>
                                            </p:txEl>
                                          </p:spTgt>
                                        </p:tgtEl>
                                        <p:attrNameLst>
                                          <p:attrName>xshear</p:attrName>
                                        </p:attrNameLst>
                                      </p:cBhvr>
                                    </p:anim>
                                    <p:animScale>
                                      <p:cBhvr>
                                        <p:cTn id="25" dur="200" decel="100000" autoRev="1" fill="hold">
                                          <p:stCondLst>
                                            <p:cond delay="600"/>
                                          </p:stCondLst>
                                        </p:cTn>
                                        <p:tgtEl>
                                          <p:spTgt spid="306179">
                                            <p:txEl>
                                              <p:pRg st="1" end="1"/>
                                            </p:txEl>
                                          </p:spTgt>
                                        </p:tgtEl>
                                      </p:cBhvr>
                                      <p:from x="100000" y="100000"/>
                                      <p:to x="80000" y="100000"/>
                                    </p:animScale>
                                    <p:anim by="(#ppt_h/3+#ppt_w*0.1)" calcmode="lin" valueType="num">
                                      <p:cBhvr additive="sum">
                                        <p:cTn id="26" dur="200" decel="100000" autoRev="1" fill="hold">
                                          <p:stCondLst>
                                            <p:cond delay="600"/>
                                          </p:stCondLst>
                                        </p:cTn>
                                        <p:tgtEl>
                                          <p:spTgt spid="306179">
                                            <p:txEl>
                                              <p:pRg st="1" end="1"/>
                                            </p:txEl>
                                          </p:spTgt>
                                        </p:tgtEl>
                                        <p:attrNameLst>
                                          <p:attrName>ppt_x</p:attrName>
                                        </p:attrNameLst>
                                      </p:cBhvr>
                                    </p:anim>
                                  </p:childTnLst>
                                </p:cTn>
                              </p:par>
                            </p:childTnLst>
                          </p:cTn>
                        </p:par>
                        <p:par>
                          <p:cTn id="27" fill="hold" nodeType="afterGroup">
                            <p:stCondLst>
                              <p:cond delay="3000"/>
                            </p:stCondLst>
                            <p:childTnLst>
                              <p:par>
                                <p:cTn id="28" presetID="34" presetClass="entr" presetSubtype="0" fill="hold" grpId="0" nodeType="afterEffect">
                                  <p:stCondLst>
                                    <p:cond delay="0"/>
                                  </p:stCondLst>
                                  <p:childTnLst>
                                    <p:set>
                                      <p:cBhvr>
                                        <p:cTn id="29" dur="1" fill="hold">
                                          <p:stCondLst>
                                            <p:cond delay="0"/>
                                          </p:stCondLst>
                                        </p:cTn>
                                        <p:tgtEl>
                                          <p:spTgt spid="306179">
                                            <p:txEl>
                                              <p:pRg st="2" end="2"/>
                                            </p:txEl>
                                          </p:spTgt>
                                        </p:tgtEl>
                                        <p:attrNameLst>
                                          <p:attrName>style.visibility</p:attrName>
                                        </p:attrNameLst>
                                      </p:cBhvr>
                                      <p:to>
                                        <p:strVal val="visible"/>
                                      </p:to>
                                    </p:set>
                                    <p:anim from="(-#ppt_w/2)" to="(#ppt_x)" calcmode="lin" valueType="num">
                                      <p:cBhvr>
                                        <p:cTn id="30" dur="600" fill="hold">
                                          <p:stCondLst>
                                            <p:cond delay="0"/>
                                          </p:stCondLst>
                                        </p:cTn>
                                        <p:tgtEl>
                                          <p:spTgt spid="306179">
                                            <p:txEl>
                                              <p:pRg st="2" end="2"/>
                                            </p:txEl>
                                          </p:spTgt>
                                        </p:tgtEl>
                                        <p:attrNameLst>
                                          <p:attrName>ppt_x</p:attrName>
                                        </p:attrNameLst>
                                      </p:cBhvr>
                                    </p:anim>
                                    <p:anim from="0" to="-1.0" calcmode="lin" valueType="num">
                                      <p:cBhvr>
                                        <p:cTn id="31" dur="200" decel="50000" autoRev="1" fill="hold">
                                          <p:stCondLst>
                                            <p:cond delay="600"/>
                                          </p:stCondLst>
                                        </p:cTn>
                                        <p:tgtEl>
                                          <p:spTgt spid="306179">
                                            <p:txEl>
                                              <p:pRg st="2" end="2"/>
                                            </p:txEl>
                                          </p:spTgt>
                                        </p:tgtEl>
                                        <p:attrNameLst>
                                          <p:attrName>xshear</p:attrName>
                                        </p:attrNameLst>
                                      </p:cBhvr>
                                    </p:anim>
                                    <p:animScale>
                                      <p:cBhvr>
                                        <p:cTn id="32" dur="200" decel="100000" autoRev="1" fill="hold">
                                          <p:stCondLst>
                                            <p:cond delay="600"/>
                                          </p:stCondLst>
                                        </p:cTn>
                                        <p:tgtEl>
                                          <p:spTgt spid="306179">
                                            <p:txEl>
                                              <p:pRg st="2" end="2"/>
                                            </p:txEl>
                                          </p:spTgt>
                                        </p:tgtEl>
                                      </p:cBhvr>
                                      <p:from x="100000" y="100000"/>
                                      <p:to x="80000" y="100000"/>
                                    </p:animScale>
                                    <p:anim by="(#ppt_h/3+#ppt_w*0.1)" calcmode="lin" valueType="num">
                                      <p:cBhvr additive="sum">
                                        <p:cTn id="33" dur="200" decel="100000" autoRev="1" fill="hold">
                                          <p:stCondLst>
                                            <p:cond delay="600"/>
                                          </p:stCondLst>
                                        </p:cTn>
                                        <p:tgtEl>
                                          <p:spTgt spid="306179">
                                            <p:txEl>
                                              <p:pRg st="2" end="2"/>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6178" grpId="0"/>
      <p:bldP spid="306179"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906" name="Rectangle 34"/>
          <p:cNvSpPr>
            <a:spLocks noGrp="1" noChangeArrowheads="1"/>
          </p:cNvSpPr>
          <p:nvPr>
            <p:ph type="title"/>
          </p:nvPr>
        </p:nvSpPr>
        <p:spPr>
          <a:xfrm>
            <a:off x="2265363" y="574675"/>
            <a:ext cx="8007350" cy="838200"/>
          </a:xfrm>
        </p:spPr>
        <p:txBody>
          <a:bodyPr/>
          <a:lstStyle/>
          <a:p>
            <a:pPr eaLnBrk="1" hangingPunct="1"/>
            <a:r>
              <a:rPr lang="fa-IR" altLang="en-US" smtClean="0"/>
              <a:t>تحقیق رابطۀ کولن:</a:t>
            </a:r>
            <a:endParaRPr lang="en-US" altLang="en-US" smtClean="0"/>
          </a:p>
        </p:txBody>
      </p:sp>
      <p:grpSp>
        <p:nvGrpSpPr>
          <p:cNvPr id="335914" name="Group 42"/>
          <p:cNvGrpSpPr>
            <a:grpSpLocks/>
          </p:cNvGrpSpPr>
          <p:nvPr/>
        </p:nvGrpSpPr>
        <p:grpSpPr bwMode="auto">
          <a:xfrm>
            <a:off x="3863975" y="1989139"/>
            <a:ext cx="4032250" cy="3889375"/>
            <a:chOff x="1474" y="1253"/>
            <a:chExt cx="2540" cy="2450"/>
          </a:xfrm>
        </p:grpSpPr>
        <p:sp>
          <p:nvSpPr>
            <p:cNvPr id="32772" name="Oval 4"/>
            <p:cNvSpPr>
              <a:spLocks noChangeArrowheads="1"/>
            </p:cNvSpPr>
            <p:nvPr/>
          </p:nvSpPr>
          <p:spPr bwMode="auto">
            <a:xfrm>
              <a:off x="1655" y="3203"/>
              <a:ext cx="182" cy="182"/>
            </a:xfrm>
            <a:prstGeom prst="ellipse">
              <a:avLst/>
            </a:prstGeom>
            <a:solidFill>
              <a:schemeClr val="accent1"/>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ctr" rtl="0">
                <a:spcBef>
                  <a:spcPct val="0"/>
                </a:spcBef>
                <a:buClrTx/>
                <a:buFontTx/>
                <a:buNone/>
              </a:pPr>
              <a:endParaRPr lang="fa-IR" altLang="fa-IR"/>
            </a:p>
          </p:txBody>
        </p:sp>
        <p:sp>
          <p:nvSpPr>
            <p:cNvPr id="32773" name="Oval 5"/>
            <p:cNvSpPr>
              <a:spLocks noChangeArrowheads="1"/>
            </p:cNvSpPr>
            <p:nvPr/>
          </p:nvSpPr>
          <p:spPr bwMode="auto">
            <a:xfrm>
              <a:off x="3561" y="2750"/>
              <a:ext cx="182" cy="182"/>
            </a:xfrm>
            <a:prstGeom prst="ellipse">
              <a:avLst/>
            </a:prstGeom>
            <a:solidFill>
              <a:schemeClr val="accent1"/>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ctr" rtl="0">
                <a:spcBef>
                  <a:spcPct val="0"/>
                </a:spcBef>
                <a:buClrTx/>
                <a:buFontTx/>
                <a:buNone/>
              </a:pPr>
              <a:endParaRPr lang="fa-IR" altLang="fa-IR"/>
            </a:p>
          </p:txBody>
        </p:sp>
        <p:sp>
          <p:nvSpPr>
            <p:cNvPr id="32774" name="Line 6"/>
            <p:cNvSpPr>
              <a:spLocks noChangeShapeType="1"/>
            </p:cNvSpPr>
            <p:nvPr/>
          </p:nvSpPr>
          <p:spPr bwMode="auto">
            <a:xfrm>
              <a:off x="1701" y="3385"/>
              <a:ext cx="0" cy="227"/>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5" name="Line 7"/>
            <p:cNvSpPr>
              <a:spLocks noChangeShapeType="1"/>
            </p:cNvSpPr>
            <p:nvPr/>
          </p:nvSpPr>
          <p:spPr bwMode="auto">
            <a:xfrm>
              <a:off x="1792" y="3385"/>
              <a:ext cx="0" cy="227"/>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6" name="Line 8"/>
            <p:cNvSpPr>
              <a:spLocks noChangeShapeType="1"/>
            </p:cNvSpPr>
            <p:nvPr/>
          </p:nvSpPr>
          <p:spPr bwMode="auto">
            <a:xfrm>
              <a:off x="3607" y="2931"/>
              <a:ext cx="0" cy="227"/>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7" name="Line 9"/>
            <p:cNvSpPr>
              <a:spLocks noChangeShapeType="1"/>
            </p:cNvSpPr>
            <p:nvPr/>
          </p:nvSpPr>
          <p:spPr bwMode="auto">
            <a:xfrm>
              <a:off x="3697" y="2931"/>
              <a:ext cx="0" cy="227"/>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8" name="Line 10"/>
            <p:cNvSpPr>
              <a:spLocks noChangeShapeType="1"/>
            </p:cNvSpPr>
            <p:nvPr/>
          </p:nvSpPr>
          <p:spPr bwMode="auto">
            <a:xfrm flipH="1">
              <a:off x="2154" y="2524"/>
              <a:ext cx="1180" cy="816"/>
            </a:xfrm>
            <a:prstGeom prst="line">
              <a:avLst/>
            </a:prstGeom>
            <a:noFill/>
            <a:ln w="76200" cap="sq" cmpd="tri">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9" name="Oval 11"/>
            <p:cNvSpPr>
              <a:spLocks noChangeArrowheads="1"/>
            </p:cNvSpPr>
            <p:nvPr/>
          </p:nvSpPr>
          <p:spPr bwMode="auto">
            <a:xfrm>
              <a:off x="2064" y="3295"/>
              <a:ext cx="136" cy="136"/>
            </a:xfrm>
            <a:prstGeom prst="ellipse">
              <a:avLst/>
            </a:prstGeom>
            <a:solidFill>
              <a:schemeClr val="accent1"/>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ctr" rtl="0">
                <a:spcBef>
                  <a:spcPct val="0"/>
                </a:spcBef>
                <a:buClrTx/>
                <a:buFontTx/>
                <a:buNone/>
              </a:pPr>
              <a:endParaRPr lang="fa-IR" altLang="fa-IR"/>
            </a:p>
          </p:txBody>
        </p:sp>
        <p:sp>
          <p:nvSpPr>
            <p:cNvPr id="32780" name="Oval 12"/>
            <p:cNvSpPr>
              <a:spLocks noChangeArrowheads="1"/>
            </p:cNvSpPr>
            <p:nvPr/>
          </p:nvSpPr>
          <p:spPr bwMode="auto">
            <a:xfrm>
              <a:off x="3288" y="2433"/>
              <a:ext cx="136" cy="136"/>
            </a:xfrm>
            <a:prstGeom prst="ellipse">
              <a:avLst/>
            </a:prstGeom>
            <a:solidFill>
              <a:schemeClr val="accent1"/>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ctr" rtl="0">
                <a:spcBef>
                  <a:spcPct val="0"/>
                </a:spcBef>
                <a:buClrTx/>
                <a:buFontTx/>
                <a:buNone/>
              </a:pPr>
              <a:endParaRPr lang="fa-IR" altLang="fa-IR"/>
            </a:p>
          </p:txBody>
        </p:sp>
        <p:sp>
          <p:nvSpPr>
            <p:cNvPr id="32781" name="Line 13"/>
            <p:cNvSpPr>
              <a:spLocks noChangeShapeType="1"/>
            </p:cNvSpPr>
            <p:nvPr/>
          </p:nvSpPr>
          <p:spPr bwMode="auto">
            <a:xfrm>
              <a:off x="2699" y="1389"/>
              <a:ext cx="45" cy="1542"/>
            </a:xfrm>
            <a:prstGeom prst="line">
              <a:avLst/>
            </a:prstGeom>
            <a:noFill/>
            <a:ln w="381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2" name="Line 14"/>
            <p:cNvSpPr>
              <a:spLocks noChangeShapeType="1"/>
            </p:cNvSpPr>
            <p:nvPr/>
          </p:nvSpPr>
          <p:spPr bwMode="auto">
            <a:xfrm flipH="1">
              <a:off x="2517" y="1253"/>
              <a:ext cx="317" cy="272"/>
            </a:xfrm>
            <a:prstGeom prst="line">
              <a:avLst/>
            </a:prstGeom>
            <a:noFill/>
            <a:ln w="28575"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3" name="Line 15"/>
            <p:cNvSpPr>
              <a:spLocks noChangeShapeType="1"/>
            </p:cNvSpPr>
            <p:nvPr/>
          </p:nvSpPr>
          <p:spPr bwMode="auto">
            <a:xfrm>
              <a:off x="3560" y="3158"/>
              <a:ext cx="227" cy="0"/>
            </a:xfrm>
            <a:prstGeom prst="line">
              <a:avLst/>
            </a:prstGeom>
            <a:noFill/>
            <a:ln w="28575"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4" name="Line 16"/>
            <p:cNvSpPr>
              <a:spLocks noChangeShapeType="1"/>
            </p:cNvSpPr>
            <p:nvPr/>
          </p:nvSpPr>
          <p:spPr bwMode="auto">
            <a:xfrm flipH="1">
              <a:off x="3696" y="3158"/>
              <a:ext cx="46" cy="91"/>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5" name="Line 17"/>
            <p:cNvSpPr>
              <a:spLocks noChangeShapeType="1"/>
            </p:cNvSpPr>
            <p:nvPr/>
          </p:nvSpPr>
          <p:spPr bwMode="auto">
            <a:xfrm flipH="1">
              <a:off x="3651" y="3158"/>
              <a:ext cx="45" cy="91"/>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6" name="Line 18"/>
            <p:cNvSpPr>
              <a:spLocks noChangeShapeType="1"/>
            </p:cNvSpPr>
            <p:nvPr/>
          </p:nvSpPr>
          <p:spPr bwMode="auto">
            <a:xfrm flipH="1">
              <a:off x="3606" y="3158"/>
              <a:ext cx="45" cy="91"/>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7" name="Line 19"/>
            <p:cNvSpPr>
              <a:spLocks noChangeShapeType="1"/>
            </p:cNvSpPr>
            <p:nvPr/>
          </p:nvSpPr>
          <p:spPr bwMode="auto">
            <a:xfrm flipH="1">
              <a:off x="3561" y="3158"/>
              <a:ext cx="46" cy="91"/>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8" name="Line 20"/>
            <p:cNvSpPr>
              <a:spLocks noChangeShapeType="1"/>
            </p:cNvSpPr>
            <p:nvPr/>
          </p:nvSpPr>
          <p:spPr bwMode="auto">
            <a:xfrm flipH="1">
              <a:off x="3742" y="3158"/>
              <a:ext cx="45" cy="91"/>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9" name="Line 21"/>
            <p:cNvSpPr>
              <a:spLocks noChangeShapeType="1"/>
            </p:cNvSpPr>
            <p:nvPr/>
          </p:nvSpPr>
          <p:spPr bwMode="auto">
            <a:xfrm flipH="1">
              <a:off x="3515" y="3158"/>
              <a:ext cx="45" cy="91"/>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90" name="Line 22"/>
            <p:cNvSpPr>
              <a:spLocks noChangeShapeType="1"/>
            </p:cNvSpPr>
            <p:nvPr/>
          </p:nvSpPr>
          <p:spPr bwMode="auto">
            <a:xfrm>
              <a:off x="1655" y="3612"/>
              <a:ext cx="227" cy="0"/>
            </a:xfrm>
            <a:prstGeom prst="line">
              <a:avLst/>
            </a:prstGeom>
            <a:noFill/>
            <a:ln w="28575"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91" name="Line 23"/>
            <p:cNvSpPr>
              <a:spLocks noChangeShapeType="1"/>
            </p:cNvSpPr>
            <p:nvPr/>
          </p:nvSpPr>
          <p:spPr bwMode="auto">
            <a:xfrm flipH="1">
              <a:off x="1791" y="3612"/>
              <a:ext cx="46" cy="91"/>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92" name="Line 24"/>
            <p:cNvSpPr>
              <a:spLocks noChangeShapeType="1"/>
            </p:cNvSpPr>
            <p:nvPr/>
          </p:nvSpPr>
          <p:spPr bwMode="auto">
            <a:xfrm flipH="1">
              <a:off x="1746" y="3612"/>
              <a:ext cx="45" cy="91"/>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93" name="Line 25"/>
            <p:cNvSpPr>
              <a:spLocks noChangeShapeType="1"/>
            </p:cNvSpPr>
            <p:nvPr/>
          </p:nvSpPr>
          <p:spPr bwMode="auto">
            <a:xfrm flipH="1">
              <a:off x="1701" y="3612"/>
              <a:ext cx="45" cy="91"/>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94" name="Line 26"/>
            <p:cNvSpPr>
              <a:spLocks noChangeShapeType="1"/>
            </p:cNvSpPr>
            <p:nvPr/>
          </p:nvSpPr>
          <p:spPr bwMode="auto">
            <a:xfrm flipH="1">
              <a:off x="1656" y="3612"/>
              <a:ext cx="46" cy="91"/>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95" name="Line 27"/>
            <p:cNvSpPr>
              <a:spLocks noChangeShapeType="1"/>
            </p:cNvSpPr>
            <p:nvPr/>
          </p:nvSpPr>
          <p:spPr bwMode="auto">
            <a:xfrm flipH="1">
              <a:off x="1837" y="3612"/>
              <a:ext cx="45" cy="91"/>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96" name="Line 28"/>
            <p:cNvSpPr>
              <a:spLocks noChangeShapeType="1"/>
            </p:cNvSpPr>
            <p:nvPr/>
          </p:nvSpPr>
          <p:spPr bwMode="auto">
            <a:xfrm flipH="1">
              <a:off x="1610" y="3612"/>
              <a:ext cx="45" cy="91"/>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97" name="Arc 29"/>
            <p:cNvSpPr>
              <a:spLocks/>
            </p:cNvSpPr>
            <p:nvPr/>
          </p:nvSpPr>
          <p:spPr bwMode="auto">
            <a:xfrm rot="3444908">
              <a:off x="3447" y="1548"/>
              <a:ext cx="408" cy="453"/>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lnTo>
                    <a:pt x="0" y="0"/>
                  </a:lnTo>
                  <a:close/>
                </a:path>
              </a:pathLst>
            </a:custGeom>
            <a:noFill/>
            <a:ln w="12700">
              <a:solidFill>
                <a:schemeClr val="tx1"/>
              </a:solidFill>
              <a:prstDash val="lgDash"/>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98" name="Line 30"/>
            <p:cNvSpPr>
              <a:spLocks noChangeShapeType="1"/>
            </p:cNvSpPr>
            <p:nvPr/>
          </p:nvSpPr>
          <p:spPr bwMode="auto">
            <a:xfrm flipH="1">
              <a:off x="3106" y="1344"/>
              <a:ext cx="635" cy="408"/>
            </a:xfrm>
            <a:prstGeom prst="line">
              <a:avLst/>
            </a:prstGeom>
            <a:noFill/>
            <a:ln w="38100" cmpd="dbl">
              <a:solidFill>
                <a:schemeClr val="tx1"/>
              </a:solidFill>
              <a:round/>
              <a:headEnd type="none" w="sm" len="sm"/>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99" name="Line 31"/>
            <p:cNvSpPr>
              <a:spLocks noChangeShapeType="1"/>
            </p:cNvSpPr>
            <p:nvPr/>
          </p:nvSpPr>
          <p:spPr bwMode="auto">
            <a:xfrm flipH="1">
              <a:off x="2743" y="1344"/>
              <a:ext cx="998" cy="635"/>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800" name="Oval 32"/>
            <p:cNvSpPr>
              <a:spLocks noChangeArrowheads="1"/>
            </p:cNvSpPr>
            <p:nvPr/>
          </p:nvSpPr>
          <p:spPr bwMode="auto">
            <a:xfrm>
              <a:off x="2699" y="1979"/>
              <a:ext cx="46" cy="46"/>
            </a:xfrm>
            <a:prstGeom prst="ellipse">
              <a:avLst/>
            </a:prstGeom>
            <a:solidFill>
              <a:schemeClr val="accent1"/>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ctr" rtl="0">
                <a:spcBef>
                  <a:spcPct val="0"/>
                </a:spcBef>
                <a:buClrTx/>
                <a:buFontTx/>
                <a:buNone/>
              </a:pPr>
              <a:endParaRPr lang="fa-IR" altLang="fa-IR"/>
            </a:p>
          </p:txBody>
        </p:sp>
        <p:sp>
          <p:nvSpPr>
            <p:cNvPr id="32801" name="Line 33"/>
            <p:cNvSpPr>
              <a:spLocks noChangeShapeType="1"/>
            </p:cNvSpPr>
            <p:nvPr/>
          </p:nvSpPr>
          <p:spPr bwMode="auto">
            <a:xfrm flipV="1">
              <a:off x="2744" y="1752"/>
              <a:ext cx="997" cy="227"/>
            </a:xfrm>
            <a:prstGeom prst="line">
              <a:avLst/>
            </a:prstGeom>
            <a:noFill/>
            <a:ln w="12700" cap="sq">
              <a:solidFill>
                <a:schemeClr val="tx1"/>
              </a:solidFill>
              <a:round/>
              <a:headEnd type="none" w="sm" len="sm"/>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802" name="WordArt 35"/>
            <p:cNvSpPr>
              <a:spLocks noChangeArrowheads="1" noChangeShapeType="1" noTextEdit="1"/>
            </p:cNvSpPr>
            <p:nvPr/>
          </p:nvSpPr>
          <p:spPr bwMode="auto">
            <a:xfrm>
              <a:off x="3288" y="2296"/>
              <a:ext cx="90" cy="9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spc="720">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panose="020B0A04020102020204" pitchFamily="34" charset="0"/>
                </a:rPr>
                <a:t>A</a:t>
              </a:r>
            </a:p>
          </p:txBody>
        </p:sp>
        <p:sp>
          <p:nvSpPr>
            <p:cNvPr id="32803" name="WordArt 36"/>
            <p:cNvSpPr>
              <a:spLocks noChangeArrowheads="1" noChangeShapeType="1" noTextEdit="1"/>
            </p:cNvSpPr>
            <p:nvPr/>
          </p:nvSpPr>
          <p:spPr bwMode="auto">
            <a:xfrm>
              <a:off x="2064" y="3475"/>
              <a:ext cx="90" cy="9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spc="720">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panose="020B0A04020102020204" pitchFamily="34" charset="0"/>
                </a:rPr>
                <a:t>A</a:t>
              </a:r>
            </a:p>
          </p:txBody>
        </p:sp>
        <p:sp>
          <p:nvSpPr>
            <p:cNvPr id="32804" name="WordArt 37"/>
            <p:cNvSpPr>
              <a:spLocks noChangeArrowheads="1" noChangeShapeType="1" noTextEdit="1"/>
            </p:cNvSpPr>
            <p:nvPr/>
          </p:nvSpPr>
          <p:spPr bwMode="auto">
            <a:xfrm>
              <a:off x="3606" y="2795"/>
              <a:ext cx="90" cy="9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spc="720">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panose="020B0A04020102020204" pitchFamily="34" charset="0"/>
                </a:rPr>
                <a:t>A</a:t>
              </a:r>
            </a:p>
          </p:txBody>
        </p:sp>
        <p:sp>
          <p:nvSpPr>
            <p:cNvPr id="32805" name="WordArt 38"/>
            <p:cNvSpPr>
              <a:spLocks noChangeArrowheads="1" noChangeShapeType="1" noTextEdit="1"/>
            </p:cNvSpPr>
            <p:nvPr/>
          </p:nvSpPr>
          <p:spPr bwMode="auto">
            <a:xfrm>
              <a:off x="1701" y="3249"/>
              <a:ext cx="90" cy="9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spc="720">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panose="020B0A04020102020204" pitchFamily="34" charset="0"/>
                </a:rPr>
                <a:t>A</a:t>
              </a:r>
            </a:p>
          </p:txBody>
        </p:sp>
        <p:sp>
          <p:nvSpPr>
            <p:cNvPr id="32806" name="WordArt 40"/>
            <p:cNvSpPr>
              <a:spLocks noChangeArrowheads="1" noChangeShapeType="1" noTextEdit="1"/>
            </p:cNvSpPr>
            <p:nvPr/>
          </p:nvSpPr>
          <p:spPr bwMode="auto">
            <a:xfrm>
              <a:off x="3923" y="2750"/>
              <a:ext cx="91" cy="136"/>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solidFill>
                    <a:srgbClr val="336699"/>
                  </a:solidFill>
                  <a:effectLst>
                    <a:outerShdw dist="45791" dir="2021404" algn="ctr" rotWithShape="0">
                      <a:srgbClr val="B2B2B2">
                        <a:alpha val="79999"/>
                      </a:srgbClr>
                    </a:outerShdw>
                  </a:effectLst>
                  <a:cs typeface="Times New Roman" panose="02020603050405020304" pitchFamily="18" charset="0"/>
                </a:rPr>
                <a:t>B</a:t>
              </a:r>
            </a:p>
          </p:txBody>
        </p:sp>
        <p:sp>
          <p:nvSpPr>
            <p:cNvPr id="32807" name="WordArt 41"/>
            <p:cNvSpPr>
              <a:spLocks noChangeArrowheads="1" noChangeShapeType="1" noTextEdit="1"/>
            </p:cNvSpPr>
            <p:nvPr/>
          </p:nvSpPr>
          <p:spPr bwMode="auto">
            <a:xfrm>
              <a:off x="1474" y="3067"/>
              <a:ext cx="91" cy="136"/>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solidFill>
                    <a:srgbClr val="336699"/>
                  </a:solidFill>
                  <a:effectLst>
                    <a:outerShdw dist="45791" dir="2021404" algn="ctr" rotWithShape="0">
                      <a:srgbClr val="B2B2B2">
                        <a:alpha val="79999"/>
                      </a:srgbClr>
                    </a:outerShdw>
                  </a:effectLst>
                  <a:cs typeface="Times New Roman" panose="02020603050405020304" pitchFamily="18" charset="0"/>
                </a:rPr>
                <a:t>B</a:t>
              </a:r>
            </a:p>
          </p:txBody>
        </p:sp>
      </p:grpSp>
    </p:spTree>
    <p:extLst>
      <p:ext uri="{BB962C8B-B14F-4D97-AF65-F5344CB8AC3E}">
        <p14:creationId xmlns:p14="http://schemas.microsoft.com/office/powerpoint/2010/main" val="2439146551"/>
      </p:ext>
    </p:extLst>
  </p:cSld>
  <p:clrMapOvr>
    <a:masterClrMapping/>
  </p:clrMapOvr>
  <p:transition>
    <p:comb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335906"/>
                                        </p:tgtEl>
                                        <p:attrNameLst>
                                          <p:attrName>style.visibility</p:attrName>
                                        </p:attrNameLst>
                                      </p:cBhvr>
                                      <p:to>
                                        <p:strVal val="visible"/>
                                      </p:to>
                                    </p:set>
                                    <p:animEffect transition="in" filter="fade">
                                      <p:cBhvr>
                                        <p:cTn id="7" dur="800" decel="100000"/>
                                        <p:tgtEl>
                                          <p:spTgt spid="335906"/>
                                        </p:tgtEl>
                                      </p:cBhvr>
                                    </p:animEffect>
                                    <p:anim calcmode="lin" valueType="num">
                                      <p:cBhvr>
                                        <p:cTn id="8" dur="800" decel="100000" fill="hold"/>
                                        <p:tgtEl>
                                          <p:spTgt spid="335906"/>
                                        </p:tgtEl>
                                        <p:attrNameLst>
                                          <p:attrName>style.rotation</p:attrName>
                                        </p:attrNameLst>
                                      </p:cBhvr>
                                      <p:tavLst>
                                        <p:tav tm="0">
                                          <p:val>
                                            <p:fltVal val="-90"/>
                                          </p:val>
                                        </p:tav>
                                        <p:tav tm="100000">
                                          <p:val>
                                            <p:fltVal val="0"/>
                                          </p:val>
                                        </p:tav>
                                      </p:tavLst>
                                    </p:anim>
                                    <p:anim calcmode="lin" valueType="num">
                                      <p:cBhvr>
                                        <p:cTn id="9" dur="800" decel="100000" fill="hold"/>
                                        <p:tgtEl>
                                          <p:spTgt spid="335906"/>
                                        </p:tgtEl>
                                        <p:attrNameLst>
                                          <p:attrName>ppt_x</p:attrName>
                                        </p:attrNameLst>
                                      </p:cBhvr>
                                      <p:tavLst>
                                        <p:tav tm="0">
                                          <p:val>
                                            <p:strVal val="#ppt_x+0.4"/>
                                          </p:val>
                                        </p:tav>
                                        <p:tav tm="100000">
                                          <p:val>
                                            <p:strVal val="#ppt_x-0.05"/>
                                          </p:val>
                                        </p:tav>
                                      </p:tavLst>
                                    </p:anim>
                                    <p:anim calcmode="lin" valueType="num">
                                      <p:cBhvr>
                                        <p:cTn id="10" dur="800" decel="100000" fill="hold"/>
                                        <p:tgtEl>
                                          <p:spTgt spid="33590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3590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35906"/>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31" presetClass="entr" presetSubtype="0" fill="hold" nodeType="afterEffect">
                                  <p:stCondLst>
                                    <p:cond delay="0"/>
                                  </p:stCondLst>
                                  <p:iterate type="lt">
                                    <p:tmPct val="5000"/>
                                  </p:iterate>
                                  <p:childTnLst>
                                    <p:set>
                                      <p:cBhvr>
                                        <p:cTn id="15" dur="1" fill="hold">
                                          <p:stCondLst>
                                            <p:cond delay="0"/>
                                          </p:stCondLst>
                                        </p:cTn>
                                        <p:tgtEl>
                                          <p:spTgt spid="335914"/>
                                        </p:tgtEl>
                                        <p:attrNameLst>
                                          <p:attrName>style.visibility</p:attrName>
                                        </p:attrNameLst>
                                      </p:cBhvr>
                                      <p:to>
                                        <p:strVal val="visible"/>
                                      </p:to>
                                    </p:set>
                                    <p:anim calcmode="lin" valueType="num">
                                      <p:cBhvr>
                                        <p:cTn id="16" dur="2000" fill="hold"/>
                                        <p:tgtEl>
                                          <p:spTgt spid="335914"/>
                                        </p:tgtEl>
                                        <p:attrNameLst>
                                          <p:attrName>ppt_w</p:attrName>
                                        </p:attrNameLst>
                                      </p:cBhvr>
                                      <p:tavLst>
                                        <p:tav tm="0">
                                          <p:val>
                                            <p:fltVal val="0"/>
                                          </p:val>
                                        </p:tav>
                                        <p:tav tm="100000">
                                          <p:val>
                                            <p:strVal val="#ppt_w"/>
                                          </p:val>
                                        </p:tav>
                                      </p:tavLst>
                                    </p:anim>
                                    <p:anim calcmode="lin" valueType="num">
                                      <p:cBhvr>
                                        <p:cTn id="17" dur="2000" fill="hold"/>
                                        <p:tgtEl>
                                          <p:spTgt spid="335914"/>
                                        </p:tgtEl>
                                        <p:attrNameLst>
                                          <p:attrName>ppt_h</p:attrName>
                                        </p:attrNameLst>
                                      </p:cBhvr>
                                      <p:tavLst>
                                        <p:tav tm="0">
                                          <p:val>
                                            <p:fltVal val="0"/>
                                          </p:val>
                                        </p:tav>
                                        <p:tav tm="100000">
                                          <p:val>
                                            <p:strVal val="#ppt_h"/>
                                          </p:val>
                                        </p:tav>
                                      </p:tavLst>
                                    </p:anim>
                                    <p:anim calcmode="lin" valueType="num">
                                      <p:cBhvr>
                                        <p:cTn id="18" dur="2000" fill="hold"/>
                                        <p:tgtEl>
                                          <p:spTgt spid="335914"/>
                                        </p:tgtEl>
                                        <p:attrNameLst>
                                          <p:attrName>style.rotation</p:attrName>
                                        </p:attrNameLst>
                                      </p:cBhvr>
                                      <p:tavLst>
                                        <p:tav tm="0">
                                          <p:val>
                                            <p:fltVal val="90"/>
                                          </p:val>
                                        </p:tav>
                                        <p:tav tm="100000">
                                          <p:val>
                                            <p:fltVal val="0"/>
                                          </p:val>
                                        </p:tav>
                                      </p:tavLst>
                                    </p:anim>
                                    <p:animEffect transition="in" filter="fade">
                                      <p:cBhvr>
                                        <p:cTn id="19" dur="2000"/>
                                        <p:tgtEl>
                                          <p:spTgt spid="3359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590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6" name="Rectangle 2"/>
          <p:cNvSpPr>
            <a:spLocks noGrp="1" noChangeArrowheads="1"/>
          </p:cNvSpPr>
          <p:nvPr>
            <p:ph type="title"/>
          </p:nvPr>
        </p:nvSpPr>
        <p:spPr>
          <a:xfrm>
            <a:off x="1992313" y="620713"/>
            <a:ext cx="8001000" cy="838200"/>
          </a:xfrm>
        </p:spPr>
        <p:txBody>
          <a:bodyPr/>
          <a:lstStyle/>
          <a:p>
            <a:pPr eaLnBrk="1" hangingPunct="1"/>
            <a:r>
              <a:rPr lang="fa-IR" altLang="en-US" smtClean="0"/>
              <a:t>يکاها در قانون کولن:</a:t>
            </a:r>
            <a:endParaRPr lang="en-US" altLang="en-US" smtClean="0"/>
          </a:p>
        </p:txBody>
      </p:sp>
      <p:graphicFrame>
        <p:nvGraphicFramePr>
          <p:cNvPr id="333895" name="Group 71"/>
          <p:cNvGraphicFramePr>
            <a:graphicFrameLocks noGrp="1"/>
          </p:cNvGraphicFramePr>
          <p:nvPr>
            <p:ph sz="half" idx="1"/>
          </p:nvPr>
        </p:nvGraphicFramePr>
        <p:xfrm>
          <a:off x="2559051" y="2360613"/>
          <a:ext cx="7275513" cy="2808286"/>
        </p:xfrm>
        <a:graphic>
          <a:graphicData uri="http://schemas.openxmlformats.org/drawingml/2006/table">
            <a:tbl>
              <a:tblPr/>
              <a:tblGrid>
                <a:gridCol w="1076325">
                  <a:extLst>
                    <a:ext uri="{9D8B030D-6E8A-4147-A177-3AD203B41FA5}">
                      <a16:colId xmlns:a16="http://schemas.microsoft.com/office/drawing/2014/main" xmlns="" val="150860215"/>
                    </a:ext>
                  </a:extLst>
                </a:gridCol>
                <a:gridCol w="1011238">
                  <a:extLst>
                    <a:ext uri="{9D8B030D-6E8A-4147-A177-3AD203B41FA5}">
                      <a16:colId xmlns:a16="http://schemas.microsoft.com/office/drawing/2014/main" xmlns="" val="2154954000"/>
                    </a:ext>
                  </a:extLst>
                </a:gridCol>
                <a:gridCol w="1212850">
                  <a:extLst>
                    <a:ext uri="{9D8B030D-6E8A-4147-A177-3AD203B41FA5}">
                      <a16:colId xmlns:a16="http://schemas.microsoft.com/office/drawing/2014/main" xmlns="" val="3089760364"/>
                    </a:ext>
                  </a:extLst>
                </a:gridCol>
                <a:gridCol w="1079500">
                  <a:extLst>
                    <a:ext uri="{9D8B030D-6E8A-4147-A177-3AD203B41FA5}">
                      <a16:colId xmlns:a16="http://schemas.microsoft.com/office/drawing/2014/main" xmlns="" val="2122194529"/>
                    </a:ext>
                  </a:extLst>
                </a:gridCol>
                <a:gridCol w="2895600">
                  <a:extLst>
                    <a:ext uri="{9D8B030D-6E8A-4147-A177-3AD203B41FA5}">
                      <a16:colId xmlns:a16="http://schemas.microsoft.com/office/drawing/2014/main" xmlns="" val="1018317236"/>
                    </a:ext>
                  </a:extLst>
                </a:gridCol>
              </a:tblGrid>
              <a:tr h="935037">
                <a:tc>
                  <a:txBody>
                    <a:bodyPr/>
                    <a:lstStyle>
                      <a:lvl1pPr algn="r" rtl="1">
                        <a:spcBef>
                          <a:spcPct val="20000"/>
                        </a:spcBef>
                        <a:buClr>
                          <a:schemeClr val="accent1"/>
                        </a:buClr>
                        <a:defRPr sz="2400">
                          <a:solidFill>
                            <a:schemeClr val="tx1"/>
                          </a:solidFill>
                          <a:latin typeface="Times New Roman" panose="02020603050405020304" pitchFamily="18" charset="0"/>
                          <a:cs typeface="B Nazanin" panose="00000400000000000000" pitchFamily="2" charset="-78"/>
                        </a:defRPr>
                      </a:lvl1pPr>
                      <a:lvl2pPr algn="r" rtl="1">
                        <a:spcBef>
                          <a:spcPct val="20000"/>
                        </a:spcBef>
                        <a:buClr>
                          <a:schemeClr val="hlink"/>
                        </a:buClr>
                        <a:defRPr sz="2000">
                          <a:solidFill>
                            <a:schemeClr val="tx1"/>
                          </a:solidFill>
                          <a:latin typeface="Times New Roman" panose="02020603050405020304" pitchFamily="18" charset="0"/>
                          <a:cs typeface="B Nazanin" panose="00000400000000000000" pitchFamily="2" charset="-78"/>
                        </a:defRPr>
                      </a:lvl2pPr>
                      <a:lvl3pPr algn="r" rtl="1">
                        <a:spcBef>
                          <a:spcPct val="20000"/>
                        </a:spcBef>
                        <a:buClr>
                          <a:schemeClr val="accent1"/>
                        </a:buClr>
                        <a:defRPr>
                          <a:solidFill>
                            <a:schemeClr val="tx1"/>
                          </a:solidFill>
                          <a:latin typeface="Times New Roman" panose="02020603050405020304" pitchFamily="18" charset="0"/>
                          <a:cs typeface="B Nazanin" panose="00000400000000000000" pitchFamily="2" charset="-78"/>
                        </a:defRPr>
                      </a:lvl3pPr>
                      <a:lvl4pPr algn="r" rtl="1">
                        <a:spcBef>
                          <a:spcPct val="20000"/>
                        </a:spcBef>
                        <a:buClr>
                          <a:schemeClr val="folHlink"/>
                        </a:buClr>
                        <a:defRPr sz="1600">
                          <a:solidFill>
                            <a:schemeClr val="tx1"/>
                          </a:solidFill>
                          <a:latin typeface="Times New Roman" panose="02020603050405020304" pitchFamily="18" charset="0"/>
                          <a:cs typeface="B Nazanin" panose="00000400000000000000" pitchFamily="2" charset="-78"/>
                        </a:defRPr>
                      </a:lvl4pPr>
                      <a:lvl5pPr algn="r" rtl="1">
                        <a:spcBef>
                          <a:spcPct val="20000"/>
                        </a:spcBef>
                        <a:buClr>
                          <a:schemeClr val="accent1"/>
                        </a:buClr>
                        <a:defRPr sz="1600">
                          <a:solidFill>
                            <a:schemeClr val="tx1"/>
                          </a:solidFill>
                          <a:latin typeface="Times New Roman" panose="02020603050405020304" pitchFamily="18" charset="0"/>
                          <a:cs typeface="B Nazanin" panose="00000400000000000000" pitchFamily="2" charset="-78"/>
                        </a:defRPr>
                      </a:lvl5pPr>
                      <a:lvl6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6pPr>
                      <a:lvl7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7pPr>
                      <a:lvl8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8pPr>
                      <a:lvl9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9pPr>
                    </a:lstStyle>
                    <a:p>
                      <a:pPr marL="0" marR="0" lvl="0" indent="0" algn="r" defTabSz="914400" rtl="1" eaLnBrk="1" fontAlgn="base" latinLnBrk="0" hangingPunct="1">
                        <a:lnSpc>
                          <a:spcPct val="100000"/>
                        </a:lnSpc>
                        <a:spcBef>
                          <a:spcPct val="20000"/>
                        </a:spcBef>
                        <a:spcAft>
                          <a:spcPct val="0"/>
                        </a:spcAft>
                        <a:buClr>
                          <a:schemeClr val="accent1"/>
                        </a:buClr>
                        <a:buSzTx/>
                        <a:buFontTx/>
                        <a:buNone/>
                        <a:tabLst/>
                      </a:pPr>
                      <a:endParaRPr kumimoji="0" lang="en-US" altLang="en-US" sz="2400" b="0" i="0" u="none" strike="noStrike" cap="none" normalizeH="0" baseline="0" smtClean="0">
                        <a:ln>
                          <a:noFill/>
                        </a:ln>
                        <a:solidFill>
                          <a:schemeClr val="tx1"/>
                        </a:solidFill>
                        <a:effectLst/>
                        <a:latin typeface="Times New Roman" panose="02020603050405020304" pitchFamily="18" charset="0"/>
                        <a:cs typeface="B Nazanin" panose="00000400000000000000" pitchFamily="2" charset="-78"/>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gradFill rotWithShape="1">
                      <a:gsLst>
                        <a:gs pos="0">
                          <a:srgbClr val="A3FFFD"/>
                        </a:gs>
                        <a:gs pos="100000">
                          <a:srgbClr val="A3FFFD">
                            <a:gamma/>
                            <a:shade val="84314"/>
                            <a:invGamma/>
                          </a:srgbClr>
                        </a:gs>
                      </a:gsLst>
                      <a:path path="shape">
                        <a:fillToRect l="50000" t="50000" r="50000" b="50000"/>
                      </a:path>
                    </a:gradFill>
                  </a:tcPr>
                </a:tc>
                <a:tc>
                  <a:txBody>
                    <a:bodyPr/>
                    <a:lstStyle>
                      <a:lvl1pPr algn="r" rtl="1">
                        <a:spcBef>
                          <a:spcPct val="20000"/>
                        </a:spcBef>
                        <a:buClr>
                          <a:schemeClr val="accent1"/>
                        </a:buClr>
                        <a:defRPr sz="2400">
                          <a:solidFill>
                            <a:schemeClr val="tx1"/>
                          </a:solidFill>
                          <a:latin typeface="Times New Roman" panose="02020603050405020304" pitchFamily="18" charset="0"/>
                          <a:cs typeface="B Nazanin" panose="00000400000000000000" pitchFamily="2" charset="-78"/>
                        </a:defRPr>
                      </a:lvl1pPr>
                      <a:lvl2pPr algn="r" rtl="1">
                        <a:spcBef>
                          <a:spcPct val="20000"/>
                        </a:spcBef>
                        <a:buClr>
                          <a:schemeClr val="hlink"/>
                        </a:buClr>
                        <a:defRPr sz="2000">
                          <a:solidFill>
                            <a:schemeClr val="tx1"/>
                          </a:solidFill>
                          <a:latin typeface="Times New Roman" panose="02020603050405020304" pitchFamily="18" charset="0"/>
                          <a:cs typeface="B Nazanin" panose="00000400000000000000" pitchFamily="2" charset="-78"/>
                        </a:defRPr>
                      </a:lvl2pPr>
                      <a:lvl3pPr algn="r" rtl="1">
                        <a:spcBef>
                          <a:spcPct val="20000"/>
                        </a:spcBef>
                        <a:buClr>
                          <a:schemeClr val="accent1"/>
                        </a:buClr>
                        <a:defRPr>
                          <a:solidFill>
                            <a:schemeClr val="tx1"/>
                          </a:solidFill>
                          <a:latin typeface="Times New Roman" panose="02020603050405020304" pitchFamily="18" charset="0"/>
                          <a:cs typeface="B Nazanin" panose="00000400000000000000" pitchFamily="2" charset="-78"/>
                        </a:defRPr>
                      </a:lvl3pPr>
                      <a:lvl4pPr algn="r" rtl="1">
                        <a:spcBef>
                          <a:spcPct val="20000"/>
                        </a:spcBef>
                        <a:buClr>
                          <a:schemeClr val="folHlink"/>
                        </a:buClr>
                        <a:defRPr sz="1600">
                          <a:solidFill>
                            <a:schemeClr val="tx1"/>
                          </a:solidFill>
                          <a:latin typeface="Times New Roman" panose="02020603050405020304" pitchFamily="18" charset="0"/>
                          <a:cs typeface="B Nazanin" panose="00000400000000000000" pitchFamily="2" charset="-78"/>
                        </a:defRPr>
                      </a:lvl4pPr>
                      <a:lvl5pPr algn="r" rtl="1">
                        <a:spcBef>
                          <a:spcPct val="20000"/>
                        </a:spcBef>
                        <a:buClr>
                          <a:schemeClr val="accent1"/>
                        </a:buClr>
                        <a:defRPr sz="1600">
                          <a:solidFill>
                            <a:schemeClr val="tx1"/>
                          </a:solidFill>
                          <a:latin typeface="Times New Roman" panose="02020603050405020304" pitchFamily="18" charset="0"/>
                          <a:cs typeface="B Nazanin" panose="00000400000000000000" pitchFamily="2" charset="-78"/>
                        </a:defRPr>
                      </a:lvl5pPr>
                      <a:lvl6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6pPr>
                      <a:lvl7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7pPr>
                      <a:lvl8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8pPr>
                      <a:lvl9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9p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en-US" altLang="en-US" sz="2400" b="0" i="0" u="none" strike="noStrike" cap="none" normalizeH="0" baseline="0" smtClean="0">
                          <a:ln>
                            <a:noFill/>
                          </a:ln>
                          <a:solidFill>
                            <a:schemeClr val="tx1"/>
                          </a:solidFill>
                          <a:effectLst/>
                          <a:latin typeface="Times New Roman" panose="02020603050405020304" pitchFamily="18" charset="0"/>
                          <a:cs typeface="B Nazanin" panose="00000400000000000000" pitchFamily="2" charset="-78"/>
                        </a:rPr>
                        <a:t>F</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gradFill rotWithShape="1">
                      <a:gsLst>
                        <a:gs pos="0">
                          <a:srgbClr val="A3FFFD"/>
                        </a:gs>
                        <a:gs pos="100000">
                          <a:srgbClr val="A3FFFD">
                            <a:gamma/>
                            <a:shade val="84314"/>
                            <a:invGamma/>
                          </a:srgbClr>
                        </a:gs>
                      </a:gsLst>
                      <a:path path="shape">
                        <a:fillToRect l="50000" t="50000" r="50000" b="50000"/>
                      </a:path>
                    </a:gradFill>
                  </a:tcPr>
                </a:tc>
                <a:tc>
                  <a:txBody>
                    <a:bodyPr/>
                    <a:lstStyle>
                      <a:lvl1pPr algn="r" rtl="1">
                        <a:spcBef>
                          <a:spcPct val="20000"/>
                        </a:spcBef>
                        <a:buClr>
                          <a:schemeClr val="accent1"/>
                        </a:buClr>
                        <a:defRPr sz="2400">
                          <a:solidFill>
                            <a:schemeClr val="tx1"/>
                          </a:solidFill>
                          <a:latin typeface="Times New Roman" panose="02020603050405020304" pitchFamily="18" charset="0"/>
                          <a:cs typeface="B Nazanin" panose="00000400000000000000" pitchFamily="2" charset="-78"/>
                        </a:defRPr>
                      </a:lvl1pPr>
                      <a:lvl2pPr algn="r" rtl="1">
                        <a:spcBef>
                          <a:spcPct val="20000"/>
                        </a:spcBef>
                        <a:buClr>
                          <a:schemeClr val="hlink"/>
                        </a:buClr>
                        <a:defRPr sz="2000">
                          <a:solidFill>
                            <a:schemeClr val="tx1"/>
                          </a:solidFill>
                          <a:latin typeface="Times New Roman" panose="02020603050405020304" pitchFamily="18" charset="0"/>
                          <a:cs typeface="B Nazanin" panose="00000400000000000000" pitchFamily="2" charset="-78"/>
                        </a:defRPr>
                      </a:lvl2pPr>
                      <a:lvl3pPr algn="r" rtl="1">
                        <a:spcBef>
                          <a:spcPct val="20000"/>
                        </a:spcBef>
                        <a:buClr>
                          <a:schemeClr val="accent1"/>
                        </a:buClr>
                        <a:defRPr>
                          <a:solidFill>
                            <a:schemeClr val="tx1"/>
                          </a:solidFill>
                          <a:latin typeface="Times New Roman" panose="02020603050405020304" pitchFamily="18" charset="0"/>
                          <a:cs typeface="B Nazanin" panose="00000400000000000000" pitchFamily="2" charset="-78"/>
                        </a:defRPr>
                      </a:lvl3pPr>
                      <a:lvl4pPr algn="r" rtl="1">
                        <a:spcBef>
                          <a:spcPct val="20000"/>
                        </a:spcBef>
                        <a:buClr>
                          <a:schemeClr val="folHlink"/>
                        </a:buClr>
                        <a:defRPr sz="1600">
                          <a:solidFill>
                            <a:schemeClr val="tx1"/>
                          </a:solidFill>
                          <a:latin typeface="Times New Roman" panose="02020603050405020304" pitchFamily="18" charset="0"/>
                          <a:cs typeface="B Nazanin" panose="00000400000000000000" pitchFamily="2" charset="-78"/>
                        </a:defRPr>
                      </a:lvl4pPr>
                      <a:lvl5pPr algn="r" rtl="1">
                        <a:spcBef>
                          <a:spcPct val="20000"/>
                        </a:spcBef>
                        <a:buClr>
                          <a:schemeClr val="accent1"/>
                        </a:buClr>
                        <a:defRPr sz="1600">
                          <a:solidFill>
                            <a:schemeClr val="tx1"/>
                          </a:solidFill>
                          <a:latin typeface="Times New Roman" panose="02020603050405020304" pitchFamily="18" charset="0"/>
                          <a:cs typeface="B Nazanin" panose="00000400000000000000" pitchFamily="2" charset="-78"/>
                        </a:defRPr>
                      </a:lvl5pPr>
                      <a:lvl6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6pPr>
                      <a:lvl7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7pPr>
                      <a:lvl8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8pPr>
                      <a:lvl9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9p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en-US" altLang="en-US" sz="2400" b="0" i="0" u="none" strike="noStrike" cap="none" normalizeH="0" baseline="0" smtClean="0">
                          <a:ln>
                            <a:noFill/>
                          </a:ln>
                          <a:solidFill>
                            <a:schemeClr val="tx1"/>
                          </a:solidFill>
                          <a:effectLst/>
                          <a:latin typeface="Times New Roman" panose="02020603050405020304" pitchFamily="18" charset="0"/>
                          <a:cs typeface="B Nazanin" panose="00000400000000000000" pitchFamily="2" charset="-78"/>
                        </a:rPr>
                        <a:t>r</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gradFill rotWithShape="1">
                      <a:gsLst>
                        <a:gs pos="0">
                          <a:srgbClr val="A3FFFD"/>
                        </a:gs>
                        <a:gs pos="100000">
                          <a:srgbClr val="A3FFFD">
                            <a:gamma/>
                            <a:shade val="84314"/>
                            <a:invGamma/>
                          </a:srgbClr>
                        </a:gs>
                      </a:gsLst>
                      <a:path path="shape">
                        <a:fillToRect l="50000" t="50000" r="50000" b="50000"/>
                      </a:path>
                    </a:gradFill>
                  </a:tcPr>
                </a:tc>
                <a:tc>
                  <a:txBody>
                    <a:bodyPr/>
                    <a:lstStyle>
                      <a:lvl1pPr algn="r" rtl="1">
                        <a:spcBef>
                          <a:spcPct val="20000"/>
                        </a:spcBef>
                        <a:buClr>
                          <a:schemeClr val="accent1"/>
                        </a:buClr>
                        <a:defRPr sz="2400">
                          <a:solidFill>
                            <a:schemeClr val="tx1"/>
                          </a:solidFill>
                          <a:latin typeface="Times New Roman" panose="02020603050405020304" pitchFamily="18" charset="0"/>
                          <a:cs typeface="B Nazanin" panose="00000400000000000000" pitchFamily="2" charset="-78"/>
                        </a:defRPr>
                      </a:lvl1pPr>
                      <a:lvl2pPr algn="r" rtl="1">
                        <a:spcBef>
                          <a:spcPct val="20000"/>
                        </a:spcBef>
                        <a:buClr>
                          <a:schemeClr val="hlink"/>
                        </a:buClr>
                        <a:defRPr sz="2000">
                          <a:solidFill>
                            <a:schemeClr val="tx1"/>
                          </a:solidFill>
                          <a:latin typeface="Times New Roman" panose="02020603050405020304" pitchFamily="18" charset="0"/>
                          <a:cs typeface="B Nazanin" panose="00000400000000000000" pitchFamily="2" charset="-78"/>
                        </a:defRPr>
                      </a:lvl2pPr>
                      <a:lvl3pPr algn="r" rtl="1">
                        <a:spcBef>
                          <a:spcPct val="20000"/>
                        </a:spcBef>
                        <a:buClr>
                          <a:schemeClr val="accent1"/>
                        </a:buClr>
                        <a:defRPr>
                          <a:solidFill>
                            <a:schemeClr val="tx1"/>
                          </a:solidFill>
                          <a:latin typeface="Times New Roman" panose="02020603050405020304" pitchFamily="18" charset="0"/>
                          <a:cs typeface="B Nazanin" panose="00000400000000000000" pitchFamily="2" charset="-78"/>
                        </a:defRPr>
                      </a:lvl3pPr>
                      <a:lvl4pPr algn="r" rtl="1">
                        <a:spcBef>
                          <a:spcPct val="20000"/>
                        </a:spcBef>
                        <a:buClr>
                          <a:schemeClr val="folHlink"/>
                        </a:buClr>
                        <a:defRPr sz="1600">
                          <a:solidFill>
                            <a:schemeClr val="tx1"/>
                          </a:solidFill>
                          <a:latin typeface="Times New Roman" panose="02020603050405020304" pitchFamily="18" charset="0"/>
                          <a:cs typeface="B Nazanin" panose="00000400000000000000" pitchFamily="2" charset="-78"/>
                        </a:defRPr>
                      </a:lvl4pPr>
                      <a:lvl5pPr algn="r" rtl="1">
                        <a:spcBef>
                          <a:spcPct val="20000"/>
                        </a:spcBef>
                        <a:buClr>
                          <a:schemeClr val="accent1"/>
                        </a:buClr>
                        <a:defRPr sz="1600">
                          <a:solidFill>
                            <a:schemeClr val="tx1"/>
                          </a:solidFill>
                          <a:latin typeface="Times New Roman" panose="02020603050405020304" pitchFamily="18" charset="0"/>
                          <a:cs typeface="B Nazanin" panose="00000400000000000000" pitchFamily="2" charset="-78"/>
                        </a:defRPr>
                      </a:lvl5pPr>
                      <a:lvl6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6pPr>
                      <a:lvl7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7pPr>
                      <a:lvl8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8pPr>
                      <a:lvl9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9p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en-US" altLang="en-US" sz="2400" b="0" i="0" u="none" strike="noStrike" cap="none" normalizeH="0" baseline="0" smtClean="0">
                          <a:ln>
                            <a:noFill/>
                          </a:ln>
                          <a:solidFill>
                            <a:schemeClr val="tx1"/>
                          </a:solidFill>
                          <a:effectLst/>
                          <a:latin typeface="Times New Roman" panose="02020603050405020304" pitchFamily="18" charset="0"/>
                          <a:cs typeface="B Nazanin" panose="00000400000000000000" pitchFamily="2" charset="-78"/>
                        </a:rPr>
                        <a:t>q</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gradFill rotWithShape="1">
                      <a:gsLst>
                        <a:gs pos="0">
                          <a:srgbClr val="A3FFFD"/>
                        </a:gs>
                        <a:gs pos="100000">
                          <a:srgbClr val="A3FFFD">
                            <a:gamma/>
                            <a:shade val="84314"/>
                            <a:invGamma/>
                          </a:srgbClr>
                        </a:gs>
                      </a:gsLst>
                      <a:path path="shape">
                        <a:fillToRect l="50000" t="50000" r="50000" b="50000"/>
                      </a:path>
                    </a:gradFill>
                  </a:tcPr>
                </a:tc>
                <a:tc>
                  <a:txBody>
                    <a:bodyPr/>
                    <a:lstStyle>
                      <a:lvl1pPr algn="r" rtl="1">
                        <a:spcBef>
                          <a:spcPct val="20000"/>
                        </a:spcBef>
                        <a:buClr>
                          <a:schemeClr val="accent1"/>
                        </a:buClr>
                        <a:defRPr sz="2400">
                          <a:solidFill>
                            <a:schemeClr val="tx1"/>
                          </a:solidFill>
                          <a:latin typeface="Times New Roman" panose="02020603050405020304" pitchFamily="18" charset="0"/>
                          <a:cs typeface="B Nazanin" panose="00000400000000000000" pitchFamily="2" charset="-78"/>
                        </a:defRPr>
                      </a:lvl1pPr>
                      <a:lvl2pPr algn="r" rtl="1">
                        <a:spcBef>
                          <a:spcPct val="20000"/>
                        </a:spcBef>
                        <a:buClr>
                          <a:schemeClr val="hlink"/>
                        </a:buClr>
                        <a:defRPr sz="2000">
                          <a:solidFill>
                            <a:schemeClr val="tx1"/>
                          </a:solidFill>
                          <a:latin typeface="Times New Roman" panose="02020603050405020304" pitchFamily="18" charset="0"/>
                          <a:cs typeface="B Nazanin" panose="00000400000000000000" pitchFamily="2" charset="-78"/>
                        </a:defRPr>
                      </a:lvl2pPr>
                      <a:lvl3pPr algn="r" rtl="1">
                        <a:spcBef>
                          <a:spcPct val="20000"/>
                        </a:spcBef>
                        <a:buClr>
                          <a:schemeClr val="accent1"/>
                        </a:buClr>
                        <a:defRPr>
                          <a:solidFill>
                            <a:schemeClr val="tx1"/>
                          </a:solidFill>
                          <a:latin typeface="Times New Roman" panose="02020603050405020304" pitchFamily="18" charset="0"/>
                          <a:cs typeface="B Nazanin" panose="00000400000000000000" pitchFamily="2" charset="-78"/>
                        </a:defRPr>
                      </a:lvl3pPr>
                      <a:lvl4pPr algn="r" rtl="1">
                        <a:spcBef>
                          <a:spcPct val="20000"/>
                        </a:spcBef>
                        <a:buClr>
                          <a:schemeClr val="folHlink"/>
                        </a:buClr>
                        <a:defRPr sz="1600">
                          <a:solidFill>
                            <a:schemeClr val="tx1"/>
                          </a:solidFill>
                          <a:latin typeface="Times New Roman" panose="02020603050405020304" pitchFamily="18" charset="0"/>
                          <a:cs typeface="B Nazanin" panose="00000400000000000000" pitchFamily="2" charset="-78"/>
                        </a:defRPr>
                      </a:lvl4pPr>
                      <a:lvl5pPr algn="r" rtl="1">
                        <a:spcBef>
                          <a:spcPct val="20000"/>
                        </a:spcBef>
                        <a:buClr>
                          <a:schemeClr val="accent1"/>
                        </a:buClr>
                        <a:defRPr sz="1600">
                          <a:solidFill>
                            <a:schemeClr val="tx1"/>
                          </a:solidFill>
                          <a:latin typeface="Times New Roman" panose="02020603050405020304" pitchFamily="18" charset="0"/>
                          <a:cs typeface="B Nazanin" panose="00000400000000000000" pitchFamily="2" charset="-78"/>
                        </a:defRPr>
                      </a:lvl5pPr>
                      <a:lvl6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6pPr>
                      <a:lvl7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7pPr>
                      <a:lvl8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8pPr>
                      <a:lvl9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9p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en-US" altLang="en-US" sz="2400" b="0" i="0" u="none" strike="noStrike" cap="none" normalizeH="0" baseline="0" smtClean="0">
                          <a:ln>
                            <a:noFill/>
                          </a:ln>
                          <a:solidFill>
                            <a:schemeClr val="tx1"/>
                          </a:solidFill>
                          <a:effectLst/>
                          <a:latin typeface="Times New Roman" panose="02020603050405020304" pitchFamily="18" charset="0"/>
                          <a:cs typeface="B Nazanin" panose="00000400000000000000" pitchFamily="2" charset="-78"/>
                        </a:rPr>
                        <a:t>k</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gradFill rotWithShape="1">
                      <a:gsLst>
                        <a:gs pos="0">
                          <a:srgbClr val="A3FFFD"/>
                        </a:gs>
                        <a:gs pos="100000">
                          <a:srgbClr val="A3FFFD">
                            <a:gamma/>
                            <a:shade val="84314"/>
                            <a:invGamma/>
                          </a:srgbClr>
                        </a:gs>
                      </a:gsLst>
                      <a:path path="shape">
                        <a:fillToRect l="50000" t="50000" r="50000" b="50000"/>
                      </a:path>
                    </a:gradFill>
                  </a:tcPr>
                </a:tc>
                <a:extLst>
                  <a:ext uri="{0D108BD9-81ED-4DB2-BD59-A6C34878D82A}">
                    <a16:rowId xmlns:a16="http://schemas.microsoft.com/office/drawing/2014/main" xmlns="" val="3802019456"/>
                  </a:ext>
                </a:extLst>
              </a:tr>
              <a:tr h="935037">
                <a:tc>
                  <a:txBody>
                    <a:bodyPr/>
                    <a:lstStyle>
                      <a:lvl1pPr algn="r" rtl="1">
                        <a:spcBef>
                          <a:spcPct val="20000"/>
                        </a:spcBef>
                        <a:buClr>
                          <a:schemeClr val="accent1"/>
                        </a:buClr>
                        <a:defRPr sz="2400">
                          <a:solidFill>
                            <a:schemeClr val="tx1"/>
                          </a:solidFill>
                          <a:latin typeface="Times New Roman" panose="02020603050405020304" pitchFamily="18" charset="0"/>
                          <a:cs typeface="B Nazanin" panose="00000400000000000000" pitchFamily="2" charset="-78"/>
                        </a:defRPr>
                      </a:lvl1pPr>
                      <a:lvl2pPr algn="r" rtl="1">
                        <a:spcBef>
                          <a:spcPct val="20000"/>
                        </a:spcBef>
                        <a:buClr>
                          <a:schemeClr val="hlink"/>
                        </a:buClr>
                        <a:defRPr sz="2000">
                          <a:solidFill>
                            <a:schemeClr val="tx1"/>
                          </a:solidFill>
                          <a:latin typeface="Times New Roman" panose="02020603050405020304" pitchFamily="18" charset="0"/>
                          <a:cs typeface="B Nazanin" panose="00000400000000000000" pitchFamily="2" charset="-78"/>
                        </a:defRPr>
                      </a:lvl2pPr>
                      <a:lvl3pPr algn="r" rtl="1">
                        <a:spcBef>
                          <a:spcPct val="20000"/>
                        </a:spcBef>
                        <a:buClr>
                          <a:schemeClr val="accent1"/>
                        </a:buClr>
                        <a:defRPr>
                          <a:solidFill>
                            <a:schemeClr val="tx1"/>
                          </a:solidFill>
                          <a:latin typeface="Times New Roman" panose="02020603050405020304" pitchFamily="18" charset="0"/>
                          <a:cs typeface="B Nazanin" panose="00000400000000000000" pitchFamily="2" charset="-78"/>
                        </a:defRPr>
                      </a:lvl3pPr>
                      <a:lvl4pPr algn="r" rtl="1">
                        <a:spcBef>
                          <a:spcPct val="20000"/>
                        </a:spcBef>
                        <a:buClr>
                          <a:schemeClr val="folHlink"/>
                        </a:buClr>
                        <a:defRPr sz="1600">
                          <a:solidFill>
                            <a:schemeClr val="tx1"/>
                          </a:solidFill>
                          <a:latin typeface="Times New Roman" panose="02020603050405020304" pitchFamily="18" charset="0"/>
                          <a:cs typeface="B Nazanin" panose="00000400000000000000" pitchFamily="2" charset="-78"/>
                        </a:defRPr>
                      </a:lvl4pPr>
                      <a:lvl5pPr algn="r" rtl="1">
                        <a:spcBef>
                          <a:spcPct val="20000"/>
                        </a:spcBef>
                        <a:buClr>
                          <a:schemeClr val="accent1"/>
                        </a:buClr>
                        <a:defRPr sz="1600">
                          <a:solidFill>
                            <a:schemeClr val="tx1"/>
                          </a:solidFill>
                          <a:latin typeface="Times New Roman" panose="02020603050405020304" pitchFamily="18" charset="0"/>
                          <a:cs typeface="B Nazanin" panose="00000400000000000000" pitchFamily="2" charset="-78"/>
                        </a:defRPr>
                      </a:lvl5pPr>
                      <a:lvl6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6pPr>
                      <a:lvl7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7pPr>
                      <a:lvl8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8pPr>
                      <a:lvl9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9p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en-US" altLang="en-US" sz="2400" b="0" i="0" u="none" strike="noStrike" cap="none" normalizeH="0" baseline="0" smtClean="0">
                          <a:ln>
                            <a:noFill/>
                          </a:ln>
                          <a:solidFill>
                            <a:schemeClr val="tx1"/>
                          </a:solidFill>
                          <a:effectLst/>
                          <a:latin typeface="Times New Roman" panose="02020603050405020304" pitchFamily="18" charset="0"/>
                          <a:cs typeface="B Nazanin" panose="00000400000000000000" pitchFamily="2" charset="-78"/>
                        </a:rPr>
                        <a:t>SI</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gradFill rotWithShape="1">
                      <a:gsLst>
                        <a:gs pos="0">
                          <a:srgbClr val="A3FFFD"/>
                        </a:gs>
                        <a:gs pos="100000">
                          <a:srgbClr val="A3FFFD">
                            <a:gamma/>
                            <a:shade val="84314"/>
                            <a:invGamma/>
                          </a:srgbClr>
                        </a:gs>
                      </a:gsLst>
                      <a:path path="shape">
                        <a:fillToRect l="50000" t="50000" r="50000" b="50000"/>
                      </a:path>
                    </a:gradFill>
                  </a:tcPr>
                </a:tc>
                <a:tc>
                  <a:txBody>
                    <a:bodyPr/>
                    <a:lstStyle>
                      <a:lvl1pPr algn="r" rtl="1">
                        <a:spcBef>
                          <a:spcPct val="20000"/>
                        </a:spcBef>
                        <a:buClr>
                          <a:schemeClr val="accent1"/>
                        </a:buClr>
                        <a:defRPr sz="2400">
                          <a:solidFill>
                            <a:schemeClr val="tx1"/>
                          </a:solidFill>
                          <a:latin typeface="Times New Roman" panose="02020603050405020304" pitchFamily="18" charset="0"/>
                          <a:cs typeface="B Nazanin" panose="00000400000000000000" pitchFamily="2" charset="-78"/>
                        </a:defRPr>
                      </a:lvl1pPr>
                      <a:lvl2pPr algn="r" rtl="1">
                        <a:spcBef>
                          <a:spcPct val="20000"/>
                        </a:spcBef>
                        <a:buClr>
                          <a:schemeClr val="hlink"/>
                        </a:buClr>
                        <a:defRPr sz="2000">
                          <a:solidFill>
                            <a:schemeClr val="tx1"/>
                          </a:solidFill>
                          <a:latin typeface="Times New Roman" panose="02020603050405020304" pitchFamily="18" charset="0"/>
                          <a:cs typeface="B Nazanin" panose="00000400000000000000" pitchFamily="2" charset="-78"/>
                        </a:defRPr>
                      </a:lvl2pPr>
                      <a:lvl3pPr algn="r" rtl="1">
                        <a:spcBef>
                          <a:spcPct val="20000"/>
                        </a:spcBef>
                        <a:buClr>
                          <a:schemeClr val="accent1"/>
                        </a:buClr>
                        <a:defRPr>
                          <a:solidFill>
                            <a:schemeClr val="tx1"/>
                          </a:solidFill>
                          <a:latin typeface="Times New Roman" panose="02020603050405020304" pitchFamily="18" charset="0"/>
                          <a:cs typeface="B Nazanin" panose="00000400000000000000" pitchFamily="2" charset="-78"/>
                        </a:defRPr>
                      </a:lvl3pPr>
                      <a:lvl4pPr algn="r" rtl="1">
                        <a:spcBef>
                          <a:spcPct val="20000"/>
                        </a:spcBef>
                        <a:buClr>
                          <a:schemeClr val="folHlink"/>
                        </a:buClr>
                        <a:defRPr sz="1600">
                          <a:solidFill>
                            <a:schemeClr val="tx1"/>
                          </a:solidFill>
                          <a:latin typeface="Times New Roman" panose="02020603050405020304" pitchFamily="18" charset="0"/>
                          <a:cs typeface="B Nazanin" panose="00000400000000000000" pitchFamily="2" charset="-78"/>
                        </a:defRPr>
                      </a:lvl4pPr>
                      <a:lvl5pPr algn="r" rtl="1">
                        <a:spcBef>
                          <a:spcPct val="20000"/>
                        </a:spcBef>
                        <a:buClr>
                          <a:schemeClr val="accent1"/>
                        </a:buClr>
                        <a:defRPr sz="1600">
                          <a:solidFill>
                            <a:schemeClr val="tx1"/>
                          </a:solidFill>
                          <a:latin typeface="Times New Roman" panose="02020603050405020304" pitchFamily="18" charset="0"/>
                          <a:cs typeface="B Nazanin" panose="00000400000000000000" pitchFamily="2" charset="-78"/>
                        </a:defRPr>
                      </a:lvl5pPr>
                      <a:lvl6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6pPr>
                      <a:lvl7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7pPr>
                      <a:lvl8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8pPr>
                      <a:lvl9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9p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en-US" altLang="en-US" sz="2400" b="0" i="0" u="none" strike="noStrike" cap="none" normalizeH="0" baseline="0" smtClean="0">
                          <a:ln>
                            <a:noFill/>
                          </a:ln>
                          <a:solidFill>
                            <a:schemeClr val="tx1"/>
                          </a:solidFill>
                          <a:effectLst/>
                          <a:latin typeface="Times New Roman" panose="02020603050405020304" pitchFamily="18" charset="0"/>
                          <a:cs typeface="B Nazanin" panose="00000400000000000000" pitchFamily="2" charset="-78"/>
                        </a:rPr>
                        <a:t>N</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gradFill rotWithShape="1">
                      <a:gsLst>
                        <a:gs pos="0">
                          <a:srgbClr val="A3FFFD"/>
                        </a:gs>
                        <a:gs pos="100000">
                          <a:srgbClr val="A3FFFD">
                            <a:gamma/>
                            <a:shade val="84314"/>
                            <a:invGamma/>
                          </a:srgbClr>
                        </a:gs>
                      </a:gsLst>
                      <a:path path="shape">
                        <a:fillToRect l="50000" t="50000" r="50000" b="50000"/>
                      </a:path>
                    </a:gradFill>
                  </a:tcPr>
                </a:tc>
                <a:tc>
                  <a:txBody>
                    <a:bodyPr/>
                    <a:lstStyle>
                      <a:lvl1pPr algn="r" rtl="1">
                        <a:spcBef>
                          <a:spcPct val="20000"/>
                        </a:spcBef>
                        <a:buClr>
                          <a:schemeClr val="accent1"/>
                        </a:buClr>
                        <a:defRPr sz="2400">
                          <a:solidFill>
                            <a:schemeClr val="tx1"/>
                          </a:solidFill>
                          <a:latin typeface="Times New Roman" panose="02020603050405020304" pitchFamily="18" charset="0"/>
                          <a:cs typeface="B Nazanin" panose="00000400000000000000" pitchFamily="2" charset="-78"/>
                        </a:defRPr>
                      </a:lvl1pPr>
                      <a:lvl2pPr algn="r" rtl="1">
                        <a:spcBef>
                          <a:spcPct val="20000"/>
                        </a:spcBef>
                        <a:buClr>
                          <a:schemeClr val="hlink"/>
                        </a:buClr>
                        <a:defRPr sz="2000">
                          <a:solidFill>
                            <a:schemeClr val="tx1"/>
                          </a:solidFill>
                          <a:latin typeface="Times New Roman" panose="02020603050405020304" pitchFamily="18" charset="0"/>
                          <a:cs typeface="B Nazanin" panose="00000400000000000000" pitchFamily="2" charset="-78"/>
                        </a:defRPr>
                      </a:lvl2pPr>
                      <a:lvl3pPr algn="r" rtl="1">
                        <a:spcBef>
                          <a:spcPct val="20000"/>
                        </a:spcBef>
                        <a:buClr>
                          <a:schemeClr val="accent1"/>
                        </a:buClr>
                        <a:defRPr>
                          <a:solidFill>
                            <a:schemeClr val="tx1"/>
                          </a:solidFill>
                          <a:latin typeface="Times New Roman" panose="02020603050405020304" pitchFamily="18" charset="0"/>
                          <a:cs typeface="B Nazanin" panose="00000400000000000000" pitchFamily="2" charset="-78"/>
                        </a:defRPr>
                      </a:lvl3pPr>
                      <a:lvl4pPr algn="r" rtl="1">
                        <a:spcBef>
                          <a:spcPct val="20000"/>
                        </a:spcBef>
                        <a:buClr>
                          <a:schemeClr val="folHlink"/>
                        </a:buClr>
                        <a:defRPr sz="1600">
                          <a:solidFill>
                            <a:schemeClr val="tx1"/>
                          </a:solidFill>
                          <a:latin typeface="Times New Roman" panose="02020603050405020304" pitchFamily="18" charset="0"/>
                          <a:cs typeface="B Nazanin" panose="00000400000000000000" pitchFamily="2" charset="-78"/>
                        </a:defRPr>
                      </a:lvl4pPr>
                      <a:lvl5pPr algn="r" rtl="1">
                        <a:spcBef>
                          <a:spcPct val="20000"/>
                        </a:spcBef>
                        <a:buClr>
                          <a:schemeClr val="accent1"/>
                        </a:buClr>
                        <a:defRPr sz="1600">
                          <a:solidFill>
                            <a:schemeClr val="tx1"/>
                          </a:solidFill>
                          <a:latin typeface="Times New Roman" panose="02020603050405020304" pitchFamily="18" charset="0"/>
                          <a:cs typeface="B Nazanin" panose="00000400000000000000" pitchFamily="2" charset="-78"/>
                        </a:defRPr>
                      </a:lvl5pPr>
                      <a:lvl6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6pPr>
                      <a:lvl7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7pPr>
                      <a:lvl8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8pPr>
                      <a:lvl9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9p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en-US" altLang="en-US" sz="2400" b="0" i="0" u="none" strike="noStrike" cap="none" normalizeH="0" baseline="0" smtClean="0">
                          <a:ln>
                            <a:noFill/>
                          </a:ln>
                          <a:solidFill>
                            <a:schemeClr val="tx1"/>
                          </a:solidFill>
                          <a:effectLst/>
                          <a:latin typeface="Times New Roman" panose="02020603050405020304" pitchFamily="18" charset="0"/>
                          <a:cs typeface="B Nazanin" panose="00000400000000000000" pitchFamily="2" charset="-78"/>
                        </a:rPr>
                        <a:t>m</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gradFill rotWithShape="1">
                      <a:gsLst>
                        <a:gs pos="0">
                          <a:srgbClr val="A3FFFD"/>
                        </a:gs>
                        <a:gs pos="100000">
                          <a:srgbClr val="A3FFFD">
                            <a:gamma/>
                            <a:shade val="84314"/>
                            <a:invGamma/>
                          </a:srgbClr>
                        </a:gs>
                      </a:gsLst>
                      <a:path path="shape">
                        <a:fillToRect l="50000" t="50000" r="50000" b="50000"/>
                      </a:path>
                    </a:gradFill>
                  </a:tcPr>
                </a:tc>
                <a:tc>
                  <a:txBody>
                    <a:bodyPr/>
                    <a:lstStyle>
                      <a:lvl1pPr algn="r" rtl="1">
                        <a:spcBef>
                          <a:spcPct val="20000"/>
                        </a:spcBef>
                        <a:buClr>
                          <a:schemeClr val="accent1"/>
                        </a:buClr>
                        <a:defRPr sz="2400">
                          <a:solidFill>
                            <a:schemeClr val="tx1"/>
                          </a:solidFill>
                          <a:latin typeface="Times New Roman" panose="02020603050405020304" pitchFamily="18" charset="0"/>
                          <a:cs typeface="B Nazanin" panose="00000400000000000000" pitchFamily="2" charset="-78"/>
                        </a:defRPr>
                      </a:lvl1pPr>
                      <a:lvl2pPr algn="r" rtl="1">
                        <a:spcBef>
                          <a:spcPct val="20000"/>
                        </a:spcBef>
                        <a:buClr>
                          <a:schemeClr val="hlink"/>
                        </a:buClr>
                        <a:defRPr sz="2000">
                          <a:solidFill>
                            <a:schemeClr val="tx1"/>
                          </a:solidFill>
                          <a:latin typeface="Times New Roman" panose="02020603050405020304" pitchFamily="18" charset="0"/>
                          <a:cs typeface="B Nazanin" panose="00000400000000000000" pitchFamily="2" charset="-78"/>
                        </a:defRPr>
                      </a:lvl2pPr>
                      <a:lvl3pPr algn="r" rtl="1">
                        <a:spcBef>
                          <a:spcPct val="20000"/>
                        </a:spcBef>
                        <a:buClr>
                          <a:schemeClr val="accent1"/>
                        </a:buClr>
                        <a:defRPr>
                          <a:solidFill>
                            <a:schemeClr val="tx1"/>
                          </a:solidFill>
                          <a:latin typeface="Times New Roman" panose="02020603050405020304" pitchFamily="18" charset="0"/>
                          <a:cs typeface="B Nazanin" panose="00000400000000000000" pitchFamily="2" charset="-78"/>
                        </a:defRPr>
                      </a:lvl3pPr>
                      <a:lvl4pPr algn="r" rtl="1">
                        <a:spcBef>
                          <a:spcPct val="20000"/>
                        </a:spcBef>
                        <a:buClr>
                          <a:schemeClr val="folHlink"/>
                        </a:buClr>
                        <a:defRPr sz="1600">
                          <a:solidFill>
                            <a:schemeClr val="tx1"/>
                          </a:solidFill>
                          <a:latin typeface="Times New Roman" panose="02020603050405020304" pitchFamily="18" charset="0"/>
                          <a:cs typeface="B Nazanin" panose="00000400000000000000" pitchFamily="2" charset="-78"/>
                        </a:defRPr>
                      </a:lvl4pPr>
                      <a:lvl5pPr algn="r" rtl="1">
                        <a:spcBef>
                          <a:spcPct val="20000"/>
                        </a:spcBef>
                        <a:buClr>
                          <a:schemeClr val="accent1"/>
                        </a:buClr>
                        <a:defRPr sz="1600">
                          <a:solidFill>
                            <a:schemeClr val="tx1"/>
                          </a:solidFill>
                          <a:latin typeface="Times New Roman" panose="02020603050405020304" pitchFamily="18" charset="0"/>
                          <a:cs typeface="B Nazanin" panose="00000400000000000000" pitchFamily="2" charset="-78"/>
                        </a:defRPr>
                      </a:lvl5pPr>
                      <a:lvl6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6pPr>
                      <a:lvl7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7pPr>
                      <a:lvl8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8pPr>
                      <a:lvl9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9p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en-US" altLang="en-US" sz="2400" b="0" i="0" u="none" strike="noStrike" cap="none" normalizeH="0" baseline="0" smtClean="0">
                          <a:ln>
                            <a:noFill/>
                          </a:ln>
                          <a:solidFill>
                            <a:schemeClr val="tx1"/>
                          </a:solidFill>
                          <a:effectLst/>
                          <a:latin typeface="Times New Roman" panose="02020603050405020304" pitchFamily="18" charset="0"/>
                          <a:cs typeface="B Nazanin" panose="00000400000000000000" pitchFamily="2" charset="-78"/>
                        </a:rPr>
                        <a:t>C</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gradFill rotWithShape="1">
                      <a:gsLst>
                        <a:gs pos="0">
                          <a:srgbClr val="A3FFFD"/>
                        </a:gs>
                        <a:gs pos="100000">
                          <a:srgbClr val="A3FFFD">
                            <a:gamma/>
                            <a:shade val="84314"/>
                            <a:invGamma/>
                          </a:srgbClr>
                        </a:gs>
                      </a:gsLst>
                      <a:path path="shape">
                        <a:fillToRect l="50000" t="50000" r="50000" b="50000"/>
                      </a:path>
                    </a:gradFill>
                  </a:tcPr>
                </a:tc>
                <a:tc>
                  <a:txBody>
                    <a:bodyPr/>
                    <a:lstStyle>
                      <a:lvl1pPr algn="r" rtl="1">
                        <a:spcBef>
                          <a:spcPct val="20000"/>
                        </a:spcBef>
                        <a:buClr>
                          <a:schemeClr val="accent1"/>
                        </a:buClr>
                        <a:defRPr sz="2400">
                          <a:solidFill>
                            <a:schemeClr val="tx1"/>
                          </a:solidFill>
                          <a:latin typeface="Times New Roman" panose="02020603050405020304" pitchFamily="18" charset="0"/>
                          <a:cs typeface="B Nazanin" panose="00000400000000000000" pitchFamily="2" charset="-78"/>
                        </a:defRPr>
                      </a:lvl1pPr>
                      <a:lvl2pPr algn="r" rtl="1">
                        <a:spcBef>
                          <a:spcPct val="20000"/>
                        </a:spcBef>
                        <a:buClr>
                          <a:schemeClr val="hlink"/>
                        </a:buClr>
                        <a:defRPr sz="2000">
                          <a:solidFill>
                            <a:schemeClr val="tx1"/>
                          </a:solidFill>
                          <a:latin typeface="Times New Roman" panose="02020603050405020304" pitchFamily="18" charset="0"/>
                          <a:cs typeface="B Nazanin" panose="00000400000000000000" pitchFamily="2" charset="-78"/>
                        </a:defRPr>
                      </a:lvl2pPr>
                      <a:lvl3pPr algn="r" rtl="1">
                        <a:spcBef>
                          <a:spcPct val="20000"/>
                        </a:spcBef>
                        <a:buClr>
                          <a:schemeClr val="accent1"/>
                        </a:buClr>
                        <a:defRPr>
                          <a:solidFill>
                            <a:schemeClr val="tx1"/>
                          </a:solidFill>
                          <a:latin typeface="Times New Roman" panose="02020603050405020304" pitchFamily="18" charset="0"/>
                          <a:cs typeface="B Nazanin" panose="00000400000000000000" pitchFamily="2" charset="-78"/>
                        </a:defRPr>
                      </a:lvl3pPr>
                      <a:lvl4pPr algn="r" rtl="1">
                        <a:spcBef>
                          <a:spcPct val="20000"/>
                        </a:spcBef>
                        <a:buClr>
                          <a:schemeClr val="folHlink"/>
                        </a:buClr>
                        <a:defRPr sz="1600">
                          <a:solidFill>
                            <a:schemeClr val="tx1"/>
                          </a:solidFill>
                          <a:latin typeface="Times New Roman" panose="02020603050405020304" pitchFamily="18" charset="0"/>
                          <a:cs typeface="B Nazanin" panose="00000400000000000000" pitchFamily="2" charset="-78"/>
                        </a:defRPr>
                      </a:lvl4pPr>
                      <a:lvl5pPr algn="r" rtl="1">
                        <a:spcBef>
                          <a:spcPct val="20000"/>
                        </a:spcBef>
                        <a:buClr>
                          <a:schemeClr val="accent1"/>
                        </a:buClr>
                        <a:defRPr sz="1600">
                          <a:solidFill>
                            <a:schemeClr val="tx1"/>
                          </a:solidFill>
                          <a:latin typeface="Times New Roman" panose="02020603050405020304" pitchFamily="18" charset="0"/>
                          <a:cs typeface="B Nazanin" panose="00000400000000000000" pitchFamily="2" charset="-78"/>
                        </a:defRPr>
                      </a:lvl5pPr>
                      <a:lvl6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6pPr>
                      <a:lvl7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7pPr>
                      <a:lvl8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8pPr>
                      <a:lvl9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9p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endParaRPr kumimoji="0" lang="en-US" altLang="en-US" sz="2400" b="0" i="0" u="none" strike="noStrike" cap="none" normalizeH="0" baseline="0" smtClean="0">
                        <a:ln>
                          <a:noFill/>
                        </a:ln>
                        <a:solidFill>
                          <a:schemeClr val="tx1"/>
                        </a:solidFill>
                        <a:effectLst/>
                        <a:latin typeface="Times New Roman" panose="02020603050405020304" pitchFamily="18" charset="0"/>
                        <a:cs typeface="B Nazanin" panose="00000400000000000000" pitchFamily="2" charset="-78"/>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gradFill rotWithShape="1">
                      <a:gsLst>
                        <a:gs pos="0">
                          <a:srgbClr val="A3FFFD"/>
                        </a:gs>
                        <a:gs pos="100000">
                          <a:srgbClr val="A3FFFD">
                            <a:gamma/>
                            <a:shade val="84314"/>
                            <a:invGamma/>
                          </a:srgbClr>
                        </a:gs>
                      </a:gsLst>
                      <a:path path="shape">
                        <a:fillToRect l="50000" t="50000" r="50000" b="50000"/>
                      </a:path>
                    </a:gradFill>
                  </a:tcPr>
                </a:tc>
                <a:extLst>
                  <a:ext uri="{0D108BD9-81ED-4DB2-BD59-A6C34878D82A}">
                    <a16:rowId xmlns:a16="http://schemas.microsoft.com/office/drawing/2014/main" xmlns="" val="2759489072"/>
                  </a:ext>
                </a:extLst>
              </a:tr>
              <a:tr h="938212">
                <a:tc>
                  <a:txBody>
                    <a:bodyPr/>
                    <a:lstStyle>
                      <a:lvl1pPr algn="r" rtl="1">
                        <a:spcBef>
                          <a:spcPct val="20000"/>
                        </a:spcBef>
                        <a:buClr>
                          <a:schemeClr val="accent1"/>
                        </a:buClr>
                        <a:defRPr sz="2400">
                          <a:solidFill>
                            <a:schemeClr val="tx1"/>
                          </a:solidFill>
                          <a:latin typeface="Times New Roman" panose="02020603050405020304" pitchFamily="18" charset="0"/>
                          <a:cs typeface="B Nazanin" panose="00000400000000000000" pitchFamily="2" charset="-78"/>
                        </a:defRPr>
                      </a:lvl1pPr>
                      <a:lvl2pPr algn="r" rtl="1">
                        <a:spcBef>
                          <a:spcPct val="20000"/>
                        </a:spcBef>
                        <a:buClr>
                          <a:schemeClr val="hlink"/>
                        </a:buClr>
                        <a:defRPr sz="2000">
                          <a:solidFill>
                            <a:schemeClr val="tx1"/>
                          </a:solidFill>
                          <a:latin typeface="Times New Roman" panose="02020603050405020304" pitchFamily="18" charset="0"/>
                          <a:cs typeface="B Nazanin" panose="00000400000000000000" pitchFamily="2" charset="-78"/>
                        </a:defRPr>
                      </a:lvl2pPr>
                      <a:lvl3pPr algn="r" rtl="1">
                        <a:spcBef>
                          <a:spcPct val="20000"/>
                        </a:spcBef>
                        <a:buClr>
                          <a:schemeClr val="accent1"/>
                        </a:buClr>
                        <a:defRPr>
                          <a:solidFill>
                            <a:schemeClr val="tx1"/>
                          </a:solidFill>
                          <a:latin typeface="Times New Roman" panose="02020603050405020304" pitchFamily="18" charset="0"/>
                          <a:cs typeface="B Nazanin" panose="00000400000000000000" pitchFamily="2" charset="-78"/>
                        </a:defRPr>
                      </a:lvl3pPr>
                      <a:lvl4pPr algn="r" rtl="1">
                        <a:spcBef>
                          <a:spcPct val="20000"/>
                        </a:spcBef>
                        <a:buClr>
                          <a:schemeClr val="folHlink"/>
                        </a:buClr>
                        <a:defRPr sz="1600">
                          <a:solidFill>
                            <a:schemeClr val="tx1"/>
                          </a:solidFill>
                          <a:latin typeface="Times New Roman" panose="02020603050405020304" pitchFamily="18" charset="0"/>
                          <a:cs typeface="B Nazanin" panose="00000400000000000000" pitchFamily="2" charset="-78"/>
                        </a:defRPr>
                      </a:lvl4pPr>
                      <a:lvl5pPr algn="r" rtl="1">
                        <a:spcBef>
                          <a:spcPct val="20000"/>
                        </a:spcBef>
                        <a:buClr>
                          <a:schemeClr val="accent1"/>
                        </a:buClr>
                        <a:defRPr sz="1600">
                          <a:solidFill>
                            <a:schemeClr val="tx1"/>
                          </a:solidFill>
                          <a:latin typeface="Times New Roman" panose="02020603050405020304" pitchFamily="18" charset="0"/>
                          <a:cs typeface="B Nazanin" panose="00000400000000000000" pitchFamily="2" charset="-78"/>
                        </a:defRPr>
                      </a:lvl5pPr>
                      <a:lvl6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6pPr>
                      <a:lvl7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7pPr>
                      <a:lvl8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8pPr>
                      <a:lvl9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9p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en-US" altLang="en-US" sz="2400" b="0" i="0" u="none" strike="noStrike" cap="none" normalizeH="0" baseline="0" smtClean="0">
                          <a:ln>
                            <a:noFill/>
                          </a:ln>
                          <a:solidFill>
                            <a:schemeClr val="tx1"/>
                          </a:solidFill>
                          <a:effectLst/>
                          <a:latin typeface="Times New Roman" panose="02020603050405020304" pitchFamily="18" charset="0"/>
                          <a:cs typeface="B Nazanin" panose="00000400000000000000" pitchFamily="2" charset="-78"/>
                        </a:rPr>
                        <a:t>C.G.S</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gradFill rotWithShape="1">
                      <a:gsLst>
                        <a:gs pos="0">
                          <a:srgbClr val="A3FFFD"/>
                        </a:gs>
                        <a:gs pos="100000">
                          <a:srgbClr val="A3FFFD">
                            <a:gamma/>
                            <a:shade val="84314"/>
                            <a:invGamma/>
                          </a:srgbClr>
                        </a:gs>
                      </a:gsLst>
                      <a:path path="shape">
                        <a:fillToRect l="50000" t="50000" r="50000" b="50000"/>
                      </a:path>
                    </a:gradFill>
                  </a:tcPr>
                </a:tc>
                <a:tc>
                  <a:txBody>
                    <a:bodyPr/>
                    <a:lstStyle>
                      <a:lvl1pPr algn="r" rtl="1">
                        <a:spcBef>
                          <a:spcPct val="20000"/>
                        </a:spcBef>
                        <a:buClr>
                          <a:schemeClr val="accent1"/>
                        </a:buClr>
                        <a:defRPr sz="2400">
                          <a:solidFill>
                            <a:schemeClr val="tx1"/>
                          </a:solidFill>
                          <a:latin typeface="Times New Roman" panose="02020603050405020304" pitchFamily="18" charset="0"/>
                          <a:cs typeface="B Nazanin" panose="00000400000000000000" pitchFamily="2" charset="-78"/>
                        </a:defRPr>
                      </a:lvl1pPr>
                      <a:lvl2pPr algn="r" rtl="1">
                        <a:spcBef>
                          <a:spcPct val="20000"/>
                        </a:spcBef>
                        <a:buClr>
                          <a:schemeClr val="hlink"/>
                        </a:buClr>
                        <a:defRPr sz="2000">
                          <a:solidFill>
                            <a:schemeClr val="tx1"/>
                          </a:solidFill>
                          <a:latin typeface="Times New Roman" panose="02020603050405020304" pitchFamily="18" charset="0"/>
                          <a:cs typeface="B Nazanin" panose="00000400000000000000" pitchFamily="2" charset="-78"/>
                        </a:defRPr>
                      </a:lvl2pPr>
                      <a:lvl3pPr algn="r" rtl="1">
                        <a:spcBef>
                          <a:spcPct val="20000"/>
                        </a:spcBef>
                        <a:buClr>
                          <a:schemeClr val="accent1"/>
                        </a:buClr>
                        <a:defRPr>
                          <a:solidFill>
                            <a:schemeClr val="tx1"/>
                          </a:solidFill>
                          <a:latin typeface="Times New Roman" panose="02020603050405020304" pitchFamily="18" charset="0"/>
                          <a:cs typeface="B Nazanin" panose="00000400000000000000" pitchFamily="2" charset="-78"/>
                        </a:defRPr>
                      </a:lvl3pPr>
                      <a:lvl4pPr algn="r" rtl="1">
                        <a:spcBef>
                          <a:spcPct val="20000"/>
                        </a:spcBef>
                        <a:buClr>
                          <a:schemeClr val="folHlink"/>
                        </a:buClr>
                        <a:defRPr sz="1600">
                          <a:solidFill>
                            <a:schemeClr val="tx1"/>
                          </a:solidFill>
                          <a:latin typeface="Times New Roman" panose="02020603050405020304" pitchFamily="18" charset="0"/>
                          <a:cs typeface="B Nazanin" panose="00000400000000000000" pitchFamily="2" charset="-78"/>
                        </a:defRPr>
                      </a:lvl4pPr>
                      <a:lvl5pPr algn="r" rtl="1">
                        <a:spcBef>
                          <a:spcPct val="20000"/>
                        </a:spcBef>
                        <a:buClr>
                          <a:schemeClr val="accent1"/>
                        </a:buClr>
                        <a:defRPr sz="1600">
                          <a:solidFill>
                            <a:schemeClr val="tx1"/>
                          </a:solidFill>
                          <a:latin typeface="Times New Roman" panose="02020603050405020304" pitchFamily="18" charset="0"/>
                          <a:cs typeface="B Nazanin" panose="00000400000000000000" pitchFamily="2" charset="-78"/>
                        </a:defRPr>
                      </a:lvl5pPr>
                      <a:lvl6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6pPr>
                      <a:lvl7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7pPr>
                      <a:lvl8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8pPr>
                      <a:lvl9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9p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en-US" altLang="en-US" sz="2400" b="0" i="0" u="none" strike="noStrike" cap="none" normalizeH="0" baseline="0" smtClean="0">
                          <a:ln>
                            <a:noFill/>
                          </a:ln>
                          <a:solidFill>
                            <a:schemeClr val="tx1"/>
                          </a:solidFill>
                          <a:effectLst/>
                          <a:latin typeface="Times New Roman" panose="02020603050405020304" pitchFamily="18" charset="0"/>
                          <a:cs typeface="B Nazanin" panose="00000400000000000000" pitchFamily="2" charset="-78"/>
                        </a:rPr>
                        <a:t>dyn</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gradFill rotWithShape="1">
                      <a:gsLst>
                        <a:gs pos="0">
                          <a:srgbClr val="A3FFFD"/>
                        </a:gs>
                        <a:gs pos="100000">
                          <a:srgbClr val="A3FFFD">
                            <a:gamma/>
                            <a:shade val="84314"/>
                            <a:invGamma/>
                          </a:srgbClr>
                        </a:gs>
                      </a:gsLst>
                      <a:path path="shape">
                        <a:fillToRect l="50000" t="50000" r="50000" b="50000"/>
                      </a:path>
                    </a:gradFill>
                  </a:tcPr>
                </a:tc>
                <a:tc>
                  <a:txBody>
                    <a:bodyPr/>
                    <a:lstStyle>
                      <a:lvl1pPr algn="r" rtl="1">
                        <a:spcBef>
                          <a:spcPct val="20000"/>
                        </a:spcBef>
                        <a:buClr>
                          <a:schemeClr val="accent1"/>
                        </a:buClr>
                        <a:defRPr sz="2400">
                          <a:solidFill>
                            <a:schemeClr val="tx1"/>
                          </a:solidFill>
                          <a:latin typeface="Times New Roman" panose="02020603050405020304" pitchFamily="18" charset="0"/>
                          <a:cs typeface="B Nazanin" panose="00000400000000000000" pitchFamily="2" charset="-78"/>
                        </a:defRPr>
                      </a:lvl1pPr>
                      <a:lvl2pPr algn="r" rtl="1">
                        <a:spcBef>
                          <a:spcPct val="20000"/>
                        </a:spcBef>
                        <a:buClr>
                          <a:schemeClr val="hlink"/>
                        </a:buClr>
                        <a:defRPr sz="2000">
                          <a:solidFill>
                            <a:schemeClr val="tx1"/>
                          </a:solidFill>
                          <a:latin typeface="Times New Roman" panose="02020603050405020304" pitchFamily="18" charset="0"/>
                          <a:cs typeface="B Nazanin" panose="00000400000000000000" pitchFamily="2" charset="-78"/>
                        </a:defRPr>
                      </a:lvl2pPr>
                      <a:lvl3pPr algn="r" rtl="1">
                        <a:spcBef>
                          <a:spcPct val="20000"/>
                        </a:spcBef>
                        <a:buClr>
                          <a:schemeClr val="accent1"/>
                        </a:buClr>
                        <a:defRPr>
                          <a:solidFill>
                            <a:schemeClr val="tx1"/>
                          </a:solidFill>
                          <a:latin typeface="Times New Roman" panose="02020603050405020304" pitchFamily="18" charset="0"/>
                          <a:cs typeface="B Nazanin" panose="00000400000000000000" pitchFamily="2" charset="-78"/>
                        </a:defRPr>
                      </a:lvl3pPr>
                      <a:lvl4pPr algn="r" rtl="1">
                        <a:spcBef>
                          <a:spcPct val="20000"/>
                        </a:spcBef>
                        <a:buClr>
                          <a:schemeClr val="folHlink"/>
                        </a:buClr>
                        <a:defRPr sz="1600">
                          <a:solidFill>
                            <a:schemeClr val="tx1"/>
                          </a:solidFill>
                          <a:latin typeface="Times New Roman" panose="02020603050405020304" pitchFamily="18" charset="0"/>
                          <a:cs typeface="B Nazanin" panose="00000400000000000000" pitchFamily="2" charset="-78"/>
                        </a:defRPr>
                      </a:lvl4pPr>
                      <a:lvl5pPr algn="r" rtl="1">
                        <a:spcBef>
                          <a:spcPct val="20000"/>
                        </a:spcBef>
                        <a:buClr>
                          <a:schemeClr val="accent1"/>
                        </a:buClr>
                        <a:defRPr sz="1600">
                          <a:solidFill>
                            <a:schemeClr val="tx1"/>
                          </a:solidFill>
                          <a:latin typeface="Times New Roman" panose="02020603050405020304" pitchFamily="18" charset="0"/>
                          <a:cs typeface="B Nazanin" panose="00000400000000000000" pitchFamily="2" charset="-78"/>
                        </a:defRPr>
                      </a:lvl5pPr>
                      <a:lvl6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6pPr>
                      <a:lvl7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7pPr>
                      <a:lvl8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8pPr>
                      <a:lvl9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9p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en-US" altLang="en-US" sz="2400" b="0" i="0" u="none" strike="noStrike" cap="none" normalizeH="0" baseline="0" smtClean="0">
                          <a:ln>
                            <a:noFill/>
                          </a:ln>
                          <a:solidFill>
                            <a:schemeClr val="tx1"/>
                          </a:solidFill>
                          <a:effectLst/>
                          <a:latin typeface="Times New Roman" panose="02020603050405020304" pitchFamily="18" charset="0"/>
                          <a:cs typeface="B Nazanin" panose="00000400000000000000" pitchFamily="2" charset="-78"/>
                        </a:rPr>
                        <a:t>cm</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gradFill rotWithShape="1">
                      <a:gsLst>
                        <a:gs pos="0">
                          <a:srgbClr val="A3FFFD"/>
                        </a:gs>
                        <a:gs pos="100000">
                          <a:srgbClr val="A3FFFD">
                            <a:gamma/>
                            <a:shade val="84314"/>
                            <a:invGamma/>
                          </a:srgbClr>
                        </a:gs>
                      </a:gsLst>
                      <a:path path="shape">
                        <a:fillToRect l="50000" t="50000" r="50000" b="50000"/>
                      </a:path>
                    </a:gradFill>
                  </a:tcPr>
                </a:tc>
                <a:tc>
                  <a:txBody>
                    <a:bodyPr/>
                    <a:lstStyle>
                      <a:lvl1pPr algn="r" rtl="1">
                        <a:spcBef>
                          <a:spcPct val="20000"/>
                        </a:spcBef>
                        <a:buClr>
                          <a:schemeClr val="accent1"/>
                        </a:buClr>
                        <a:defRPr sz="2400">
                          <a:solidFill>
                            <a:schemeClr val="tx1"/>
                          </a:solidFill>
                          <a:latin typeface="Times New Roman" panose="02020603050405020304" pitchFamily="18" charset="0"/>
                          <a:cs typeface="B Nazanin" panose="00000400000000000000" pitchFamily="2" charset="-78"/>
                        </a:defRPr>
                      </a:lvl1pPr>
                      <a:lvl2pPr algn="r" rtl="1">
                        <a:spcBef>
                          <a:spcPct val="20000"/>
                        </a:spcBef>
                        <a:buClr>
                          <a:schemeClr val="hlink"/>
                        </a:buClr>
                        <a:defRPr sz="2000">
                          <a:solidFill>
                            <a:schemeClr val="tx1"/>
                          </a:solidFill>
                          <a:latin typeface="Times New Roman" panose="02020603050405020304" pitchFamily="18" charset="0"/>
                          <a:cs typeface="B Nazanin" panose="00000400000000000000" pitchFamily="2" charset="-78"/>
                        </a:defRPr>
                      </a:lvl2pPr>
                      <a:lvl3pPr algn="r" rtl="1">
                        <a:spcBef>
                          <a:spcPct val="20000"/>
                        </a:spcBef>
                        <a:buClr>
                          <a:schemeClr val="accent1"/>
                        </a:buClr>
                        <a:defRPr>
                          <a:solidFill>
                            <a:schemeClr val="tx1"/>
                          </a:solidFill>
                          <a:latin typeface="Times New Roman" panose="02020603050405020304" pitchFamily="18" charset="0"/>
                          <a:cs typeface="B Nazanin" panose="00000400000000000000" pitchFamily="2" charset="-78"/>
                        </a:defRPr>
                      </a:lvl3pPr>
                      <a:lvl4pPr algn="r" rtl="1">
                        <a:spcBef>
                          <a:spcPct val="20000"/>
                        </a:spcBef>
                        <a:buClr>
                          <a:schemeClr val="folHlink"/>
                        </a:buClr>
                        <a:defRPr sz="1600">
                          <a:solidFill>
                            <a:schemeClr val="tx1"/>
                          </a:solidFill>
                          <a:latin typeface="Times New Roman" panose="02020603050405020304" pitchFamily="18" charset="0"/>
                          <a:cs typeface="B Nazanin" panose="00000400000000000000" pitchFamily="2" charset="-78"/>
                        </a:defRPr>
                      </a:lvl4pPr>
                      <a:lvl5pPr algn="r" rtl="1">
                        <a:spcBef>
                          <a:spcPct val="20000"/>
                        </a:spcBef>
                        <a:buClr>
                          <a:schemeClr val="accent1"/>
                        </a:buClr>
                        <a:defRPr sz="1600">
                          <a:solidFill>
                            <a:schemeClr val="tx1"/>
                          </a:solidFill>
                          <a:latin typeface="Times New Roman" panose="02020603050405020304" pitchFamily="18" charset="0"/>
                          <a:cs typeface="B Nazanin" panose="00000400000000000000" pitchFamily="2" charset="-78"/>
                        </a:defRPr>
                      </a:lvl5pPr>
                      <a:lvl6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6pPr>
                      <a:lvl7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7pPr>
                      <a:lvl8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8pPr>
                      <a:lvl9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9p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en-US" altLang="en-US" sz="2400" b="0" i="0" u="none" strike="noStrike" cap="none" normalizeH="0" baseline="0" smtClean="0">
                          <a:ln>
                            <a:noFill/>
                          </a:ln>
                          <a:solidFill>
                            <a:schemeClr val="tx1"/>
                          </a:solidFill>
                          <a:effectLst/>
                          <a:latin typeface="Times New Roman" panose="02020603050405020304" pitchFamily="18" charset="0"/>
                          <a:cs typeface="B Nazanin" panose="00000400000000000000" pitchFamily="2" charset="-78"/>
                        </a:rPr>
                        <a:t>Stat.c</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gradFill rotWithShape="1">
                      <a:gsLst>
                        <a:gs pos="0">
                          <a:srgbClr val="A3FFFD"/>
                        </a:gs>
                        <a:gs pos="100000">
                          <a:srgbClr val="A3FFFD">
                            <a:gamma/>
                            <a:shade val="84314"/>
                            <a:invGamma/>
                          </a:srgbClr>
                        </a:gs>
                      </a:gsLst>
                      <a:path path="shape">
                        <a:fillToRect l="50000" t="50000" r="50000" b="50000"/>
                      </a:path>
                    </a:gradFill>
                  </a:tcPr>
                </a:tc>
                <a:tc>
                  <a:txBody>
                    <a:bodyPr/>
                    <a:lstStyle>
                      <a:lvl1pPr algn="r" rtl="1">
                        <a:spcBef>
                          <a:spcPct val="20000"/>
                        </a:spcBef>
                        <a:buClr>
                          <a:schemeClr val="accent1"/>
                        </a:buClr>
                        <a:defRPr sz="2400">
                          <a:solidFill>
                            <a:schemeClr val="tx1"/>
                          </a:solidFill>
                          <a:latin typeface="Times New Roman" panose="02020603050405020304" pitchFamily="18" charset="0"/>
                          <a:cs typeface="B Nazanin" panose="00000400000000000000" pitchFamily="2" charset="-78"/>
                        </a:defRPr>
                      </a:lvl1pPr>
                      <a:lvl2pPr algn="r" rtl="1">
                        <a:spcBef>
                          <a:spcPct val="20000"/>
                        </a:spcBef>
                        <a:buClr>
                          <a:schemeClr val="hlink"/>
                        </a:buClr>
                        <a:defRPr sz="2000">
                          <a:solidFill>
                            <a:schemeClr val="tx1"/>
                          </a:solidFill>
                          <a:latin typeface="Times New Roman" panose="02020603050405020304" pitchFamily="18" charset="0"/>
                          <a:cs typeface="B Nazanin" panose="00000400000000000000" pitchFamily="2" charset="-78"/>
                        </a:defRPr>
                      </a:lvl2pPr>
                      <a:lvl3pPr algn="r" rtl="1">
                        <a:spcBef>
                          <a:spcPct val="20000"/>
                        </a:spcBef>
                        <a:buClr>
                          <a:schemeClr val="accent1"/>
                        </a:buClr>
                        <a:defRPr>
                          <a:solidFill>
                            <a:schemeClr val="tx1"/>
                          </a:solidFill>
                          <a:latin typeface="Times New Roman" panose="02020603050405020304" pitchFamily="18" charset="0"/>
                          <a:cs typeface="B Nazanin" panose="00000400000000000000" pitchFamily="2" charset="-78"/>
                        </a:defRPr>
                      </a:lvl3pPr>
                      <a:lvl4pPr algn="r" rtl="1">
                        <a:spcBef>
                          <a:spcPct val="20000"/>
                        </a:spcBef>
                        <a:buClr>
                          <a:schemeClr val="folHlink"/>
                        </a:buClr>
                        <a:defRPr sz="1600">
                          <a:solidFill>
                            <a:schemeClr val="tx1"/>
                          </a:solidFill>
                          <a:latin typeface="Times New Roman" panose="02020603050405020304" pitchFamily="18" charset="0"/>
                          <a:cs typeface="B Nazanin" panose="00000400000000000000" pitchFamily="2" charset="-78"/>
                        </a:defRPr>
                      </a:lvl4pPr>
                      <a:lvl5pPr algn="r" rtl="1">
                        <a:spcBef>
                          <a:spcPct val="20000"/>
                        </a:spcBef>
                        <a:buClr>
                          <a:schemeClr val="accent1"/>
                        </a:buClr>
                        <a:defRPr sz="1600">
                          <a:solidFill>
                            <a:schemeClr val="tx1"/>
                          </a:solidFill>
                          <a:latin typeface="Times New Roman" panose="02020603050405020304" pitchFamily="18" charset="0"/>
                          <a:cs typeface="B Nazanin" panose="00000400000000000000" pitchFamily="2" charset="-78"/>
                        </a:defRPr>
                      </a:lvl5pPr>
                      <a:lvl6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6pPr>
                      <a:lvl7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7pPr>
                      <a:lvl8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8pPr>
                      <a:lvl9pPr algn="r" rtl="1" fontAlgn="base">
                        <a:spcBef>
                          <a:spcPct val="20000"/>
                        </a:spcBef>
                        <a:spcAft>
                          <a:spcPct val="0"/>
                        </a:spcAft>
                        <a:buClr>
                          <a:schemeClr val="accent1"/>
                        </a:buClr>
                        <a:defRPr sz="1600">
                          <a:solidFill>
                            <a:schemeClr val="tx1"/>
                          </a:solidFill>
                          <a:latin typeface="Times New Roman" panose="02020603050405020304" pitchFamily="18" charset="0"/>
                          <a:cs typeface="B Nazanin" panose="00000400000000000000" pitchFamily="2" charset="-78"/>
                        </a:defRPr>
                      </a:lvl9p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endParaRPr kumimoji="0" lang="en-US" altLang="en-US" sz="2400" b="0" i="0" u="none" strike="noStrike" cap="none" normalizeH="0" baseline="30000" smtClean="0">
                        <a:ln>
                          <a:noFill/>
                        </a:ln>
                        <a:solidFill>
                          <a:schemeClr val="tx1"/>
                        </a:solidFill>
                        <a:effectLst/>
                        <a:latin typeface="Times New Roman" panose="02020603050405020304" pitchFamily="18" charset="0"/>
                        <a:cs typeface="B Nazanin" panose="00000400000000000000" pitchFamily="2" charset="-78"/>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gradFill rotWithShape="1">
                      <a:gsLst>
                        <a:gs pos="0">
                          <a:srgbClr val="A3FFFD"/>
                        </a:gs>
                        <a:gs pos="100000">
                          <a:srgbClr val="A3FFFD">
                            <a:gamma/>
                            <a:shade val="84314"/>
                            <a:invGamma/>
                          </a:srgbClr>
                        </a:gs>
                      </a:gsLst>
                      <a:path path="shape">
                        <a:fillToRect l="50000" t="50000" r="50000" b="50000"/>
                      </a:path>
                    </a:gradFill>
                  </a:tcPr>
                </a:tc>
                <a:extLst>
                  <a:ext uri="{0D108BD9-81ED-4DB2-BD59-A6C34878D82A}">
                    <a16:rowId xmlns:a16="http://schemas.microsoft.com/office/drawing/2014/main" xmlns="" val="1463826787"/>
                  </a:ext>
                </a:extLst>
              </a:tr>
            </a:tbl>
          </a:graphicData>
        </a:graphic>
      </p:graphicFrame>
      <p:graphicFrame>
        <p:nvGraphicFramePr>
          <p:cNvPr id="333883" name="Object 59"/>
          <p:cNvGraphicFramePr>
            <a:graphicFrameLocks noChangeAspect="1"/>
          </p:cNvGraphicFramePr>
          <p:nvPr>
            <p:ph sz="quarter" idx="4294967295"/>
          </p:nvPr>
        </p:nvGraphicFramePr>
        <p:xfrm>
          <a:off x="7319963" y="3357563"/>
          <a:ext cx="1954212" cy="863600"/>
        </p:xfrm>
        <a:graphic>
          <a:graphicData uri="http://schemas.openxmlformats.org/presentationml/2006/ole">
            <mc:AlternateContent xmlns:mc="http://schemas.openxmlformats.org/markup-compatibility/2006">
              <mc:Choice xmlns:v="urn:schemas-microsoft-com:vml" Requires="v">
                <p:oleObj spid="_x0000_s2050" name="Equation" r:id="rId3" imgW="787400" imgH="381000" progId="Equation.3">
                  <p:embed/>
                </p:oleObj>
              </mc:Choice>
              <mc:Fallback>
                <p:oleObj name="Equation" r:id="rId3" imgW="787400" imgH="3810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19963" y="3357563"/>
                        <a:ext cx="1954212" cy="863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33896" name="Object 72"/>
          <p:cNvGraphicFramePr>
            <a:graphicFrameLocks noChangeAspect="1"/>
          </p:cNvGraphicFramePr>
          <p:nvPr>
            <p:ph sz="half" idx="2"/>
          </p:nvPr>
        </p:nvGraphicFramePr>
        <p:xfrm>
          <a:off x="7305675" y="4221164"/>
          <a:ext cx="2089150" cy="936625"/>
        </p:xfrm>
        <a:graphic>
          <a:graphicData uri="http://schemas.openxmlformats.org/presentationml/2006/ole">
            <mc:AlternateContent xmlns:mc="http://schemas.openxmlformats.org/markup-compatibility/2006">
              <mc:Choice xmlns:v="urn:schemas-microsoft-com:vml" Requires="v">
                <p:oleObj spid="_x0000_s2051" name="Equation" r:id="rId5" imgW="406224" imgH="241195" progId="Equation.3">
                  <p:embed/>
                </p:oleObj>
              </mc:Choice>
              <mc:Fallback>
                <p:oleObj name="Equation" r:id="rId5" imgW="406224" imgH="241195"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05675" y="4221164"/>
                        <a:ext cx="2089150" cy="936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919363514"/>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333826"/>
                                        </p:tgtEl>
                                        <p:attrNameLst>
                                          <p:attrName>style.visibility</p:attrName>
                                        </p:attrNameLst>
                                      </p:cBhvr>
                                      <p:to>
                                        <p:strVal val="visible"/>
                                      </p:to>
                                    </p:set>
                                    <p:animEffect transition="in" filter="fade">
                                      <p:cBhvr>
                                        <p:cTn id="7" dur="800" decel="100000"/>
                                        <p:tgtEl>
                                          <p:spTgt spid="333826"/>
                                        </p:tgtEl>
                                      </p:cBhvr>
                                    </p:animEffect>
                                    <p:anim calcmode="lin" valueType="num">
                                      <p:cBhvr>
                                        <p:cTn id="8" dur="800" decel="100000" fill="hold"/>
                                        <p:tgtEl>
                                          <p:spTgt spid="333826"/>
                                        </p:tgtEl>
                                        <p:attrNameLst>
                                          <p:attrName>style.rotation</p:attrName>
                                        </p:attrNameLst>
                                      </p:cBhvr>
                                      <p:tavLst>
                                        <p:tav tm="0">
                                          <p:val>
                                            <p:fltVal val="-90"/>
                                          </p:val>
                                        </p:tav>
                                        <p:tav tm="100000">
                                          <p:val>
                                            <p:fltVal val="0"/>
                                          </p:val>
                                        </p:tav>
                                      </p:tavLst>
                                    </p:anim>
                                    <p:anim calcmode="lin" valueType="num">
                                      <p:cBhvr>
                                        <p:cTn id="9" dur="800" decel="100000" fill="hold"/>
                                        <p:tgtEl>
                                          <p:spTgt spid="333826"/>
                                        </p:tgtEl>
                                        <p:attrNameLst>
                                          <p:attrName>ppt_x</p:attrName>
                                        </p:attrNameLst>
                                      </p:cBhvr>
                                      <p:tavLst>
                                        <p:tav tm="0">
                                          <p:val>
                                            <p:strVal val="#ppt_x+0.4"/>
                                          </p:val>
                                        </p:tav>
                                        <p:tav tm="100000">
                                          <p:val>
                                            <p:strVal val="#ppt_x-0.05"/>
                                          </p:val>
                                        </p:tav>
                                      </p:tavLst>
                                    </p:anim>
                                    <p:anim calcmode="lin" valueType="num">
                                      <p:cBhvr>
                                        <p:cTn id="10" dur="800" decel="100000" fill="hold"/>
                                        <p:tgtEl>
                                          <p:spTgt spid="33382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3382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33826"/>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6" presetClass="entr" presetSubtype="0" fill="hold" nodeType="afterEffect">
                                  <p:stCondLst>
                                    <p:cond delay="0"/>
                                  </p:stCondLst>
                                  <p:childTnLst>
                                    <p:set>
                                      <p:cBhvr>
                                        <p:cTn id="15" dur="1" fill="hold">
                                          <p:stCondLst>
                                            <p:cond delay="0"/>
                                          </p:stCondLst>
                                        </p:cTn>
                                        <p:tgtEl>
                                          <p:spTgt spid="333895"/>
                                        </p:tgtEl>
                                        <p:attrNameLst>
                                          <p:attrName>style.visibility</p:attrName>
                                        </p:attrNameLst>
                                      </p:cBhvr>
                                      <p:to>
                                        <p:strVal val="visible"/>
                                      </p:to>
                                    </p:set>
                                    <p:animEffect transition="in" filter="wipe(down)">
                                      <p:cBhvr>
                                        <p:cTn id="16" dur="580">
                                          <p:stCondLst>
                                            <p:cond delay="0"/>
                                          </p:stCondLst>
                                        </p:cTn>
                                        <p:tgtEl>
                                          <p:spTgt spid="333895"/>
                                        </p:tgtEl>
                                      </p:cBhvr>
                                    </p:animEffect>
                                    <p:anim calcmode="lin" valueType="num">
                                      <p:cBhvr>
                                        <p:cTn id="17" dur="1822" tmFilter="0,0; 0.14,0.36; 0.43,0.73; 0.71,0.91; 1.0,1.0">
                                          <p:stCondLst>
                                            <p:cond delay="0"/>
                                          </p:stCondLst>
                                        </p:cTn>
                                        <p:tgtEl>
                                          <p:spTgt spid="333895"/>
                                        </p:tgtEl>
                                        <p:attrNameLst>
                                          <p:attrName>ppt_x</p:attrName>
                                        </p:attrNameLst>
                                      </p:cBhvr>
                                      <p:tavLst>
                                        <p:tav tm="0">
                                          <p:val>
                                            <p:strVal val="#ppt_x-0.25"/>
                                          </p:val>
                                        </p:tav>
                                        <p:tav tm="100000">
                                          <p:val>
                                            <p:strVal val="#ppt_x"/>
                                          </p:val>
                                        </p:tav>
                                      </p:tavLst>
                                    </p:anim>
                                    <p:anim calcmode="lin" valueType="num">
                                      <p:cBhvr>
                                        <p:cTn id="18" dur="664" tmFilter="0.0,0.0; 0.25,0.07; 0.50,0.2; 0.75,0.467; 1.0,1.0">
                                          <p:stCondLst>
                                            <p:cond delay="0"/>
                                          </p:stCondLst>
                                        </p:cTn>
                                        <p:tgtEl>
                                          <p:spTgt spid="333895"/>
                                        </p:tgtEl>
                                        <p:attrNameLst>
                                          <p:attrName>ppt_y</p:attrName>
                                        </p:attrNameLst>
                                      </p:cBhvr>
                                      <p:tavLst>
                                        <p:tav tm="0" fmla="#ppt_y-sin(pi*$)/3">
                                          <p:val>
                                            <p:fltVal val="0.5"/>
                                          </p:val>
                                        </p:tav>
                                        <p:tav tm="100000">
                                          <p:val>
                                            <p:fltVal val="1"/>
                                          </p:val>
                                        </p:tav>
                                      </p:tavLst>
                                    </p:anim>
                                    <p:anim calcmode="lin" valueType="num">
                                      <p:cBhvr>
                                        <p:cTn id="19" dur="664" tmFilter="0, 0; 0.125,0.2665; 0.25,0.4; 0.375,0.465; 0.5,0.5;  0.625,0.535; 0.75,0.6; 0.875,0.7335; 1,1">
                                          <p:stCondLst>
                                            <p:cond delay="664"/>
                                          </p:stCondLst>
                                        </p:cTn>
                                        <p:tgtEl>
                                          <p:spTgt spid="333895"/>
                                        </p:tgtEl>
                                        <p:attrNameLst>
                                          <p:attrName>ppt_y</p:attrName>
                                        </p:attrNameLst>
                                      </p:cBhvr>
                                      <p:tavLst>
                                        <p:tav tm="0" fmla="#ppt_y-sin(pi*$)/9">
                                          <p:val>
                                            <p:fltVal val="0"/>
                                          </p:val>
                                        </p:tav>
                                        <p:tav tm="100000">
                                          <p:val>
                                            <p:fltVal val="1"/>
                                          </p:val>
                                        </p:tav>
                                      </p:tavLst>
                                    </p:anim>
                                    <p:anim calcmode="lin" valueType="num">
                                      <p:cBhvr>
                                        <p:cTn id="20" dur="332" tmFilter="0, 0; 0.125,0.2665; 0.25,0.4; 0.375,0.465; 0.5,0.5;  0.625,0.535; 0.75,0.6; 0.875,0.7335; 1,1">
                                          <p:stCondLst>
                                            <p:cond delay="1324"/>
                                          </p:stCondLst>
                                        </p:cTn>
                                        <p:tgtEl>
                                          <p:spTgt spid="333895"/>
                                        </p:tgtEl>
                                        <p:attrNameLst>
                                          <p:attrName>ppt_y</p:attrName>
                                        </p:attrNameLst>
                                      </p:cBhvr>
                                      <p:tavLst>
                                        <p:tav tm="0" fmla="#ppt_y-sin(pi*$)/27">
                                          <p:val>
                                            <p:fltVal val="0"/>
                                          </p:val>
                                        </p:tav>
                                        <p:tav tm="100000">
                                          <p:val>
                                            <p:fltVal val="1"/>
                                          </p:val>
                                        </p:tav>
                                      </p:tavLst>
                                    </p:anim>
                                    <p:anim calcmode="lin" valueType="num">
                                      <p:cBhvr>
                                        <p:cTn id="21" dur="164" tmFilter="0, 0; 0.125,0.2665; 0.25,0.4; 0.375,0.465; 0.5,0.5;  0.625,0.535; 0.75,0.6; 0.875,0.7335; 1,1">
                                          <p:stCondLst>
                                            <p:cond delay="1656"/>
                                          </p:stCondLst>
                                        </p:cTn>
                                        <p:tgtEl>
                                          <p:spTgt spid="333895"/>
                                        </p:tgtEl>
                                        <p:attrNameLst>
                                          <p:attrName>ppt_y</p:attrName>
                                        </p:attrNameLst>
                                      </p:cBhvr>
                                      <p:tavLst>
                                        <p:tav tm="0" fmla="#ppt_y-sin(pi*$)/81">
                                          <p:val>
                                            <p:fltVal val="0"/>
                                          </p:val>
                                        </p:tav>
                                        <p:tav tm="100000">
                                          <p:val>
                                            <p:fltVal val="1"/>
                                          </p:val>
                                        </p:tav>
                                      </p:tavLst>
                                    </p:anim>
                                    <p:animScale>
                                      <p:cBhvr>
                                        <p:cTn id="22" dur="26">
                                          <p:stCondLst>
                                            <p:cond delay="650"/>
                                          </p:stCondLst>
                                        </p:cTn>
                                        <p:tgtEl>
                                          <p:spTgt spid="333895"/>
                                        </p:tgtEl>
                                      </p:cBhvr>
                                      <p:to x="100000" y="60000"/>
                                    </p:animScale>
                                    <p:animScale>
                                      <p:cBhvr>
                                        <p:cTn id="23" dur="166" decel="50000">
                                          <p:stCondLst>
                                            <p:cond delay="676"/>
                                          </p:stCondLst>
                                        </p:cTn>
                                        <p:tgtEl>
                                          <p:spTgt spid="333895"/>
                                        </p:tgtEl>
                                      </p:cBhvr>
                                      <p:to x="100000" y="100000"/>
                                    </p:animScale>
                                    <p:animScale>
                                      <p:cBhvr>
                                        <p:cTn id="24" dur="26">
                                          <p:stCondLst>
                                            <p:cond delay="1312"/>
                                          </p:stCondLst>
                                        </p:cTn>
                                        <p:tgtEl>
                                          <p:spTgt spid="333895"/>
                                        </p:tgtEl>
                                      </p:cBhvr>
                                      <p:to x="100000" y="80000"/>
                                    </p:animScale>
                                    <p:animScale>
                                      <p:cBhvr>
                                        <p:cTn id="25" dur="166" decel="50000">
                                          <p:stCondLst>
                                            <p:cond delay="1338"/>
                                          </p:stCondLst>
                                        </p:cTn>
                                        <p:tgtEl>
                                          <p:spTgt spid="333895"/>
                                        </p:tgtEl>
                                      </p:cBhvr>
                                      <p:to x="100000" y="100000"/>
                                    </p:animScale>
                                    <p:animScale>
                                      <p:cBhvr>
                                        <p:cTn id="26" dur="26">
                                          <p:stCondLst>
                                            <p:cond delay="1642"/>
                                          </p:stCondLst>
                                        </p:cTn>
                                        <p:tgtEl>
                                          <p:spTgt spid="333895"/>
                                        </p:tgtEl>
                                      </p:cBhvr>
                                      <p:to x="100000" y="90000"/>
                                    </p:animScale>
                                    <p:animScale>
                                      <p:cBhvr>
                                        <p:cTn id="27" dur="166" decel="50000">
                                          <p:stCondLst>
                                            <p:cond delay="1668"/>
                                          </p:stCondLst>
                                        </p:cTn>
                                        <p:tgtEl>
                                          <p:spTgt spid="333895"/>
                                        </p:tgtEl>
                                      </p:cBhvr>
                                      <p:to x="100000" y="100000"/>
                                    </p:animScale>
                                    <p:animScale>
                                      <p:cBhvr>
                                        <p:cTn id="28" dur="26">
                                          <p:stCondLst>
                                            <p:cond delay="1808"/>
                                          </p:stCondLst>
                                        </p:cTn>
                                        <p:tgtEl>
                                          <p:spTgt spid="333895"/>
                                        </p:tgtEl>
                                      </p:cBhvr>
                                      <p:to x="100000" y="95000"/>
                                    </p:animScale>
                                    <p:animScale>
                                      <p:cBhvr>
                                        <p:cTn id="29" dur="166" decel="50000">
                                          <p:stCondLst>
                                            <p:cond delay="1834"/>
                                          </p:stCondLst>
                                        </p:cTn>
                                        <p:tgtEl>
                                          <p:spTgt spid="333895"/>
                                        </p:tgtEl>
                                      </p:cBhvr>
                                      <p:to x="100000" y="100000"/>
                                    </p:animScale>
                                  </p:childTnLst>
                                </p:cTn>
                              </p:par>
                            </p:childTnLst>
                          </p:cTn>
                        </p:par>
                      </p:childTnLst>
                    </p:cTn>
                  </p:par>
                  <p:par>
                    <p:cTn id="30" fill="hold" nodeType="clickPar">
                      <p:stCondLst>
                        <p:cond delay="indefinite"/>
                      </p:stCondLst>
                      <p:childTnLst>
                        <p:par>
                          <p:cTn id="31" fill="hold" nodeType="withGroup">
                            <p:stCondLst>
                              <p:cond delay="0"/>
                            </p:stCondLst>
                            <p:childTnLst>
                              <p:par>
                                <p:cTn id="32" presetID="34" presetClass="entr" presetSubtype="0" fill="hold" nodeType="clickEffect">
                                  <p:stCondLst>
                                    <p:cond delay="0"/>
                                  </p:stCondLst>
                                  <p:childTnLst>
                                    <p:set>
                                      <p:cBhvr>
                                        <p:cTn id="33" dur="1" fill="hold">
                                          <p:stCondLst>
                                            <p:cond delay="0"/>
                                          </p:stCondLst>
                                        </p:cTn>
                                        <p:tgtEl>
                                          <p:spTgt spid="333883"/>
                                        </p:tgtEl>
                                        <p:attrNameLst>
                                          <p:attrName>style.visibility</p:attrName>
                                        </p:attrNameLst>
                                      </p:cBhvr>
                                      <p:to>
                                        <p:strVal val="visible"/>
                                      </p:to>
                                    </p:set>
                                    <p:anim from="(-#ppt_w/2)" to="(#ppt_x)" calcmode="lin" valueType="num">
                                      <p:cBhvr>
                                        <p:cTn id="34" dur="600" fill="hold">
                                          <p:stCondLst>
                                            <p:cond delay="0"/>
                                          </p:stCondLst>
                                        </p:cTn>
                                        <p:tgtEl>
                                          <p:spTgt spid="333883"/>
                                        </p:tgtEl>
                                        <p:attrNameLst>
                                          <p:attrName>ppt_x</p:attrName>
                                        </p:attrNameLst>
                                      </p:cBhvr>
                                    </p:anim>
                                    <p:anim from="0" to="-1.0" calcmode="lin" valueType="num">
                                      <p:cBhvr>
                                        <p:cTn id="35" dur="200" decel="50000" autoRev="1" fill="hold">
                                          <p:stCondLst>
                                            <p:cond delay="600"/>
                                          </p:stCondLst>
                                        </p:cTn>
                                        <p:tgtEl>
                                          <p:spTgt spid="333883"/>
                                        </p:tgtEl>
                                        <p:attrNameLst>
                                          <p:attrName>xshear</p:attrName>
                                        </p:attrNameLst>
                                      </p:cBhvr>
                                    </p:anim>
                                    <p:animScale>
                                      <p:cBhvr>
                                        <p:cTn id="36" dur="200" decel="100000" autoRev="1" fill="hold">
                                          <p:stCondLst>
                                            <p:cond delay="600"/>
                                          </p:stCondLst>
                                        </p:cTn>
                                        <p:tgtEl>
                                          <p:spTgt spid="333883"/>
                                        </p:tgtEl>
                                      </p:cBhvr>
                                      <p:from x="100000" y="100000"/>
                                      <p:to x="80000" y="100000"/>
                                    </p:animScale>
                                    <p:anim by="(#ppt_h/3+#ppt_w*0.1)" calcmode="lin" valueType="num">
                                      <p:cBhvr additive="sum">
                                        <p:cTn id="37" dur="200" decel="100000" autoRev="1" fill="hold">
                                          <p:stCondLst>
                                            <p:cond delay="600"/>
                                          </p:stCondLst>
                                        </p:cTn>
                                        <p:tgtEl>
                                          <p:spTgt spid="333883"/>
                                        </p:tgtEl>
                                        <p:attrNameLst>
                                          <p:attrName>ppt_x</p:attrName>
                                        </p:attrNameLst>
                                      </p:cBhvr>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34" presetClass="entr" presetSubtype="0" fill="hold" nodeType="clickEffect">
                                  <p:stCondLst>
                                    <p:cond delay="0"/>
                                  </p:stCondLst>
                                  <p:childTnLst>
                                    <p:set>
                                      <p:cBhvr>
                                        <p:cTn id="41" dur="1" fill="hold">
                                          <p:stCondLst>
                                            <p:cond delay="0"/>
                                          </p:stCondLst>
                                        </p:cTn>
                                        <p:tgtEl>
                                          <p:spTgt spid="333896"/>
                                        </p:tgtEl>
                                        <p:attrNameLst>
                                          <p:attrName>style.visibility</p:attrName>
                                        </p:attrNameLst>
                                      </p:cBhvr>
                                      <p:to>
                                        <p:strVal val="visible"/>
                                      </p:to>
                                    </p:set>
                                    <p:anim from="(-#ppt_w/2)" to="(#ppt_x)" calcmode="lin" valueType="num">
                                      <p:cBhvr>
                                        <p:cTn id="42" dur="600" fill="hold">
                                          <p:stCondLst>
                                            <p:cond delay="0"/>
                                          </p:stCondLst>
                                        </p:cTn>
                                        <p:tgtEl>
                                          <p:spTgt spid="333896"/>
                                        </p:tgtEl>
                                        <p:attrNameLst>
                                          <p:attrName>ppt_x</p:attrName>
                                        </p:attrNameLst>
                                      </p:cBhvr>
                                    </p:anim>
                                    <p:anim from="0" to="-1.0" calcmode="lin" valueType="num">
                                      <p:cBhvr>
                                        <p:cTn id="43" dur="200" decel="50000" autoRev="1" fill="hold">
                                          <p:stCondLst>
                                            <p:cond delay="600"/>
                                          </p:stCondLst>
                                        </p:cTn>
                                        <p:tgtEl>
                                          <p:spTgt spid="333896"/>
                                        </p:tgtEl>
                                        <p:attrNameLst>
                                          <p:attrName>xshear</p:attrName>
                                        </p:attrNameLst>
                                      </p:cBhvr>
                                    </p:anim>
                                    <p:animScale>
                                      <p:cBhvr>
                                        <p:cTn id="44" dur="200" decel="100000" autoRev="1" fill="hold">
                                          <p:stCondLst>
                                            <p:cond delay="600"/>
                                          </p:stCondLst>
                                        </p:cTn>
                                        <p:tgtEl>
                                          <p:spTgt spid="333896"/>
                                        </p:tgtEl>
                                      </p:cBhvr>
                                      <p:from x="100000" y="100000"/>
                                      <p:to x="80000" y="100000"/>
                                    </p:animScale>
                                    <p:anim by="(#ppt_h/3+#ppt_w*0.1)" calcmode="lin" valueType="num">
                                      <p:cBhvr additive="sum">
                                        <p:cTn id="45" dur="200" decel="100000" autoRev="1" fill="hold">
                                          <p:stCondLst>
                                            <p:cond delay="600"/>
                                          </p:stCondLst>
                                        </p:cTn>
                                        <p:tgtEl>
                                          <p:spTgt spid="33389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382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0" name="Rectangle 2"/>
          <p:cNvSpPr>
            <a:spLocks noGrp="1" noChangeArrowheads="1"/>
          </p:cNvSpPr>
          <p:nvPr>
            <p:ph type="title"/>
          </p:nvPr>
        </p:nvSpPr>
        <p:spPr>
          <a:xfrm>
            <a:off x="2271713" y="574675"/>
            <a:ext cx="8001000" cy="838200"/>
          </a:xfrm>
        </p:spPr>
        <p:txBody>
          <a:bodyPr/>
          <a:lstStyle/>
          <a:p>
            <a:pPr eaLnBrk="1" hangingPunct="1"/>
            <a:r>
              <a:rPr lang="fa-IR" altLang="en-US" smtClean="0"/>
              <a:t>ثابتها در قانون کولن:</a:t>
            </a:r>
            <a:endParaRPr lang="en-US" altLang="en-US" smtClean="0"/>
          </a:p>
        </p:txBody>
      </p:sp>
      <p:sp>
        <p:nvSpPr>
          <p:cNvPr id="339979" name="Rectangle 11"/>
          <p:cNvSpPr>
            <a:spLocks noGrp="1" noChangeArrowheads="1"/>
          </p:cNvSpPr>
          <p:nvPr>
            <p:ph type="body" idx="1"/>
          </p:nvPr>
        </p:nvSpPr>
        <p:spPr>
          <a:xfrm>
            <a:off x="2997201" y="3468688"/>
            <a:ext cx="7275513" cy="812800"/>
          </a:xfrm>
        </p:spPr>
        <p:txBody>
          <a:bodyPr/>
          <a:lstStyle/>
          <a:p>
            <a:pPr eaLnBrk="1" hangingPunct="1">
              <a:buFontTx/>
              <a:buNone/>
            </a:pPr>
            <a:r>
              <a:rPr lang="el-GR" altLang="en-US" sz="3200">
                <a:solidFill>
                  <a:srgbClr val="000000"/>
                </a:solidFill>
                <a:cs typeface="Times New Roman" panose="02020603050405020304" pitchFamily="18" charset="0"/>
              </a:rPr>
              <a:t>ε</a:t>
            </a:r>
            <a:r>
              <a:rPr lang="en-US" altLang="en-US" sz="3200" baseline="-25000">
                <a:solidFill>
                  <a:srgbClr val="000000"/>
                </a:solidFill>
                <a:latin typeface="B Nazanin" panose="00000400000000000000" pitchFamily="2" charset="-78"/>
              </a:rPr>
              <a:t>0</a:t>
            </a:r>
            <a:r>
              <a:rPr lang="fa-IR" altLang="en-US" smtClean="0"/>
              <a:t> :ثابت گذردهي يا قابليت نفوذپزيري فضاي خلأ است.</a:t>
            </a:r>
            <a:endParaRPr lang="en-US" altLang="en-US" smtClean="0"/>
          </a:p>
        </p:txBody>
      </p:sp>
      <p:graphicFrame>
        <p:nvGraphicFramePr>
          <p:cNvPr id="339972" name="Object 4"/>
          <p:cNvGraphicFramePr>
            <a:graphicFrameLocks noChangeAspect="1"/>
          </p:cNvGraphicFramePr>
          <p:nvPr>
            <p:ph sz="half" idx="4294967295"/>
          </p:nvPr>
        </p:nvGraphicFramePr>
        <p:xfrm>
          <a:off x="2711451" y="1781176"/>
          <a:ext cx="4537075" cy="1285875"/>
        </p:xfrm>
        <a:graphic>
          <a:graphicData uri="http://schemas.openxmlformats.org/presentationml/2006/ole">
            <mc:AlternateContent xmlns:mc="http://schemas.openxmlformats.org/markup-compatibility/2006">
              <mc:Choice xmlns:v="urn:schemas-microsoft-com:vml" Requires="v">
                <p:oleObj spid="_x0000_s3074" name="Equation" r:id="rId3" imgW="1524000" imgH="431800" progId="Equation.3">
                  <p:embed/>
                </p:oleObj>
              </mc:Choice>
              <mc:Fallback>
                <p:oleObj name="Equation" r:id="rId3" imgW="1524000" imgH="431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11451" y="1781176"/>
                        <a:ext cx="4537075" cy="1285875"/>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39974" name="Object 6"/>
          <p:cNvGraphicFramePr>
            <a:graphicFrameLocks noChangeAspect="1"/>
          </p:cNvGraphicFramePr>
          <p:nvPr>
            <p:ph sz="half" idx="4294967295"/>
          </p:nvPr>
        </p:nvGraphicFramePr>
        <p:xfrm>
          <a:off x="2771775" y="4941888"/>
          <a:ext cx="4198938" cy="792162"/>
        </p:xfrm>
        <a:graphic>
          <a:graphicData uri="http://schemas.openxmlformats.org/presentationml/2006/ole">
            <mc:AlternateContent xmlns:mc="http://schemas.openxmlformats.org/markup-compatibility/2006">
              <mc:Choice xmlns:v="urn:schemas-microsoft-com:vml" Requires="v">
                <p:oleObj spid="_x0000_s3075" name="Equation" r:id="rId5" imgW="1345616" imgH="253890" progId="Equation.3">
                  <p:embed/>
                </p:oleObj>
              </mc:Choice>
              <mc:Fallback>
                <p:oleObj name="Equation" r:id="rId5" imgW="1345616" imgH="25389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71775" y="4941888"/>
                        <a:ext cx="4198938" cy="792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813626212"/>
      </p:ext>
    </p:extLst>
  </p:cSld>
  <p:clrMapOvr>
    <a:masterClrMapping/>
  </p:clrMapOvr>
  <p:transition>
    <p:comb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339970"/>
                                        </p:tgtEl>
                                        <p:attrNameLst>
                                          <p:attrName>style.visibility</p:attrName>
                                        </p:attrNameLst>
                                      </p:cBhvr>
                                      <p:to>
                                        <p:strVal val="visible"/>
                                      </p:to>
                                    </p:set>
                                    <p:animEffect transition="in" filter="fade">
                                      <p:cBhvr>
                                        <p:cTn id="7" dur="800" decel="100000"/>
                                        <p:tgtEl>
                                          <p:spTgt spid="339970"/>
                                        </p:tgtEl>
                                      </p:cBhvr>
                                    </p:animEffect>
                                    <p:anim calcmode="lin" valueType="num">
                                      <p:cBhvr>
                                        <p:cTn id="8" dur="800" decel="100000" fill="hold"/>
                                        <p:tgtEl>
                                          <p:spTgt spid="339970"/>
                                        </p:tgtEl>
                                        <p:attrNameLst>
                                          <p:attrName>style.rotation</p:attrName>
                                        </p:attrNameLst>
                                      </p:cBhvr>
                                      <p:tavLst>
                                        <p:tav tm="0">
                                          <p:val>
                                            <p:fltVal val="-90"/>
                                          </p:val>
                                        </p:tav>
                                        <p:tav tm="100000">
                                          <p:val>
                                            <p:fltVal val="0"/>
                                          </p:val>
                                        </p:tav>
                                      </p:tavLst>
                                    </p:anim>
                                    <p:anim calcmode="lin" valueType="num">
                                      <p:cBhvr>
                                        <p:cTn id="9" dur="800" decel="100000" fill="hold"/>
                                        <p:tgtEl>
                                          <p:spTgt spid="339970"/>
                                        </p:tgtEl>
                                        <p:attrNameLst>
                                          <p:attrName>ppt_x</p:attrName>
                                        </p:attrNameLst>
                                      </p:cBhvr>
                                      <p:tavLst>
                                        <p:tav tm="0">
                                          <p:val>
                                            <p:strVal val="#ppt_x+0.4"/>
                                          </p:val>
                                        </p:tav>
                                        <p:tav tm="100000">
                                          <p:val>
                                            <p:strVal val="#ppt_x-0.05"/>
                                          </p:val>
                                        </p:tav>
                                      </p:tavLst>
                                    </p:anim>
                                    <p:anim calcmode="lin" valueType="num">
                                      <p:cBhvr>
                                        <p:cTn id="10" dur="800" decel="100000" fill="hold"/>
                                        <p:tgtEl>
                                          <p:spTgt spid="33997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3997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39970"/>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31" presetClass="entr" presetSubtype="0" fill="hold" nodeType="afterEffect">
                                  <p:stCondLst>
                                    <p:cond delay="0"/>
                                  </p:stCondLst>
                                  <p:iterate type="lt">
                                    <p:tmPct val="5000"/>
                                  </p:iterate>
                                  <p:childTnLst>
                                    <p:set>
                                      <p:cBhvr>
                                        <p:cTn id="15" dur="1" fill="hold">
                                          <p:stCondLst>
                                            <p:cond delay="0"/>
                                          </p:stCondLst>
                                        </p:cTn>
                                        <p:tgtEl>
                                          <p:spTgt spid="339972"/>
                                        </p:tgtEl>
                                        <p:attrNameLst>
                                          <p:attrName>style.visibility</p:attrName>
                                        </p:attrNameLst>
                                      </p:cBhvr>
                                      <p:to>
                                        <p:strVal val="visible"/>
                                      </p:to>
                                    </p:set>
                                    <p:anim calcmode="lin" valueType="num">
                                      <p:cBhvr>
                                        <p:cTn id="16" dur="1000" fill="hold"/>
                                        <p:tgtEl>
                                          <p:spTgt spid="339972"/>
                                        </p:tgtEl>
                                        <p:attrNameLst>
                                          <p:attrName>ppt_w</p:attrName>
                                        </p:attrNameLst>
                                      </p:cBhvr>
                                      <p:tavLst>
                                        <p:tav tm="0">
                                          <p:val>
                                            <p:fltVal val="0"/>
                                          </p:val>
                                        </p:tav>
                                        <p:tav tm="100000">
                                          <p:val>
                                            <p:strVal val="#ppt_w"/>
                                          </p:val>
                                        </p:tav>
                                      </p:tavLst>
                                    </p:anim>
                                    <p:anim calcmode="lin" valueType="num">
                                      <p:cBhvr>
                                        <p:cTn id="17" dur="1000" fill="hold"/>
                                        <p:tgtEl>
                                          <p:spTgt spid="339972"/>
                                        </p:tgtEl>
                                        <p:attrNameLst>
                                          <p:attrName>ppt_h</p:attrName>
                                        </p:attrNameLst>
                                      </p:cBhvr>
                                      <p:tavLst>
                                        <p:tav tm="0">
                                          <p:val>
                                            <p:fltVal val="0"/>
                                          </p:val>
                                        </p:tav>
                                        <p:tav tm="100000">
                                          <p:val>
                                            <p:strVal val="#ppt_h"/>
                                          </p:val>
                                        </p:tav>
                                      </p:tavLst>
                                    </p:anim>
                                    <p:anim calcmode="lin" valueType="num">
                                      <p:cBhvr>
                                        <p:cTn id="18" dur="1000" fill="hold"/>
                                        <p:tgtEl>
                                          <p:spTgt spid="339972"/>
                                        </p:tgtEl>
                                        <p:attrNameLst>
                                          <p:attrName>style.rotation</p:attrName>
                                        </p:attrNameLst>
                                      </p:cBhvr>
                                      <p:tavLst>
                                        <p:tav tm="0">
                                          <p:val>
                                            <p:fltVal val="90"/>
                                          </p:val>
                                        </p:tav>
                                        <p:tav tm="100000">
                                          <p:val>
                                            <p:fltVal val="0"/>
                                          </p:val>
                                        </p:tav>
                                      </p:tavLst>
                                    </p:anim>
                                    <p:animEffect transition="in" filter="fade">
                                      <p:cBhvr>
                                        <p:cTn id="19" dur="1000"/>
                                        <p:tgtEl>
                                          <p:spTgt spid="339972"/>
                                        </p:tgtEl>
                                      </p:cBhvr>
                                    </p:animEffect>
                                  </p:childTnLst>
                                </p:cTn>
                              </p:par>
                            </p:childTnLst>
                          </p:cTn>
                        </p:par>
                        <p:par>
                          <p:cTn id="20" fill="hold" nodeType="afterGroup">
                            <p:stCondLst>
                              <p:cond delay="2000"/>
                            </p:stCondLst>
                            <p:childTnLst>
                              <p:par>
                                <p:cTn id="21" presetID="34" presetClass="entr" presetSubtype="0" fill="hold" grpId="0" nodeType="afterEffect">
                                  <p:stCondLst>
                                    <p:cond delay="0"/>
                                  </p:stCondLst>
                                  <p:childTnLst>
                                    <p:set>
                                      <p:cBhvr>
                                        <p:cTn id="22" dur="1" fill="hold">
                                          <p:stCondLst>
                                            <p:cond delay="0"/>
                                          </p:stCondLst>
                                        </p:cTn>
                                        <p:tgtEl>
                                          <p:spTgt spid="339979">
                                            <p:txEl>
                                              <p:pRg st="0" end="0"/>
                                            </p:txEl>
                                          </p:spTgt>
                                        </p:tgtEl>
                                        <p:attrNameLst>
                                          <p:attrName>style.visibility</p:attrName>
                                        </p:attrNameLst>
                                      </p:cBhvr>
                                      <p:to>
                                        <p:strVal val="visible"/>
                                      </p:to>
                                    </p:set>
                                    <p:anim from="(-#ppt_w/2)" to="(#ppt_x)" calcmode="lin" valueType="num">
                                      <p:cBhvr>
                                        <p:cTn id="23" dur="600" fill="hold">
                                          <p:stCondLst>
                                            <p:cond delay="0"/>
                                          </p:stCondLst>
                                        </p:cTn>
                                        <p:tgtEl>
                                          <p:spTgt spid="339979">
                                            <p:txEl>
                                              <p:pRg st="0" end="0"/>
                                            </p:txEl>
                                          </p:spTgt>
                                        </p:tgtEl>
                                        <p:attrNameLst>
                                          <p:attrName>ppt_x</p:attrName>
                                        </p:attrNameLst>
                                      </p:cBhvr>
                                    </p:anim>
                                    <p:anim from="0" to="-1.0" calcmode="lin" valueType="num">
                                      <p:cBhvr>
                                        <p:cTn id="24" dur="200" decel="50000" autoRev="1" fill="hold">
                                          <p:stCondLst>
                                            <p:cond delay="600"/>
                                          </p:stCondLst>
                                        </p:cTn>
                                        <p:tgtEl>
                                          <p:spTgt spid="339979">
                                            <p:txEl>
                                              <p:pRg st="0" end="0"/>
                                            </p:txEl>
                                          </p:spTgt>
                                        </p:tgtEl>
                                        <p:attrNameLst>
                                          <p:attrName>xshear</p:attrName>
                                        </p:attrNameLst>
                                      </p:cBhvr>
                                    </p:anim>
                                    <p:animScale>
                                      <p:cBhvr>
                                        <p:cTn id="25" dur="200" decel="100000" autoRev="1" fill="hold">
                                          <p:stCondLst>
                                            <p:cond delay="600"/>
                                          </p:stCondLst>
                                        </p:cTn>
                                        <p:tgtEl>
                                          <p:spTgt spid="339979">
                                            <p:txEl>
                                              <p:pRg st="0" end="0"/>
                                            </p:txEl>
                                          </p:spTgt>
                                        </p:tgtEl>
                                      </p:cBhvr>
                                      <p:from x="100000" y="100000"/>
                                      <p:to x="80000" y="100000"/>
                                    </p:animScale>
                                    <p:anim by="(#ppt_h/3+#ppt_w*0.1)" calcmode="lin" valueType="num">
                                      <p:cBhvr additive="sum">
                                        <p:cTn id="26" dur="200" decel="100000" autoRev="1" fill="hold">
                                          <p:stCondLst>
                                            <p:cond delay="600"/>
                                          </p:stCondLst>
                                        </p:cTn>
                                        <p:tgtEl>
                                          <p:spTgt spid="339979">
                                            <p:txEl>
                                              <p:pRg st="0" end="0"/>
                                            </p:txEl>
                                          </p:spTgt>
                                        </p:tgtEl>
                                        <p:attrNameLst>
                                          <p:attrName>ppt_x</p:attrName>
                                        </p:attrNameLst>
                                      </p:cBhvr>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1" presetClass="entr" presetSubtype="0" fill="hold" nodeType="clickEffect">
                                  <p:stCondLst>
                                    <p:cond delay="0"/>
                                  </p:stCondLst>
                                  <p:iterate type="lt">
                                    <p:tmPct val="5000"/>
                                  </p:iterate>
                                  <p:childTnLst>
                                    <p:set>
                                      <p:cBhvr>
                                        <p:cTn id="30" dur="1" fill="hold">
                                          <p:stCondLst>
                                            <p:cond delay="0"/>
                                          </p:stCondLst>
                                        </p:cTn>
                                        <p:tgtEl>
                                          <p:spTgt spid="339974"/>
                                        </p:tgtEl>
                                        <p:attrNameLst>
                                          <p:attrName>style.visibility</p:attrName>
                                        </p:attrNameLst>
                                      </p:cBhvr>
                                      <p:to>
                                        <p:strVal val="visible"/>
                                      </p:to>
                                    </p:set>
                                    <p:anim calcmode="lin" valueType="num">
                                      <p:cBhvr>
                                        <p:cTn id="31" dur="1000" fill="hold"/>
                                        <p:tgtEl>
                                          <p:spTgt spid="339974"/>
                                        </p:tgtEl>
                                        <p:attrNameLst>
                                          <p:attrName>ppt_w</p:attrName>
                                        </p:attrNameLst>
                                      </p:cBhvr>
                                      <p:tavLst>
                                        <p:tav tm="0">
                                          <p:val>
                                            <p:fltVal val="0"/>
                                          </p:val>
                                        </p:tav>
                                        <p:tav tm="100000">
                                          <p:val>
                                            <p:strVal val="#ppt_w"/>
                                          </p:val>
                                        </p:tav>
                                      </p:tavLst>
                                    </p:anim>
                                    <p:anim calcmode="lin" valueType="num">
                                      <p:cBhvr>
                                        <p:cTn id="32" dur="1000" fill="hold"/>
                                        <p:tgtEl>
                                          <p:spTgt spid="339974"/>
                                        </p:tgtEl>
                                        <p:attrNameLst>
                                          <p:attrName>ppt_h</p:attrName>
                                        </p:attrNameLst>
                                      </p:cBhvr>
                                      <p:tavLst>
                                        <p:tav tm="0">
                                          <p:val>
                                            <p:fltVal val="0"/>
                                          </p:val>
                                        </p:tav>
                                        <p:tav tm="100000">
                                          <p:val>
                                            <p:strVal val="#ppt_h"/>
                                          </p:val>
                                        </p:tav>
                                      </p:tavLst>
                                    </p:anim>
                                    <p:anim calcmode="lin" valueType="num">
                                      <p:cBhvr>
                                        <p:cTn id="33" dur="1000" fill="hold"/>
                                        <p:tgtEl>
                                          <p:spTgt spid="339974"/>
                                        </p:tgtEl>
                                        <p:attrNameLst>
                                          <p:attrName>style.rotation</p:attrName>
                                        </p:attrNameLst>
                                      </p:cBhvr>
                                      <p:tavLst>
                                        <p:tav tm="0">
                                          <p:val>
                                            <p:fltVal val="90"/>
                                          </p:val>
                                        </p:tav>
                                        <p:tav tm="100000">
                                          <p:val>
                                            <p:fltVal val="0"/>
                                          </p:val>
                                        </p:tav>
                                      </p:tavLst>
                                    </p:anim>
                                    <p:animEffect transition="in" filter="fade">
                                      <p:cBhvr>
                                        <p:cTn id="34" dur="1000"/>
                                        <p:tgtEl>
                                          <p:spTgt spid="3399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9970" grpId="0"/>
      <p:bldP spid="339979"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70" name="Rectangle 2"/>
          <p:cNvSpPr>
            <a:spLocks noGrp="1" noChangeArrowheads="1"/>
          </p:cNvSpPr>
          <p:nvPr>
            <p:ph type="title"/>
          </p:nvPr>
        </p:nvSpPr>
        <p:spPr/>
        <p:txBody>
          <a:bodyPr/>
          <a:lstStyle/>
          <a:p>
            <a:pPr eaLnBrk="1" hangingPunct="1"/>
            <a:r>
              <a:rPr lang="fa-IR" altLang="en-US" smtClean="0"/>
              <a:t>پرسش 1</a:t>
            </a:r>
            <a:endParaRPr lang="en-US" altLang="en-US" smtClean="0"/>
          </a:p>
        </p:txBody>
      </p:sp>
      <p:sp>
        <p:nvSpPr>
          <p:cNvPr id="365571" name="Rectangle 3"/>
          <p:cNvSpPr>
            <a:spLocks noGrp="1" noChangeArrowheads="1"/>
          </p:cNvSpPr>
          <p:nvPr>
            <p:ph type="body" idx="1"/>
          </p:nvPr>
        </p:nvSpPr>
        <p:spPr>
          <a:xfrm>
            <a:off x="3792538" y="2133600"/>
            <a:ext cx="6119812" cy="2349500"/>
          </a:xfrm>
        </p:spPr>
        <p:txBody>
          <a:bodyPr/>
          <a:lstStyle/>
          <a:p>
            <a:pPr marL="0" indent="0">
              <a:buNone/>
            </a:pPr>
            <a:r>
              <a:rPr lang="fa-IR" altLang="en-US" smtClean="0"/>
              <a:t>يکاي بار الکتريکي را </a:t>
            </a:r>
          </a:p>
          <a:p>
            <a:pPr marL="179388" lvl="1" indent="0">
              <a:buNone/>
            </a:pPr>
            <a:r>
              <a:rPr lang="fa-IR" altLang="en-US" sz="2800"/>
              <a:t>الف) در دستگاه </a:t>
            </a:r>
            <a:r>
              <a:rPr lang="en-US" altLang="en-US" sz="2800">
                <a:cs typeface="Times New Roman" panose="02020603050405020304" pitchFamily="18" charset="0"/>
              </a:rPr>
              <a:t>SI</a:t>
            </a:r>
            <a:r>
              <a:rPr lang="fa-IR" altLang="en-US" sz="2800"/>
              <a:t> (کولن؛</a:t>
            </a:r>
            <a:r>
              <a:rPr lang="en-US" altLang="en-US" sz="2800">
                <a:cs typeface="Times New Roman" panose="02020603050405020304" pitchFamily="18" charset="0"/>
              </a:rPr>
              <a:t>c</a:t>
            </a:r>
            <a:r>
              <a:rPr lang="fa-IR" altLang="en-US" sz="2800"/>
              <a:t>)</a:t>
            </a:r>
          </a:p>
          <a:p>
            <a:pPr marL="179388" lvl="1" indent="0">
              <a:buNone/>
            </a:pPr>
            <a:r>
              <a:rPr lang="fa-IR" altLang="en-US" sz="2800"/>
              <a:t>ب) در دستگاه</a:t>
            </a:r>
            <a:r>
              <a:rPr lang="fa-IR" altLang="en-US" sz="2800">
                <a:cs typeface="Times New Roman" panose="02020603050405020304" pitchFamily="18" charset="0"/>
              </a:rPr>
              <a:t> </a:t>
            </a:r>
            <a:r>
              <a:rPr lang="en-US" altLang="en-US" sz="2800">
                <a:cs typeface="Times New Roman" panose="02020603050405020304" pitchFamily="18" charset="0"/>
              </a:rPr>
              <a:t>C.G.S</a:t>
            </a:r>
            <a:r>
              <a:rPr lang="fa-IR" altLang="en-US" sz="2800"/>
              <a:t> (استات کولن؛</a:t>
            </a:r>
            <a:r>
              <a:rPr lang="en-US" altLang="en-US" sz="2800">
                <a:cs typeface="Times New Roman" panose="02020603050405020304" pitchFamily="18" charset="0"/>
              </a:rPr>
              <a:t>stat.c</a:t>
            </a:r>
            <a:r>
              <a:rPr lang="fa-IR" altLang="en-US" sz="2800"/>
              <a:t>)</a:t>
            </a:r>
          </a:p>
          <a:p>
            <a:pPr marL="0" indent="0">
              <a:buNone/>
            </a:pPr>
            <a:r>
              <a:rPr lang="fa-IR" altLang="en-US" smtClean="0"/>
              <a:t>تعريف کنيد.</a:t>
            </a:r>
            <a:endParaRPr lang="en-US" altLang="en-US" smtClean="0"/>
          </a:p>
        </p:txBody>
      </p:sp>
    </p:spTree>
    <p:extLst>
      <p:ext uri="{BB962C8B-B14F-4D97-AF65-F5344CB8AC3E}">
        <p14:creationId xmlns:p14="http://schemas.microsoft.com/office/powerpoint/2010/main" val="2112941036"/>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365570"/>
                                        </p:tgtEl>
                                        <p:attrNameLst>
                                          <p:attrName>style.visibility</p:attrName>
                                        </p:attrNameLst>
                                      </p:cBhvr>
                                      <p:to>
                                        <p:strVal val="visible"/>
                                      </p:to>
                                    </p:set>
                                    <p:animEffect transition="in" filter="fade">
                                      <p:cBhvr>
                                        <p:cTn id="7" dur="800" decel="100000"/>
                                        <p:tgtEl>
                                          <p:spTgt spid="365570"/>
                                        </p:tgtEl>
                                      </p:cBhvr>
                                    </p:animEffect>
                                    <p:anim calcmode="lin" valueType="num">
                                      <p:cBhvr>
                                        <p:cTn id="8" dur="800" decel="100000" fill="hold"/>
                                        <p:tgtEl>
                                          <p:spTgt spid="365570"/>
                                        </p:tgtEl>
                                        <p:attrNameLst>
                                          <p:attrName>style.rotation</p:attrName>
                                        </p:attrNameLst>
                                      </p:cBhvr>
                                      <p:tavLst>
                                        <p:tav tm="0">
                                          <p:val>
                                            <p:fltVal val="-90"/>
                                          </p:val>
                                        </p:tav>
                                        <p:tav tm="100000">
                                          <p:val>
                                            <p:fltVal val="0"/>
                                          </p:val>
                                        </p:tav>
                                      </p:tavLst>
                                    </p:anim>
                                    <p:anim calcmode="lin" valueType="num">
                                      <p:cBhvr>
                                        <p:cTn id="9" dur="800" decel="100000" fill="hold"/>
                                        <p:tgtEl>
                                          <p:spTgt spid="365570"/>
                                        </p:tgtEl>
                                        <p:attrNameLst>
                                          <p:attrName>ppt_x</p:attrName>
                                        </p:attrNameLst>
                                      </p:cBhvr>
                                      <p:tavLst>
                                        <p:tav tm="0">
                                          <p:val>
                                            <p:strVal val="#ppt_x+0.4"/>
                                          </p:val>
                                        </p:tav>
                                        <p:tav tm="100000">
                                          <p:val>
                                            <p:strVal val="#ppt_x-0.05"/>
                                          </p:val>
                                        </p:tav>
                                      </p:tavLst>
                                    </p:anim>
                                    <p:anim calcmode="lin" valueType="num">
                                      <p:cBhvr>
                                        <p:cTn id="10" dur="800" decel="100000" fill="hold"/>
                                        <p:tgtEl>
                                          <p:spTgt spid="36557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6557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65570"/>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500"/>
                                  </p:stCondLst>
                                  <p:iterate type="lt">
                                    <p:tmPct val="35000"/>
                                  </p:iterate>
                                  <p:childTnLst>
                                    <p:set>
                                      <p:cBhvr>
                                        <p:cTn id="15" dur="1" fill="hold">
                                          <p:stCondLst>
                                            <p:cond delay="0"/>
                                          </p:stCondLst>
                                        </p:cTn>
                                        <p:tgtEl>
                                          <p:spTgt spid="365571">
                                            <p:txEl>
                                              <p:pRg st="0" end="0"/>
                                            </p:txEl>
                                          </p:spTgt>
                                        </p:tgtEl>
                                        <p:attrNameLst>
                                          <p:attrName>style.visibility</p:attrName>
                                        </p:attrNameLst>
                                      </p:cBhvr>
                                      <p:to>
                                        <p:strVal val="visible"/>
                                      </p:to>
                                    </p:set>
                                    <p:anim calcmode="discrete" valueType="clr">
                                      <p:cBhvr override="childStyle">
                                        <p:cTn id="16" dur="80"/>
                                        <p:tgtEl>
                                          <p:spTgt spid="365571">
                                            <p:txEl>
                                              <p:pRg st="0" end="0"/>
                                            </p:txEl>
                                          </p:spTgt>
                                        </p:tgtEl>
                                        <p:attrNameLst>
                                          <p:attrName>style.color</p:attrName>
                                        </p:attrNameLst>
                                      </p:cBhvr>
                                      <p:tavLst>
                                        <p:tav tm="0">
                                          <p:val>
                                            <p:clrVal>
                                              <a:schemeClr val="accent2"/>
                                            </p:clrVal>
                                          </p:val>
                                        </p:tav>
                                        <p:tav tm="50000">
                                          <p:val>
                                            <p:clrVal>
                                              <a:srgbClr val="00CC00"/>
                                            </p:clrVal>
                                          </p:val>
                                        </p:tav>
                                      </p:tavLst>
                                    </p:anim>
                                    <p:anim calcmode="discrete" valueType="clr">
                                      <p:cBhvr>
                                        <p:cTn id="17" dur="80"/>
                                        <p:tgtEl>
                                          <p:spTgt spid="365571">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365571">
                                            <p:txEl>
                                              <p:pRg st="0" end="0"/>
                                            </p:txEl>
                                          </p:spTgt>
                                        </p:tgtEl>
                                        <p:attrNameLst>
                                          <p:attrName>fill.type</p:attrName>
                                        </p:attrNameLst>
                                      </p:cBhvr>
                                      <p:to>
                                        <p:strVal val="solid"/>
                                      </p:to>
                                    </p:set>
                                  </p:childTnLst>
                                </p:cTn>
                              </p:par>
                              <p:par>
                                <p:cTn id="19" presetID="27" presetClass="entr" presetSubtype="0" fill="hold" grpId="0" nodeType="withEffect">
                                  <p:stCondLst>
                                    <p:cond delay="0"/>
                                  </p:stCondLst>
                                  <p:iterate type="lt">
                                    <p:tmPct val="35000"/>
                                  </p:iterate>
                                  <p:childTnLst>
                                    <p:set>
                                      <p:cBhvr>
                                        <p:cTn id="20" dur="1" fill="hold">
                                          <p:stCondLst>
                                            <p:cond delay="0"/>
                                          </p:stCondLst>
                                        </p:cTn>
                                        <p:tgtEl>
                                          <p:spTgt spid="365571">
                                            <p:txEl>
                                              <p:pRg st="1" end="1"/>
                                            </p:txEl>
                                          </p:spTgt>
                                        </p:tgtEl>
                                        <p:attrNameLst>
                                          <p:attrName>style.visibility</p:attrName>
                                        </p:attrNameLst>
                                      </p:cBhvr>
                                      <p:to>
                                        <p:strVal val="visible"/>
                                      </p:to>
                                    </p:set>
                                    <p:anim calcmode="discrete" valueType="clr">
                                      <p:cBhvr override="childStyle">
                                        <p:cTn id="21" dur="80"/>
                                        <p:tgtEl>
                                          <p:spTgt spid="365571">
                                            <p:txEl>
                                              <p:pRg st="1" end="1"/>
                                            </p:txEl>
                                          </p:spTgt>
                                        </p:tgtEl>
                                        <p:attrNameLst>
                                          <p:attrName>style.color</p:attrName>
                                        </p:attrNameLst>
                                      </p:cBhvr>
                                      <p:tavLst>
                                        <p:tav tm="0">
                                          <p:val>
                                            <p:clrVal>
                                              <a:schemeClr val="accent2"/>
                                            </p:clrVal>
                                          </p:val>
                                        </p:tav>
                                        <p:tav tm="50000">
                                          <p:val>
                                            <p:clrVal>
                                              <a:srgbClr val="00CC00"/>
                                            </p:clrVal>
                                          </p:val>
                                        </p:tav>
                                      </p:tavLst>
                                    </p:anim>
                                    <p:anim calcmode="discrete" valueType="clr">
                                      <p:cBhvr>
                                        <p:cTn id="22" dur="80"/>
                                        <p:tgtEl>
                                          <p:spTgt spid="365571">
                                            <p:txEl>
                                              <p:pRg st="1" end="1"/>
                                            </p:txEl>
                                          </p:spTgt>
                                        </p:tgtEl>
                                        <p:attrNameLst>
                                          <p:attrName>fillcolor</p:attrName>
                                        </p:attrNameLst>
                                      </p:cBhvr>
                                      <p:tavLst>
                                        <p:tav tm="0">
                                          <p:val>
                                            <p:clrVal>
                                              <a:schemeClr val="accent2"/>
                                            </p:clrVal>
                                          </p:val>
                                        </p:tav>
                                        <p:tav tm="50000">
                                          <p:val>
                                            <p:clrVal>
                                              <a:schemeClr val="hlink"/>
                                            </p:clrVal>
                                          </p:val>
                                        </p:tav>
                                      </p:tavLst>
                                    </p:anim>
                                    <p:set>
                                      <p:cBhvr>
                                        <p:cTn id="23" dur="80"/>
                                        <p:tgtEl>
                                          <p:spTgt spid="365571">
                                            <p:txEl>
                                              <p:pRg st="1" end="1"/>
                                            </p:txEl>
                                          </p:spTgt>
                                        </p:tgtEl>
                                        <p:attrNameLst>
                                          <p:attrName>fill.type</p:attrName>
                                        </p:attrNameLst>
                                      </p:cBhvr>
                                      <p:to>
                                        <p:strVal val="solid"/>
                                      </p:to>
                                    </p:set>
                                  </p:childTnLst>
                                </p:cTn>
                              </p:par>
                              <p:par>
                                <p:cTn id="24" presetID="27" presetClass="entr" presetSubtype="0" fill="hold" grpId="0" nodeType="withEffect">
                                  <p:stCondLst>
                                    <p:cond delay="0"/>
                                  </p:stCondLst>
                                  <p:iterate type="lt">
                                    <p:tmPct val="35000"/>
                                  </p:iterate>
                                  <p:childTnLst>
                                    <p:set>
                                      <p:cBhvr>
                                        <p:cTn id="25" dur="1" fill="hold">
                                          <p:stCondLst>
                                            <p:cond delay="0"/>
                                          </p:stCondLst>
                                        </p:cTn>
                                        <p:tgtEl>
                                          <p:spTgt spid="365571">
                                            <p:txEl>
                                              <p:pRg st="2" end="2"/>
                                            </p:txEl>
                                          </p:spTgt>
                                        </p:tgtEl>
                                        <p:attrNameLst>
                                          <p:attrName>style.visibility</p:attrName>
                                        </p:attrNameLst>
                                      </p:cBhvr>
                                      <p:to>
                                        <p:strVal val="visible"/>
                                      </p:to>
                                    </p:set>
                                    <p:anim calcmode="discrete" valueType="clr">
                                      <p:cBhvr override="childStyle">
                                        <p:cTn id="26" dur="80"/>
                                        <p:tgtEl>
                                          <p:spTgt spid="365571">
                                            <p:txEl>
                                              <p:pRg st="2" end="2"/>
                                            </p:txEl>
                                          </p:spTgt>
                                        </p:tgtEl>
                                        <p:attrNameLst>
                                          <p:attrName>style.color</p:attrName>
                                        </p:attrNameLst>
                                      </p:cBhvr>
                                      <p:tavLst>
                                        <p:tav tm="0">
                                          <p:val>
                                            <p:clrVal>
                                              <a:schemeClr val="accent2"/>
                                            </p:clrVal>
                                          </p:val>
                                        </p:tav>
                                        <p:tav tm="50000">
                                          <p:val>
                                            <p:clrVal>
                                              <a:srgbClr val="00CC00"/>
                                            </p:clrVal>
                                          </p:val>
                                        </p:tav>
                                      </p:tavLst>
                                    </p:anim>
                                    <p:anim calcmode="discrete" valueType="clr">
                                      <p:cBhvr>
                                        <p:cTn id="27" dur="80"/>
                                        <p:tgtEl>
                                          <p:spTgt spid="365571">
                                            <p:txEl>
                                              <p:pRg st="2" end="2"/>
                                            </p:txEl>
                                          </p:spTgt>
                                        </p:tgtEl>
                                        <p:attrNameLst>
                                          <p:attrName>fillcolor</p:attrName>
                                        </p:attrNameLst>
                                      </p:cBhvr>
                                      <p:tavLst>
                                        <p:tav tm="0">
                                          <p:val>
                                            <p:clrVal>
                                              <a:schemeClr val="accent2"/>
                                            </p:clrVal>
                                          </p:val>
                                        </p:tav>
                                        <p:tav tm="50000">
                                          <p:val>
                                            <p:clrVal>
                                              <a:schemeClr val="hlink"/>
                                            </p:clrVal>
                                          </p:val>
                                        </p:tav>
                                      </p:tavLst>
                                    </p:anim>
                                    <p:set>
                                      <p:cBhvr>
                                        <p:cTn id="28" dur="80"/>
                                        <p:tgtEl>
                                          <p:spTgt spid="365571">
                                            <p:txEl>
                                              <p:pRg st="2" end="2"/>
                                            </p:txEl>
                                          </p:spTgt>
                                        </p:tgtEl>
                                        <p:attrNameLst>
                                          <p:attrName>fill.type</p:attrName>
                                        </p:attrNameLst>
                                      </p:cBhvr>
                                      <p:to>
                                        <p:strVal val="solid"/>
                                      </p:to>
                                    </p:set>
                                  </p:childTnLst>
                                </p:cTn>
                              </p:par>
                            </p:childTnLst>
                          </p:cTn>
                        </p:par>
                      </p:childTnLst>
                    </p:cTn>
                  </p:par>
                  <p:par>
                    <p:cTn id="29" fill="hold">
                      <p:stCondLst>
                        <p:cond delay="indefinite"/>
                      </p:stCondLst>
                      <p:childTnLst>
                        <p:par>
                          <p:cTn id="30" fill="hold" nodeType="afterGroup">
                            <p:stCondLst>
                              <p:cond delay="0"/>
                            </p:stCondLst>
                            <p:childTnLst>
                              <p:par>
                                <p:cTn id="31" presetID="27" presetClass="entr" presetSubtype="0" fill="hold" grpId="0" nodeType="clickEffect">
                                  <p:stCondLst>
                                    <p:cond delay="0"/>
                                  </p:stCondLst>
                                  <p:iterate type="lt">
                                    <p:tmPct val="35000"/>
                                  </p:iterate>
                                  <p:childTnLst>
                                    <p:set>
                                      <p:cBhvr>
                                        <p:cTn id="32" dur="1" fill="hold">
                                          <p:stCondLst>
                                            <p:cond delay="0"/>
                                          </p:stCondLst>
                                        </p:cTn>
                                        <p:tgtEl>
                                          <p:spTgt spid="365571">
                                            <p:txEl>
                                              <p:pRg st="3" end="3"/>
                                            </p:txEl>
                                          </p:spTgt>
                                        </p:tgtEl>
                                        <p:attrNameLst>
                                          <p:attrName>style.visibility</p:attrName>
                                        </p:attrNameLst>
                                      </p:cBhvr>
                                      <p:to>
                                        <p:strVal val="visible"/>
                                      </p:to>
                                    </p:set>
                                    <p:anim calcmode="discrete" valueType="clr">
                                      <p:cBhvr override="childStyle">
                                        <p:cTn id="33" dur="80"/>
                                        <p:tgtEl>
                                          <p:spTgt spid="365571">
                                            <p:txEl>
                                              <p:pRg st="3" end="3"/>
                                            </p:txEl>
                                          </p:spTgt>
                                        </p:tgtEl>
                                        <p:attrNameLst>
                                          <p:attrName>style.color</p:attrName>
                                        </p:attrNameLst>
                                      </p:cBhvr>
                                      <p:tavLst>
                                        <p:tav tm="0">
                                          <p:val>
                                            <p:clrVal>
                                              <a:schemeClr val="accent2"/>
                                            </p:clrVal>
                                          </p:val>
                                        </p:tav>
                                        <p:tav tm="50000">
                                          <p:val>
                                            <p:clrVal>
                                              <a:srgbClr val="00CC00"/>
                                            </p:clrVal>
                                          </p:val>
                                        </p:tav>
                                      </p:tavLst>
                                    </p:anim>
                                    <p:anim calcmode="discrete" valueType="clr">
                                      <p:cBhvr>
                                        <p:cTn id="34" dur="80"/>
                                        <p:tgtEl>
                                          <p:spTgt spid="365571">
                                            <p:txEl>
                                              <p:pRg st="3" end="3"/>
                                            </p:txEl>
                                          </p:spTgt>
                                        </p:tgtEl>
                                        <p:attrNameLst>
                                          <p:attrName>fillcolor</p:attrName>
                                        </p:attrNameLst>
                                      </p:cBhvr>
                                      <p:tavLst>
                                        <p:tav tm="0">
                                          <p:val>
                                            <p:clrVal>
                                              <a:schemeClr val="accent2"/>
                                            </p:clrVal>
                                          </p:val>
                                        </p:tav>
                                        <p:tav tm="50000">
                                          <p:val>
                                            <p:clrVal>
                                              <a:schemeClr val="hlink"/>
                                            </p:clrVal>
                                          </p:val>
                                        </p:tav>
                                      </p:tavLst>
                                    </p:anim>
                                    <p:set>
                                      <p:cBhvr>
                                        <p:cTn id="35" dur="80"/>
                                        <p:tgtEl>
                                          <p:spTgt spid="365571">
                                            <p:txEl>
                                              <p:pRg st="3" end="3"/>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5570" grpId="0"/>
      <p:bldP spid="365571"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Rectangle 2"/>
          <p:cNvSpPr>
            <a:spLocks noGrp="1" noChangeArrowheads="1"/>
          </p:cNvSpPr>
          <p:nvPr>
            <p:ph type="title"/>
          </p:nvPr>
        </p:nvSpPr>
        <p:spPr>
          <a:xfrm>
            <a:off x="2279650" y="574675"/>
            <a:ext cx="8001000" cy="838200"/>
          </a:xfrm>
        </p:spPr>
        <p:txBody>
          <a:bodyPr/>
          <a:lstStyle/>
          <a:p>
            <a:pPr eaLnBrk="1" hangingPunct="1"/>
            <a:r>
              <a:rPr lang="fa-IR" altLang="en-US" smtClean="0"/>
              <a:t>پاسخ پرسش 1</a:t>
            </a:r>
            <a:endParaRPr lang="en-US" altLang="en-US" smtClean="0"/>
          </a:p>
        </p:txBody>
      </p:sp>
      <p:sp>
        <p:nvSpPr>
          <p:cNvPr id="377865" name="Rectangle 9"/>
          <p:cNvSpPr>
            <a:spLocks noChangeArrowheads="1"/>
          </p:cNvSpPr>
          <p:nvPr/>
        </p:nvSpPr>
        <p:spPr bwMode="auto">
          <a:xfrm>
            <a:off x="2208213" y="4076700"/>
            <a:ext cx="798195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CC00"/>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just" eaLnBrk="1" hangingPunct="1">
              <a:buFontTx/>
              <a:buNone/>
            </a:pPr>
            <a:r>
              <a:rPr lang="fa-IR" altLang="en-US"/>
              <a:t>ب) مقدار بار الکتريکي که اگر در فاصلۀ يک سانتيمتري از بار مشابه خود قرار گيرد آن را با نيروي  </a:t>
            </a:r>
            <a:r>
              <a:rPr lang="en-US" altLang="en-US">
                <a:solidFill>
                  <a:srgbClr val="000000"/>
                </a:solidFill>
                <a:latin typeface="B Nazanin" panose="00000400000000000000" pitchFamily="2" charset="-78"/>
              </a:rPr>
              <a:t>1 </a:t>
            </a:r>
            <a:r>
              <a:rPr lang="en-US" altLang="en-US">
                <a:solidFill>
                  <a:srgbClr val="000000"/>
                </a:solidFill>
                <a:cs typeface="Times New Roman" panose="02020603050405020304" pitchFamily="18" charset="0"/>
              </a:rPr>
              <a:t>dyn</a:t>
            </a:r>
            <a:r>
              <a:rPr lang="fa-IR" altLang="en-US"/>
              <a:t> دفع مي کند.</a:t>
            </a:r>
            <a:endParaRPr lang="en-US" altLang="en-US"/>
          </a:p>
        </p:txBody>
      </p:sp>
      <p:sp>
        <p:nvSpPr>
          <p:cNvPr id="377871" name="Rectangle 15"/>
          <p:cNvSpPr>
            <a:spLocks noChangeArrowheads="1"/>
          </p:cNvSpPr>
          <p:nvPr/>
        </p:nvSpPr>
        <p:spPr bwMode="auto">
          <a:xfrm>
            <a:off x="2351088" y="2276475"/>
            <a:ext cx="7772400" cy="172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just" eaLnBrk="1" hangingPunct="1">
              <a:buFontTx/>
              <a:buNone/>
            </a:pPr>
            <a:r>
              <a:rPr lang="fa-IR" altLang="en-US"/>
              <a:t>الف) مقدار بار الکتريکي که اگر در فاصلۀ يک متري از بار مشابۀ خود قرار گيرد آن را با نيروي </a:t>
            </a:r>
            <a:r>
              <a:rPr lang="en-US" altLang="en-US">
                <a:solidFill>
                  <a:srgbClr val="000000"/>
                </a:solidFill>
                <a:latin typeface="B Nazanin" panose="00000400000000000000" pitchFamily="2" charset="-78"/>
              </a:rPr>
              <a:t>9×10</a:t>
            </a:r>
            <a:r>
              <a:rPr lang="en-US" altLang="en-US" baseline="30000">
                <a:solidFill>
                  <a:srgbClr val="000000"/>
                </a:solidFill>
                <a:latin typeface="B Nazanin" panose="00000400000000000000" pitchFamily="2" charset="-78"/>
              </a:rPr>
              <a:t>9 </a:t>
            </a:r>
            <a:r>
              <a:rPr lang="en-US" altLang="en-US">
                <a:solidFill>
                  <a:srgbClr val="000000"/>
                </a:solidFill>
                <a:cs typeface="Times New Roman" panose="02020603050405020304" pitchFamily="18" charset="0"/>
              </a:rPr>
              <a:t>N</a:t>
            </a:r>
            <a:r>
              <a:rPr lang="fa-IR" altLang="en-US"/>
              <a:t> دفع کند.</a:t>
            </a:r>
          </a:p>
          <a:p>
            <a:pPr algn="just" eaLnBrk="1" hangingPunct="1">
              <a:buFontTx/>
              <a:buNone/>
            </a:pPr>
            <a:endParaRPr lang="en-US" altLang="en-US"/>
          </a:p>
        </p:txBody>
      </p:sp>
    </p:spTree>
    <p:extLst>
      <p:ext uri="{BB962C8B-B14F-4D97-AF65-F5344CB8AC3E}">
        <p14:creationId xmlns:p14="http://schemas.microsoft.com/office/powerpoint/2010/main" val="3606241757"/>
      </p:ext>
    </p:extLst>
  </p:cSld>
  <p:clrMapOvr>
    <a:masterClrMapping/>
  </p:clrMapOvr>
  <p:transition>
    <p:comb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377858"/>
                                        </p:tgtEl>
                                        <p:attrNameLst>
                                          <p:attrName>style.visibility</p:attrName>
                                        </p:attrNameLst>
                                      </p:cBhvr>
                                      <p:to>
                                        <p:strVal val="visible"/>
                                      </p:to>
                                    </p:set>
                                    <p:animEffect transition="in" filter="fade">
                                      <p:cBhvr>
                                        <p:cTn id="7" dur="800" decel="100000"/>
                                        <p:tgtEl>
                                          <p:spTgt spid="377858"/>
                                        </p:tgtEl>
                                      </p:cBhvr>
                                    </p:animEffect>
                                    <p:anim calcmode="lin" valueType="num">
                                      <p:cBhvr>
                                        <p:cTn id="8" dur="800" decel="100000" fill="hold"/>
                                        <p:tgtEl>
                                          <p:spTgt spid="377858"/>
                                        </p:tgtEl>
                                        <p:attrNameLst>
                                          <p:attrName>style.rotation</p:attrName>
                                        </p:attrNameLst>
                                      </p:cBhvr>
                                      <p:tavLst>
                                        <p:tav tm="0">
                                          <p:val>
                                            <p:fltVal val="-90"/>
                                          </p:val>
                                        </p:tav>
                                        <p:tav tm="100000">
                                          <p:val>
                                            <p:fltVal val="0"/>
                                          </p:val>
                                        </p:tav>
                                      </p:tavLst>
                                    </p:anim>
                                    <p:anim calcmode="lin" valueType="num">
                                      <p:cBhvr>
                                        <p:cTn id="9" dur="800" decel="100000" fill="hold"/>
                                        <p:tgtEl>
                                          <p:spTgt spid="377858"/>
                                        </p:tgtEl>
                                        <p:attrNameLst>
                                          <p:attrName>ppt_x</p:attrName>
                                        </p:attrNameLst>
                                      </p:cBhvr>
                                      <p:tavLst>
                                        <p:tav tm="0">
                                          <p:val>
                                            <p:strVal val="#ppt_x+0.4"/>
                                          </p:val>
                                        </p:tav>
                                        <p:tav tm="100000">
                                          <p:val>
                                            <p:strVal val="#ppt_x-0.05"/>
                                          </p:val>
                                        </p:tav>
                                      </p:tavLst>
                                    </p:anim>
                                    <p:anim calcmode="lin" valueType="num">
                                      <p:cBhvr>
                                        <p:cTn id="10" dur="800" decel="100000" fill="hold"/>
                                        <p:tgtEl>
                                          <p:spTgt spid="37785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7785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77858"/>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35000"/>
                                  </p:iterate>
                                  <p:childTnLst>
                                    <p:set>
                                      <p:cBhvr>
                                        <p:cTn id="15" dur="1" fill="hold">
                                          <p:stCondLst>
                                            <p:cond delay="0"/>
                                          </p:stCondLst>
                                        </p:cTn>
                                        <p:tgtEl>
                                          <p:spTgt spid="377871"/>
                                        </p:tgtEl>
                                        <p:attrNameLst>
                                          <p:attrName>style.visibility</p:attrName>
                                        </p:attrNameLst>
                                      </p:cBhvr>
                                      <p:to>
                                        <p:strVal val="visible"/>
                                      </p:to>
                                    </p:set>
                                    <p:anim calcmode="discrete" valueType="clr">
                                      <p:cBhvr override="childStyle">
                                        <p:cTn id="16" dur="80"/>
                                        <p:tgtEl>
                                          <p:spTgt spid="377871"/>
                                        </p:tgtEl>
                                        <p:attrNameLst>
                                          <p:attrName>style.color</p:attrName>
                                        </p:attrNameLst>
                                      </p:cBhvr>
                                      <p:tavLst>
                                        <p:tav tm="0">
                                          <p:val>
                                            <p:clrVal>
                                              <a:schemeClr val="accent2"/>
                                            </p:clrVal>
                                          </p:val>
                                        </p:tav>
                                        <p:tav tm="50000">
                                          <p:val>
                                            <p:clrVal>
                                              <a:srgbClr val="00D600"/>
                                            </p:clrVal>
                                          </p:val>
                                        </p:tav>
                                      </p:tavLst>
                                    </p:anim>
                                    <p:anim calcmode="discrete" valueType="clr">
                                      <p:cBhvr>
                                        <p:cTn id="17" dur="80"/>
                                        <p:tgtEl>
                                          <p:spTgt spid="377871"/>
                                        </p:tgtEl>
                                        <p:attrNameLst>
                                          <p:attrName>fillcolor</p:attrName>
                                        </p:attrNameLst>
                                      </p:cBhvr>
                                      <p:tavLst>
                                        <p:tav tm="0">
                                          <p:val>
                                            <p:clrVal>
                                              <a:schemeClr val="accent2"/>
                                            </p:clrVal>
                                          </p:val>
                                        </p:tav>
                                        <p:tav tm="50000">
                                          <p:val>
                                            <p:clrVal>
                                              <a:schemeClr val="hlink"/>
                                            </p:clrVal>
                                          </p:val>
                                        </p:tav>
                                      </p:tavLst>
                                    </p:anim>
                                    <p:set>
                                      <p:cBhvr>
                                        <p:cTn id="18" dur="80"/>
                                        <p:tgtEl>
                                          <p:spTgt spid="377871"/>
                                        </p:tgtEl>
                                        <p:attrNameLst>
                                          <p:attrName>fill.type</p:attrName>
                                        </p:attrNameLst>
                                      </p:cBhvr>
                                      <p:to>
                                        <p:strVal val="solid"/>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27" presetClass="entr" presetSubtype="0" fill="hold" grpId="0" nodeType="clickEffect">
                                  <p:stCondLst>
                                    <p:cond delay="0"/>
                                  </p:stCondLst>
                                  <p:iterate type="lt">
                                    <p:tmPct val="35000"/>
                                  </p:iterate>
                                  <p:childTnLst>
                                    <p:set>
                                      <p:cBhvr>
                                        <p:cTn id="22" dur="1" fill="hold">
                                          <p:stCondLst>
                                            <p:cond delay="0"/>
                                          </p:stCondLst>
                                        </p:cTn>
                                        <p:tgtEl>
                                          <p:spTgt spid="377865"/>
                                        </p:tgtEl>
                                        <p:attrNameLst>
                                          <p:attrName>style.visibility</p:attrName>
                                        </p:attrNameLst>
                                      </p:cBhvr>
                                      <p:to>
                                        <p:strVal val="visible"/>
                                      </p:to>
                                    </p:set>
                                    <p:anim calcmode="discrete" valueType="clr">
                                      <p:cBhvr override="childStyle">
                                        <p:cTn id="23" dur="80"/>
                                        <p:tgtEl>
                                          <p:spTgt spid="377865"/>
                                        </p:tgtEl>
                                        <p:attrNameLst>
                                          <p:attrName>style.color</p:attrName>
                                        </p:attrNameLst>
                                      </p:cBhvr>
                                      <p:tavLst>
                                        <p:tav tm="0">
                                          <p:val>
                                            <p:clrVal>
                                              <a:schemeClr val="accent2"/>
                                            </p:clrVal>
                                          </p:val>
                                        </p:tav>
                                        <p:tav tm="50000">
                                          <p:val>
                                            <p:clrVal>
                                              <a:srgbClr val="00D600"/>
                                            </p:clrVal>
                                          </p:val>
                                        </p:tav>
                                      </p:tavLst>
                                    </p:anim>
                                    <p:anim calcmode="discrete" valueType="clr">
                                      <p:cBhvr>
                                        <p:cTn id="24" dur="80"/>
                                        <p:tgtEl>
                                          <p:spTgt spid="377865"/>
                                        </p:tgtEl>
                                        <p:attrNameLst>
                                          <p:attrName>fillcolor</p:attrName>
                                        </p:attrNameLst>
                                      </p:cBhvr>
                                      <p:tavLst>
                                        <p:tav tm="0">
                                          <p:val>
                                            <p:clrVal>
                                              <a:schemeClr val="accent2"/>
                                            </p:clrVal>
                                          </p:val>
                                        </p:tav>
                                        <p:tav tm="50000">
                                          <p:val>
                                            <p:clrVal>
                                              <a:schemeClr val="hlink"/>
                                            </p:clrVal>
                                          </p:val>
                                        </p:tav>
                                      </p:tavLst>
                                    </p:anim>
                                    <p:set>
                                      <p:cBhvr>
                                        <p:cTn id="25" dur="80"/>
                                        <p:tgtEl>
                                          <p:spTgt spid="37786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7858" grpId="0"/>
      <p:bldP spid="377865" grpId="0"/>
      <p:bldP spid="377871"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978" name="Rectangle 2"/>
          <p:cNvSpPr>
            <a:spLocks noGrp="1" noChangeArrowheads="1"/>
          </p:cNvSpPr>
          <p:nvPr>
            <p:ph type="title"/>
          </p:nvPr>
        </p:nvSpPr>
        <p:spPr>
          <a:xfrm>
            <a:off x="2127250" y="1150938"/>
            <a:ext cx="8001000" cy="838200"/>
          </a:xfrm>
        </p:spPr>
        <p:txBody>
          <a:bodyPr/>
          <a:lstStyle/>
          <a:p>
            <a:pPr eaLnBrk="1" hangingPunct="1"/>
            <a:r>
              <a:rPr lang="fa-IR" altLang="en-US" smtClean="0"/>
              <a:t>پرسش 2</a:t>
            </a:r>
            <a:endParaRPr lang="en-US" altLang="en-US" smtClean="0"/>
          </a:p>
        </p:txBody>
      </p:sp>
      <p:sp>
        <p:nvSpPr>
          <p:cNvPr id="382982" name="Rectangle 6"/>
          <p:cNvSpPr>
            <a:spLocks noChangeArrowheads="1"/>
          </p:cNvSpPr>
          <p:nvPr/>
        </p:nvSpPr>
        <p:spPr bwMode="auto">
          <a:xfrm>
            <a:off x="2251075" y="3213101"/>
            <a:ext cx="7772400"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eaLnBrk="1" hangingPunct="1">
              <a:buFontTx/>
              <a:buNone/>
            </a:pPr>
            <a:r>
              <a:rPr lang="fa-IR" altLang="en-US"/>
              <a:t>نشان دهيد  </a:t>
            </a:r>
            <a:r>
              <a:rPr lang="en-US" altLang="en-US">
                <a:solidFill>
                  <a:srgbClr val="000000"/>
                </a:solidFill>
                <a:latin typeface="B Nazanin" panose="00000400000000000000" pitchFamily="2" charset="-78"/>
              </a:rPr>
              <a:t>1</a:t>
            </a:r>
            <a:r>
              <a:rPr lang="en-US" altLang="en-US">
                <a:solidFill>
                  <a:srgbClr val="000000"/>
                </a:solidFill>
                <a:cs typeface="Times New Roman" panose="02020603050405020304" pitchFamily="18" charset="0"/>
              </a:rPr>
              <a:t>C=</a:t>
            </a:r>
            <a:r>
              <a:rPr lang="en-US" altLang="en-US">
                <a:solidFill>
                  <a:srgbClr val="000000"/>
                </a:solidFill>
                <a:latin typeface="B Nazanin" panose="00000400000000000000" pitchFamily="2" charset="-78"/>
              </a:rPr>
              <a:t>3×10</a:t>
            </a:r>
            <a:r>
              <a:rPr lang="en-US" altLang="en-US" baseline="30000">
                <a:solidFill>
                  <a:srgbClr val="000000"/>
                </a:solidFill>
                <a:latin typeface="B Nazanin" panose="00000400000000000000" pitchFamily="2" charset="-78"/>
              </a:rPr>
              <a:t>9</a:t>
            </a:r>
            <a:r>
              <a:rPr lang="en-US" altLang="en-US">
                <a:solidFill>
                  <a:srgbClr val="000000"/>
                </a:solidFill>
                <a:latin typeface="B Nazanin" panose="00000400000000000000" pitchFamily="2" charset="-78"/>
              </a:rPr>
              <a:t> </a:t>
            </a:r>
            <a:r>
              <a:rPr lang="en-US" altLang="en-US" i="1">
                <a:solidFill>
                  <a:srgbClr val="000000"/>
                </a:solidFill>
                <a:cs typeface="Times New Roman" panose="02020603050405020304" pitchFamily="18" charset="0"/>
              </a:rPr>
              <a:t>stsat.c</a:t>
            </a:r>
            <a:r>
              <a:rPr lang="fa-IR" altLang="en-US"/>
              <a:t> است.</a:t>
            </a:r>
            <a:endParaRPr lang="en-US" altLang="en-US"/>
          </a:p>
        </p:txBody>
      </p:sp>
    </p:spTree>
    <p:extLst>
      <p:ext uri="{BB962C8B-B14F-4D97-AF65-F5344CB8AC3E}">
        <p14:creationId xmlns:p14="http://schemas.microsoft.com/office/powerpoint/2010/main" val="2083460388"/>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382978"/>
                                        </p:tgtEl>
                                        <p:attrNameLst>
                                          <p:attrName>style.visibility</p:attrName>
                                        </p:attrNameLst>
                                      </p:cBhvr>
                                      <p:to>
                                        <p:strVal val="visible"/>
                                      </p:to>
                                    </p:set>
                                    <p:animEffect transition="in" filter="fade">
                                      <p:cBhvr>
                                        <p:cTn id="7" dur="800" decel="100000"/>
                                        <p:tgtEl>
                                          <p:spTgt spid="382978"/>
                                        </p:tgtEl>
                                      </p:cBhvr>
                                    </p:animEffect>
                                    <p:anim calcmode="lin" valueType="num">
                                      <p:cBhvr>
                                        <p:cTn id="8" dur="800" decel="100000" fill="hold"/>
                                        <p:tgtEl>
                                          <p:spTgt spid="382978"/>
                                        </p:tgtEl>
                                        <p:attrNameLst>
                                          <p:attrName>style.rotation</p:attrName>
                                        </p:attrNameLst>
                                      </p:cBhvr>
                                      <p:tavLst>
                                        <p:tav tm="0">
                                          <p:val>
                                            <p:fltVal val="-90"/>
                                          </p:val>
                                        </p:tav>
                                        <p:tav tm="100000">
                                          <p:val>
                                            <p:fltVal val="0"/>
                                          </p:val>
                                        </p:tav>
                                      </p:tavLst>
                                    </p:anim>
                                    <p:anim calcmode="lin" valueType="num">
                                      <p:cBhvr>
                                        <p:cTn id="9" dur="800" decel="100000" fill="hold"/>
                                        <p:tgtEl>
                                          <p:spTgt spid="382978"/>
                                        </p:tgtEl>
                                        <p:attrNameLst>
                                          <p:attrName>ppt_x</p:attrName>
                                        </p:attrNameLst>
                                      </p:cBhvr>
                                      <p:tavLst>
                                        <p:tav tm="0">
                                          <p:val>
                                            <p:strVal val="#ppt_x+0.4"/>
                                          </p:val>
                                        </p:tav>
                                        <p:tav tm="100000">
                                          <p:val>
                                            <p:strVal val="#ppt_x-0.05"/>
                                          </p:val>
                                        </p:tav>
                                      </p:tavLst>
                                    </p:anim>
                                    <p:anim calcmode="lin" valueType="num">
                                      <p:cBhvr>
                                        <p:cTn id="10" dur="800" decel="100000" fill="hold"/>
                                        <p:tgtEl>
                                          <p:spTgt spid="38297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8297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82978"/>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50000"/>
                                  </p:iterate>
                                  <p:childTnLst>
                                    <p:set>
                                      <p:cBhvr>
                                        <p:cTn id="15" dur="1" fill="hold">
                                          <p:stCondLst>
                                            <p:cond delay="0"/>
                                          </p:stCondLst>
                                        </p:cTn>
                                        <p:tgtEl>
                                          <p:spTgt spid="382982"/>
                                        </p:tgtEl>
                                        <p:attrNameLst>
                                          <p:attrName>style.visibility</p:attrName>
                                        </p:attrNameLst>
                                      </p:cBhvr>
                                      <p:to>
                                        <p:strVal val="visible"/>
                                      </p:to>
                                    </p:set>
                                    <p:anim calcmode="discrete" valueType="clr">
                                      <p:cBhvr override="childStyle">
                                        <p:cTn id="16" dur="80"/>
                                        <p:tgtEl>
                                          <p:spTgt spid="382982"/>
                                        </p:tgtEl>
                                        <p:attrNameLst>
                                          <p:attrName>style.color</p:attrName>
                                        </p:attrNameLst>
                                      </p:cBhvr>
                                      <p:tavLst>
                                        <p:tav tm="0">
                                          <p:val>
                                            <p:clrVal>
                                              <a:schemeClr val="accent2"/>
                                            </p:clrVal>
                                          </p:val>
                                        </p:tav>
                                        <p:tav tm="50000">
                                          <p:val>
                                            <p:clrVal>
                                              <a:schemeClr val="hlink"/>
                                            </p:clrVal>
                                          </p:val>
                                        </p:tav>
                                      </p:tavLst>
                                    </p:anim>
                                    <p:anim calcmode="discrete" valueType="clr">
                                      <p:cBhvr>
                                        <p:cTn id="17" dur="80"/>
                                        <p:tgtEl>
                                          <p:spTgt spid="382982"/>
                                        </p:tgtEl>
                                        <p:attrNameLst>
                                          <p:attrName>fillcolor</p:attrName>
                                        </p:attrNameLst>
                                      </p:cBhvr>
                                      <p:tavLst>
                                        <p:tav tm="0">
                                          <p:val>
                                            <p:clrVal>
                                              <a:schemeClr val="accent2"/>
                                            </p:clrVal>
                                          </p:val>
                                        </p:tav>
                                        <p:tav tm="50000">
                                          <p:val>
                                            <p:clrVal>
                                              <a:schemeClr val="hlink"/>
                                            </p:clrVal>
                                          </p:val>
                                        </p:tav>
                                      </p:tavLst>
                                    </p:anim>
                                    <p:set>
                                      <p:cBhvr>
                                        <p:cTn id="18" dur="80"/>
                                        <p:tgtEl>
                                          <p:spTgt spid="38298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2978" grpId="0"/>
      <p:bldP spid="38298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Rectangle 2"/>
          <p:cNvSpPr>
            <a:spLocks noGrp="1" noChangeArrowheads="1"/>
          </p:cNvSpPr>
          <p:nvPr>
            <p:ph type="title"/>
          </p:nvPr>
        </p:nvSpPr>
        <p:spPr>
          <a:xfrm>
            <a:off x="2271713" y="574675"/>
            <a:ext cx="8001000" cy="838200"/>
          </a:xfrm>
        </p:spPr>
        <p:txBody>
          <a:bodyPr/>
          <a:lstStyle/>
          <a:p>
            <a:pPr eaLnBrk="1" hangingPunct="1"/>
            <a:r>
              <a:rPr lang="fa-IR" altLang="en-US" smtClean="0"/>
              <a:t>پاسخ پرسش 2</a:t>
            </a:r>
            <a:endParaRPr lang="en-US" altLang="en-US" smtClean="0"/>
          </a:p>
        </p:txBody>
      </p:sp>
      <p:sp>
        <p:nvSpPr>
          <p:cNvPr id="386062" name="Rectangle 14"/>
          <p:cNvSpPr>
            <a:spLocks noGrp="1" noChangeArrowheads="1"/>
          </p:cNvSpPr>
          <p:nvPr>
            <p:ph type="body" idx="1"/>
          </p:nvPr>
        </p:nvSpPr>
        <p:spPr>
          <a:xfrm>
            <a:off x="7927975" y="1628776"/>
            <a:ext cx="1436688" cy="720725"/>
          </a:xfrm>
        </p:spPr>
        <p:txBody>
          <a:bodyPr/>
          <a:lstStyle/>
          <a:p>
            <a:pPr eaLnBrk="1" hangingPunct="1">
              <a:buFontTx/>
              <a:buNone/>
            </a:pPr>
            <a:r>
              <a:rPr lang="fa-IR" altLang="en-US" smtClean="0"/>
              <a:t>داريم:</a:t>
            </a:r>
          </a:p>
        </p:txBody>
      </p:sp>
      <p:graphicFrame>
        <p:nvGraphicFramePr>
          <p:cNvPr id="386054" name="Object 6"/>
          <p:cNvGraphicFramePr>
            <a:graphicFrameLocks noChangeAspect="1"/>
          </p:cNvGraphicFramePr>
          <p:nvPr>
            <p:ph sz="quarter" idx="4294967295"/>
          </p:nvPr>
        </p:nvGraphicFramePr>
        <p:xfrm>
          <a:off x="3014664" y="1422401"/>
          <a:ext cx="3151187" cy="1069975"/>
        </p:xfrm>
        <a:graphic>
          <a:graphicData uri="http://schemas.openxmlformats.org/presentationml/2006/ole">
            <mc:AlternateContent xmlns:mc="http://schemas.openxmlformats.org/markup-compatibility/2006">
              <mc:Choice xmlns:v="urn:schemas-microsoft-com:vml" Requires="v">
                <p:oleObj spid="_x0000_s4098" name="Equation" r:id="rId3" imgW="1346200" imgH="457200" progId="Equation.3">
                  <p:embed/>
                </p:oleObj>
              </mc:Choice>
              <mc:Fallback>
                <p:oleObj name="Equation" r:id="rId3" imgW="1346200" imgH="457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14664" y="1422401"/>
                        <a:ext cx="3151187" cy="1069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386055" name="Object 7"/>
          <p:cNvGraphicFramePr>
            <a:graphicFrameLocks noChangeAspect="1"/>
          </p:cNvGraphicFramePr>
          <p:nvPr>
            <p:ph sz="quarter" idx="4294967295"/>
          </p:nvPr>
        </p:nvGraphicFramePr>
        <p:xfrm>
          <a:off x="3244850" y="3141663"/>
          <a:ext cx="1835150" cy="741362"/>
        </p:xfrm>
        <a:graphic>
          <a:graphicData uri="http://schemas.openxmlformats.org/presentationml/2006/ole">
            <mc:AlternateContent xmlns:mc="http://schemas.openxmlformats.org/markup-compatibility/2006">
              <mc:Choice xmlns:v="urn:schemas-microsoft-com:vml" Requires="v">
                <p:oleObj spid="_x0000_s4099" name="Equation" r:id="rId5" imgW="660113" imgH="266584" progId="Equation.3">
                  <p:embed/>
                </p:oleObj>
              </mc:Choice>
              <mc:Fallback>
                <p:oleObj name="Equation" r:id="rId5" imgW="660113" imgH="266584"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44850" y="3141663"/>
                        <a:ext cx="1835150" cy="741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86057" name="Object 9"/>
          <p:cNvGraphicFramePr>
            <a:graphicFrameLocks noChangeAspect="1"/>
          </p:cNvGraphicFramePr>
          <p:nvPr>
            <p:ph sz="quarter" idx="4294967295"/>
          </p:nvPr>
        </p:nvGraphicFramePr>
        <p:xfrm>
          <a:off x="3014664" y="4017963"/>
          <a:ext cx="2232025" cy="671512"/>
        </p:xfrm>
        <a:graphic>
          <a:graphicData uri="http://schemas.openxmlformats.org/presentationml/2006/ole">
            <mc:AlternateContent xmlns:mc="http://schemas.openxmlformats.org/markup-compatibility/2006">
              <mc:Choice xmlns:v="urn:schemas-microsoft-com:vml" Requires="v">
                <p:oleObj spid="_x0000_s4100" name="Equation" r:id="rId7" imgW="622030" imgH="241195" progId="Equation.3">
                  <p:embed/>
                </p:oleObj>
              </mc:Choice>
              <mc:Fallback>
                <p:oleObj name="Equation" r:id="rId7" imgW="622030" imgH="241195"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14664" y="4017963"/>
                        <a:ext cx="2232025" cy="671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86059" name="Object 11"/>
          <p:cNvGraphicFramePr>
            <a:graphicFrameLocks noChangeAspect="1"/>
          </p:cNvGraphicFramePr>
          <p:nvPr>
            <p:ph sz="quarter" idx="4294967295"/>
          </p:nvPr>
        </p:nvGraphicFramePr>
        <p:xfrm>
          <a:off x="3028951" y="5503863"/>
          <a:ext cx="2106613" cy="588962"/>
        </p:xfrm>
        <a:graphic>
          <a:graphicData uri="http://schemas.openxmlformats.org/presentationml/2006/ole">
            <mc:AlternateContent xmlns:mc="http://schemas.openxmlformats.org/markup-compatibility/2006">
              <mc:Choice xmlns:v="urn:schemas-microsoft-com:vml" Requires="v">
                <p:oleObj spid="_x0000_s4101" name="Equation" r:id="rId9" imgW="863225" imgH="241195" progId="Equation.3">
                  <p:embed/>
                </p:oleObj>
              </mc:Choice>
              <mc:Fallback>
                <p:oleObj name="Equation" r:id="rId9" imgW="863225" imgH="241195"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28951" y="5503863"/>
                        <a:ext cx="2106613" cy="588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86061" name="AutoShape 13"/>
          <p:cNvSpPr>
            <a:spLocks/>
          </p:cNvSpPr>
          <p:nvPr/>
        </p:nvSpPr>
        <p:spPr bwMode="auto">
          <a:xfrm>
            <a:off x="5218114" y="3371850"/>
            <a:ext cx="287337" cy="1295400"/>
          </a:xfrm>
          <a:prstGeom prst="rightBrace">
            <a:avLst>
              <a:gd name="adj1" fmla="val 37569"/>
              <a:gd name="adj2" fmla="val 50000"/>
            </a:avLst>
          </a:prstGeom>
          <a:noFill/>
          <a:ln w="28575" cap="sq">
            <a:solidFill>
              <a:srgbClr val="0000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386063" name="Rectangle 15"/>
          <p:cNvSpPr>
            <a:spLocks noChangeArrowheads="1"/>
          </p:cNvSpPr>
          <p:nvPr/>
        </p:nvSpPr>
        <p:spPr bwMode="auto">
          <a:xfrm>
            <a:off x="8167689" y="5659439"/>
            <a:ext cx="1269899" cy="437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CC00"/>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l" eaLnBrk="1" hangingPunct="1">
              <a:lnSpc>
                <a:spcPct val="80000"/>
              </a:lnSpc>
              <a:buFontTx/>
              <a:buNone/>
            </a:pPr>
            <a:r>
              <a:rPr lang="fa-IR" altLang="en-US"/>
              <a:t>در نتيجه:</a:t>
            </a:r>
            <a:endParaRPr lang="en-US" altLang="en-US"/>
          </a:p>
        </p:txBody>
      </p:sp>
      <p:sp>
        <p:nvSpPr>
          <p:cNvPr id="386064" name="Rectangle 16"/>
          <p:cNvSpPr>
            <a:spLocks noChangeArrowheads="1"/>
          </p:cNvSpPr>
          <p:nvPr/>
        </p:nvSpPr>
        <p:spPr bwMode="auto">
          <a:xfrm>
            <a:off x="7828619" y="3789363"/>
            <a:ext cx="154080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CC00"/>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eaLnBrk="1" hangingPunct="1">
              <a:spcBef>
                <a:spcPct val="0"/>
              </a:spcBef>
              <a:buClrTx/>
              <a:buFontTx/>
              <a:buNone/>
            </a:pPr>
            <a:r>
              <a:rPr lang="fa-IR" altLang="en-US"/>
              <a:t>از آنجا که :</a:t>
            </a:r>
            <a:endParaRPr lang="en-US" altLang="en-US" sz="2000">
              <a:cs typeface="Times New Roman" panose="02020603050405020304" pitchFamily="18" charset="0"/>
            </a:endParaRPr>
          </a:p>
        </p:txBody>
      </p:sp>
    </p:spTree>
    <p:extLst>
      <p:ext uri="{BB962C8B-B14F-4D97-AF65-F5344CB8AC3E}">
        <p14:creationId xmlns:p14="http://schemas.microsoft.com/office/powerpoint/2010/main" val="463466573"/>
      </p:ext>
    </p:extLst>
  </p:cSld>
  <p:clrMapOvr>
    <a:masterClrMapping/>
  </p:clrMapOvr>
  <p:transition>
    <p:comb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386050"/>
                                        </p:tgtEl>
                                        <p:attrNameLst>
                                          <p:attrName>style.visibility</p:attrName>
                                        </p:attrNameLst>
                                      </p:cBhvr>
                                      <p:to>
                                        <p:strVal val="visible"/>
                                      </p:to>
                                    </p:set>
                                    <p:animEffect transition="in" filter="fade">
                                      <p:cBhvr>
                                        <p:cTn id="7" dur="800" decel="100000"/>
                                        <p:tgtEl>
                                          <p:spTgt spid="386050"/>
                                        </p:tgtEl>
                                      </p:cBhvr>
                                    </p:animEffect>
                                    <p:anim calcmode="lin" valueType="num">
                                      <p:cBhvr>
                                        <p:cTn id="8" dur="800" decel="100000" fill="hold"/>
                                        <p:tgtEl>
                                          <p:spTgt spid="386050"/>
                                        </p:tgtEl>
                                        <p:attrNameLst>
                                          <p:attrName>style.rotation</p:attrName>
                                        </p:attrNameLst>
                                      </p:cBhvr>
                                      <p:tavLst>
                                        <p:tav tm="0">
                                          <p:val>
                                            <p:fltVal val="-90"/>
                                          </p:val>
                                        </p:tav>
                                        <p:tav tm="100000">
                                          <p:val>
                                            <p:fltVal val="0"/>
                                          </p:val>
                                        </p:tav>
                                      </p:tavLst>
                                    </p:anim>
                                    <p:anim calcmode="lin" valueType="num">
                                      <p:cBhvr>
                                        <p:cTn id="9" dur="800" decel="100000" fill="hold"/>
                                        <p:tgtEl>
                                          <p:spTgt spid="386050"/>
                                        </p:tgtEl>
                                        <p:attrNameLst>
                                          <p:attrName>ppt_x</p:attrName>
                                        </p:attrNameLst>
                                      </p:cBhvr>
                                      <p:tavLst>
                                        <p:tav tm="0">
                                          <p:val>
                                            <p:strVal val="#ppt_x+0.4"/>
                                          </p:val>
                                        </p:tav>
                                        <p:tav tm="100000">
                                          <p:val>
                                            <p:strVal val="#ppt_x-0.05"/>
                                          </p:val>
                                        </p:tav>
                                      </p:tavLst>
                                    </p:anim>
                                    <p:anim calcmode="lin" valueType="num">
                                      <p:cBhvr>
                                        <p:cTn id="10" dur="800" decel="100000" fill="hold"/>
                                        <p:tgtEl>
                                          <p:spTgt spid="38605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8605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86050"/>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34" presetClass="entr" presetSubtype="0" fill="hold" grpId="0" nodeType="afterEffect">
                                  <p:stCondLst>
                                    <p:cond delay="0"/>
                                  </p:stCondLst>
                                  <p:childTnLst>
                                    <p:set>
                                      <p:cBhvr>
                                        <p:cTn id="15" dur="1" fill="hold">
                                          <p:stCondLst>
                                            <p:cond delay="0"/>
                                          </p:stCondLst>
                                        </p:cTn>
                                        <p:tgtEl>
                                          <p:spTgt spid="386062">
                                            <p:txEl>
                                              <p:pRg st="0" end="0"/>
                                            </p:txEl>
                                          </p:spTgt>
                                        </p:tgtEl>
                                        <p:attrNameLst>
                                          <p:attrName>style.visibility</p:attrName>
                                        </p:attrNameLst>
                                      </p:cBhvr>
                                      <p:to>
                                        <p:strVal val="visible"/>
                                      </p:to>
                                    </p:set>
                                    <p:anim from="(-#ppt_w/2)" to="(#ppt_x)" calcmode="lin" valueType="num">
                                      <p:cBhvr>
                                        <p:cTn id="16" dur="600" fill="hold">
                                          <p:stCondLst>
                                            <p:cond delay="0"/>
                                          </p:stCondLst>
                                        </p:cTn>
                                        <p:tgtEl>
                                          <p:spTgt spid="386062">
                                            <p:txEl>
                                              <p:pRg st="0" end="0"/>
                                            </p:txEl>
                                          </p:spTgt>
                                        </p:tgtEl>
                                        <p:attrNameLst>
                                          <p:attrName>ppt_x</p:attrName>
                                        </p:attrNameLst>
                                      </p:cBhvr>
                                    </p:anim>
                                    <p:anim from="0" to="-1.0" calcmode="lin" valueType="num">
                                      <p:cBhvr>
                                        <p:cTn id="17" dur="200" decel="50000" autoRev="1" fill="hold">
                                          <p:stCondLst>
                                            <p:cond delay="600"/>
                                          </p:stCondLst>
                                        </p:cTn>
                                        <p:tgtEl>
                                          <p:spTgt spid="386062">
                                            <p:txEl>
                                              <p:pRg st="0" end="0"/>
                                            </p:txEl>
                                          </p:spTgt>
                                        </p:tgtEl>
                                        <p:attrNameLst>
                                          <p:attrName>xshear</p:attrName>
                                        </p:attrNameLst>
                                      </p:cBhvr>
                                    </p:anim>
                                    <p:animScale>
                                      <p:cBhvr>
                                        <p:cTn id="18" dur="200" decel="100000" autoRev="1" fill="hold">
                                          <p:stCondLst>
                                            <p:cond delay="600"/>
                                          </p:stCondLst>
                                        </p:cTn>
                                        <p:tgtEl>
                                          <p:spTgt spid="386062">
                                            <p:txEl>
                                              <p:pRg st="0" end="0"/>
                                            </p:txEl>
                                          </p:spTgt>
                                        </p:tgtEl>
                                      </p:cBhvr>
                                      <p:from x="100000" y="100000"/>
                                      <p:to x="80000" y="100000"/>
                                    </p:animScale>
                                    <p:anim by="(#ppt_h/3+#ppt_w*0.1)" calcmode="lin" valueType="num">
                                      <p:cBhvr additive="sum">
                                        <p:cTn id="19" dur="200" decel="100000" autoRev="1" fill="hold">
                                          <p:stCondLst>
                                            <p:cond delay="600"/>
                                          </p:stCondLst>
                                        </p:cTn>
                                        <p:tgtEl>
                                          <p:spTgt spid="386062">
                                            <p:txEl>
                                              <p:pRg st="0" end="0"/>
                                            </p:txEl>
                                          </p:spTgt>
                                        </p:tgtEl>
                                        <p:attrNameLst>
                                          <p:attrName>ppt_x</p:attrName>
                                        </p:attrNameLst>
                                      </p:cBhvr>
                                    </p:anim>
                                  </p:childTnLst>
                                </p:cTn>
                              </p:par>
                            </p:childTnLst>
                          </p:cTn>
                        </p:par>
                        <p:par>
                          <p:cTn id="20" fill="hold" nodeType="afterGroup">
                            <p:stCondLst>
                              <p:cond delay="2000"/>
                            </p:stCondLst>
                            <p:childTnLst>
                              <p:par>
                                <p:cTn id="21" presetID="34" presetClass="entr" presetSubtype="0" fill="hold" nodeType="afterEffect">
                                  <p:stCondLst>
                                    <p:cond delay="0"/>
                                  </p:stCondLst>
                                  <p:childTnLst>
                                    <p:set>
                                      <p:cBhvr>
                                        <p:cTn id="22" dur="1" fill="hold">
                                          <p:stCondLst>
                                            <p:cond delay="0"/>
                                          </p:stCondLst>
                                        </p:cTn>
                                        <p:tgtEl>
                                          <p:spTgt spid="386054"/>
                                        </p:tgtEl>
                                        <p:attrNameLst>
                                          <p:attrName>style.visibility</p:attrName>
                                        </p:attrNameLst>
                                      </p:cBhvr>
                                      <p:to>
                                        <p:strVal val="visible"/>
                                      </p:to>
                                    </p:set>
                                    <p:anim from="(-#ppt_w/2)" to="(#ppt_x)" calcmode="lin" valueType="num">
                                      <p:cBhvr>
                                        <p:cTn id="23" dur="600" fill="hold">
                                          <p:stCondLst>
                                            <p:cond delay="0"/>
                                          </p:stCondLst>
                                        </p:cTn>
                                        <p:tgtEl>
                                          <p:spTgt spid="386054"/>
                                        </p:tgtEl>
                                        <p:attrNameLst>
                                          <p:attrName>ppt_x</p:attrName>
                                        </p:attrNameLst>
                                      </p:cBhvr>
                                    </p:anim>
                                    <p:anim from="0" to="-1.0" calcmode="lin" valueType="num">
                                      <p:cBhvr>
                                        <p:cTn id="24" dur="200" decel="50000" autoRev="1" fill="hold">
                                          <p:stCondLst>
                                            <p:cond delay="600"/>
                                          </p:stCondLst>
                                        </p:cTn>
                                        <p:tgtEl>
                                          <p:spTgt spid="386054"/>
                                        </p:tgtEl>
                                        <p:attrNameLst>
                                          <p:attrName>xshear</p:attrName>
                                        </p:attrNameLst>
                                      </p:cBhvr>
                                    </p:anim>
                                    <p:animScale>
                                      <p:cBhvr>
                                        <p:cTn id="25" dur="200" decel="100000" autoRev="1" fill="hold">
                                          <p:stCondLst>
                                            <p:cond delay="600"/>
                                          </p:stCondLst>
                                        </p:cTn>
                                        <p:tgtEl>
                                          <p:spTgt spid="386054"/>
                                        </p:tgtEl>
                                      </p:cBhvr>
                                      <p:from x="100000" y="100000"/>
                                      <p:to x="80000" y="100000"/>
                                    </p:animScale>
                                    <p:anim by="(#ppt_h/3+#ppt_w*0.1)" calcmode="lin" valueType="num">
                                      <p:cBhvr additive="sum">
                                        <p:cTn id="26" dur="200" decel="100000" autoRev="1" fill="hold">
                                          <p:stCondLst>
                                            <p:cond delay="600"/>
                                          </p:stCondLst>
                                        </p:cTn>
                                        <p:tgtEl>
                                          <p:spTgt spid="386054"/>
                                        </p:tgtEl>
                                        <p:attrNameLst>
                                          <p:attrName>ppt_x</p:attrName>
                                        </p:attrNameLst>
                                      </p:cBhvr>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4" presetClass="entr" presetSubtype="0" fill="hold" grpId="0" nodeType="clickEffect">
                                  <p:stCondLst>
                                    <p:cond delay="0"/>
                                  </p:stCondLst>
                                  <p:childTnLst>
                                    <p:set>
                                      <p:cBhvr>
                                        <p:cTn id="30" dur="1" fill="hold">
                                          <p:stCondLst>
                                            <p:cond delay="0"/>
                                          </p:stCondLst>
                                        </p:cTn>
                                        <p:tgtEl>
                                          <p:spTgt spid="386064"/>
                                        </p:tgtEl>
                                        <p:attrNameLst>
                                          <p:attrName>style.visibility</p:attrName>
                                        </p:attrNameLst>
                                      </p:cBhvr>
                                      <p:to>
                                        <p:strVal val="visible"/>
                                      </p:to>
                                    </p:set>
                                    <p:anim from="(-#ppt_w/2)" to="(#ppt_x)" calcmode="lin" valueType="num">
                                      <p:cBhvr>
                                        <p:cTn id="31" dur="600" fill="hold">
                                          <p:stCondLst>
                                            <p:cond delay="0"/>
                                          </p:stCondLst>
                                        </p:cTn>
                                        <p:tgtEl>
                                          <p:spTgt spid="386064"/>
                                        </p:tgtEl>
                                        <p:attrNameLst>
                                          <p:attrName>ppt_x</p:attrName>
                                        </p:attrNameLst>
                                      </p:cBhvr>
                                    </p:anim>
                                    <p:anim from="0" to="-1.0" calcmode="lin" valueType="num">
                                      <p:cBhvr>
                                        <p:cTn id="32" dur="200" decel="50000" autoRev="1" fill="hold">
                                          <p:stCondLst>
                                            <p:cond delay="600"/>
                                          </p:stCondLst>
                                        </p:cTn>
                                        <p:tgtEl>
                                          <p:spTgt spid="386064"/>
                                        </p:tgtEl>
                                        <p:attrNameLst>
                                          <p:attrName>xshear</p:attrName>
                                        </p:attrNameLst>
                                      </p:cBhvr>
                                    </p:anim>
                                    <p:animScale>
                                      <p:cBhvr>
                                        <p:cTn id="33" dur="200" decel="100000" autoRev="1" fill="hold">
                                          <p:stCondLst>
                                            <p:cond delay="600"/>
                                          </p:stCondLst>
                                        </p:cTn>
                                        <p:tgtEl>
                                          <p:spTgt spid="386064"/>
                                        </p:tgtEl>
                                      </p:cBhvr>
                                      <p:from x="100000" y="100000"/>
                                      <p:to x="80000" y="100000"/>
                                    </p:animScale>
                                    <p:anim by="(#ppt_h/3+#ppt_w*0.1)" calcmode="lin" valueType="num">
                                      <p:cBhvr additive="sum">
                                        <p:cTn id="34" dur="200" decel="100000" autoRev="1" fill="hold">
                                          <p:stCondLst>
                                            <p:cond delay="600"/>
                                          </p:stCondLst>
                                        </p:cTn>
                                        <p:tgtEl>
                                          <p:spTgt spid="386064"/>
                                        </p:tgtEl>
                                        <p:attrNameLst>
                                          <p:attrName>ppt_x</p:attrName>
                                        </p:attrNameLst>
                                      </p:cBhvr>
                                    </p:anim>
                                  </p:childTnLst>
                                </p:cTn>
                              </p:par>
                            </p:childTnLst>
                          </p:cTn>
                        </p:par>
                        <p:par>
                          <p:cTn id="35" fill="hold" nodeType="afterGroup">
                            <p:stCondLst>
                              <p:cond delay="1000"/>
                            </p:stCondLst>
                            <p:childTnLst>
                              <p:par>
                                <p:cTn id="36" presetID="31" presetClass="entr" presetSubtype="0" fill="hold" nodeType="afterEffect">
                                  <p:stCondLst>
                                    <p:cond delay="0"/>
                                  </p:stCondLst>
                                  <p:iterate type="lt">
                                    <p:tmPct val="5000"/>
                                  </p:iterate>
                                  <p:childTnLst>
                                    <p:set>
                                      <p:cBhvr>
                                        <p:cTn id="37" dur="1" fill="hold">
                                          <p:stCondLst>
                                            <p:cond delay="0"/>
                                          </p:stCondLst>
                                        </p:cTn>
                                        <p:tgtEl>
                                          <p:spTgt spid="386055"/>
                                        </p:tgtEl>
                                        <p:attrNameLst>
                                          <p:attrName>style.visibility</p:attrName>
                                        </p:attrNameLst>
                                      </p:cBhvr>
                                      <p:to>
                                        <p:strVal val="visible"/>
                                      </p:to>
                                    </p:set>
                                    <p:anim calcmode="lin" valueType="num">
                                      <p:cBhvr>
                                        <p:cTn id="38" dur="1000" fill="hold"/>
                                        <p:tgtEl>
                                          <p:spTgt spid="386055"/>
                                        </p:tgtEl>
                                        <p:attrNameLst>
                                          <p:attrName>ppt_w</p:attrName>
                                        </p:attrNameLst>
                                      </p:cBhvr>
                                      <p:tavLst>
                                        <p:tav tm="0">
                                          <p:val>
                                            <p:fltVal val="0"/>
                                          </p:val>
                                        </p:tav>
                                        <p:tav tm="100000">
                                          <p:val>
                                            <p:strVal val="#ppt_w"/>
                                          </p:val>
                                        </p:tav>
                                      </p:tavLst>
                                    </p:anim>
                                    <p:anim calcmode="lin" valueType="num">
                                      <p:cBhvr>
                                        <p:cTn id="39" dur="1000" fill="hold"/>
                                        <p:tgtEl>
                                          <p:spTgt spid="386055"/>
                                        </p:tgtEl>
                                        <p:attrNameLst>
                                          <p:attrName>ppt_h</p:attrName>
                                        </p:attrNameLst>
                                      </p:cBhvr>
                                      <p:tavLst>
                                        <p:tav tm="0">
                                          <p:val>
                                            <p:fltVal val="0"/>
                                          </p:val>
                                        </p:tav>
                                        <p:tav tm="100000">
                                          <p:val>
                                            <p:strVal val="#ppt_h"/>
                                          </p:val>
                                        </p:tav>
                                      </p:tavLst>
                                    </p:anim>
                                    <p:anim calcmode="lin" valueType="num">
                                      <p:cBhvr>
                                        <p:cTn id="40" dur="1000" fill="hold"/>
                                        <p:tgtEl>
                                          <p:spTgt spid="386055"/>
                                        </p:tgtEl>
                                        <p:attrNameLst>
                                          <p:attrName>style.rotation</p:attrName>
                                        </p:attrNameLst>
                                      </p:cBhvr>
                                      <p:tavLst>
                                        <p:tav tm="0">
                                          <p:val>
                                            <p:fltVal val="90"/>
                                          </p:val>
                                        </p:tav>
                                        <p:tav tm="100000">
                                          <p:val>
                                            <p:fltVal val="0"/>
                                          </p:val>
                                        </p:tav>
                                      </p:tavLst>
                                    </p:anim>
                                    <p:animEffect transition="in" filter="fade">
                                      <p:cBhvr>
                                        <p:cTn id="41" dur="1000"/>
                                        <p:tgtEl>
                                          <p:spTgt spid="386055"/>
                                        </p:tgtEl>
                                      </p:cBhvr>
                                    </p:animEffect>
                                  </p:childTnLst>
                                </p:cTn>
                              </p:par>
                            </p:childTnLst>
                          </p:cTn>
                        </p:par>
                        <p:par>
                          <p:cTn id="42" fill="hold" nodeType="afterGroup">
                            <p:stCondLst>
                              <p:cond delay="2000"/>
                            </p:stCondLst>
                            <p:childTnLst>
                              <p:par>
                                <p:cTn id="43" presetID="31" presetClass="entr" presetSubtype="0" fill="hold" nodeType="afterEffect">
                                  <p:stCondLst>
                                    <p:cond delay="0"/>
                                  </p:stCondLst>
                                  <p:iterate type="lt">
                                    <p:tmPct val="5000"/>
                                  </p:iterate>
                                  <p:childTnLst>
                                    <p:set>
                                      <p:cBhvr>
                                        <p:cTn id="44" dur="1" fill="hold">
                                          <p:stCondLst>
                                            <p:cond delay="0"/>
                                          </p:stCondLst>
                                        </p:cTn>
                                        <p:tgtEl>
                                          <p:spTgt spid="386057"/>
                                        </p:tgtEl>
                                        <p:attrNameLst>
                                          <p:attrName>style.visibility</p:attrName>
                                        </p:attrNameLst>
                                      </p:cBhvr>
                                      <p:to>
                                        <p:strVal val="visible"/>
                                      </p:to>
                                    </p:set>
                                    <p:anim calcmode="lin" valueType="num">
                                      <p:cBhvr>
                                        <p:cTn id="45" dur="1000" fill="hold"/>
                                        <p:tgtEl>
                                          <p:spTgt spid="386057"/>
                                        </p:tgtEl>
                                        <p:attrNameLst>
                                          <p:attrName>ppt_w</p:attrName>
                                        </p:attrNameLst>
                                      </p:cBhvr>
                                      <p:tavLst>
                                        <p:tav tm="0">
                                          <p:val>
                                            <p:fltVal val="0"/>
                                          </p:val>
                                        </p:tav>
                                        <p:tav tm="100000">
                                          <p:val>
                                            <p:strVal val="#ppt_w"/>
                                          </p:val>
                                        </p:tav>
                                      </p:tavLst>
                                    </p:anim>
                                    <p:anim calcmode="lin" valueType="num">
                                      <p:cBhvr>
                                        <p:cTn id="46" dur="1000" fill="hold"/>
                                        <p:tgtEl>
                                          <p:spTgt spid="386057"/>
                                        </p:tgtEl>
                                        <p:attrNameLst>
                                          <p:attrName>ppt_h</p:attrName>
                                        </p:attrNameLst>
                                      </p:cBhvr>
                                      <p:tavLst>
                                        <p:tav tm="0">
                                          <p:val>
                                            <p:fltVal val="0"/>
                                          </p:val>
                                        </p:tav>
                                        <p:tav tm="100000">
                                          <p:val>
                                            <p:strVal val="#ppt_h"/>
                                          </p:val>
                                        </p:tav>
                                      </p:tavLst>
                                    </p:anim>
                                    <p:anim calcmode="lin" valueType="num">
                                      <p:cBhvr>
                                        <p:cTn id="47" dur="1000" fill="hold"/>
                                        <p:tgtEl>
                                          <p:spTgt spid="386057"/>
                                        </p:tgtEl>
                                        <p:attrNameLst>
                                          <p:attrName>style.rotation</p:attrName>
                                        </p:attrNameLst>
                                      </p:cBhvr>
                                      <p:tavLst>
                                        <p:tav tm="0">
                                          <p:val>
                                            <p:fltVal val="90"/>
                                          </p:val>
                                        </p:tav>
                                        <p:tav tm="100000">
                                          <p:val>
                                            <p:fltVal val="0"/>
                                          </p:val>
                                        </p:tav>
                                      </p:tavLst>
                                    </p:anim>
                                    <p:animEffect transition="in" filter="fade">
                                      <p:cBhvr>
                                        <p:cTn id="48" dur="1000"/>
                                        <p:tgtEl>
                                          <p:spTgt spid="386057"/>
                                        </p:tgtEl>
                                      </p:cBhvr>
                                    </p:animEffect>
                                  </p:childTnLst>
                                </p:cTn>
                              </p:par>
                            </p:childTnLst>
                          </p:cTn>
                        </p:par>
                        <p:par>
                          <p:cTn id="49" fill="hold" nodeType="afterGroup">
                            <p:stCondLst>
                              <p:cond delay="3000"/>
                            </p:stCondLst>
                            <p:childTnLst>
                              <p:par>
                                <p:cTn id="50" presetID="37" presetClass="entr" presetSubtype="0" fill="hold" nodeType="afterEffect">
                                  <p:stCondLst>
                                    <p:cond delay="0"/>
                                  </p:stCondLst>
                                  <p:childTnLst>
                                    <p:set>
                                      <p:cBhvr>
                                        <p:cTn id="51" dur="1" fill="hold">
                                          <p:stCondLst>
                                            <p:cond delay="0"/>
                                          </p:stCondLst>
                                        </p:cTn>
                                        <p:tgtEl>
                                          <p:spTgt spid="386061"/>
                                        </p:tgtEl>
                                        <p:attrNameLst>
                                          <p:attrName>style.visibility</p:attrName>
                                        </p:attrNameLst>
                                      </p:cBhvr>
                                      <p:to>
                                        <p:strVal val="visible"/>
                                      </p:to>
                                    </p:set>
                                    <p:animEffect transition="in" filter="fade">
                                      <p:cBhvr>
                                        <p:cTn id="52" dur="1000"/>
                                        <p:tgtEl>
                                          <p:spTgt spid="386061"/>
                                        </p:tgtEl>
                                      </p:cBhvr>
                                    </p:animEffect>
                                    <p:anim calcmode="lin" valueType="num">
                                      <p:cBhvr>
                                        <p:cTn id="53" dur="1000" fill="hold"/>
                                        <p:tgtEl>
                                          <p:spTgt spid="386061"/>
                                        </p:tgtEl>
                                        <p:attrNameLst>
                                          <p:attrName>ppt_x</p:attrName>
                                        </p:attrNameLst>
                                      </p:cBhvr>
                                      <p:tavLst>
                                        <p:tav tm="0">
                                          <p:val>
                                            <p:strVal val="#ppt_x"/>
                                          </p:val>
                                        </p:tav>
                                        <p:tav tm="100000">
                                          <p:val>
                                            <p:strVal val="#ppt_x"/>
                                          </p:val>
                                        </p:tav>
                                      </p:tavLst>
                                    </p:anim>
                                    <p:anim calcmode="lin" valueType="num">
                                      <p:cBhvr>
                                        <p:cTn id="54" dur="900" decel="100000" fill="hold"/>
                                        <p:tgtEl>
                                          <p:spTgt spid="386061"/>
                                        </p:tgtEl>
                                        <p:attrNameLst>
                                          <p:attrName>ppt_y</p:attrName>
                                        </p:attrNameLst>
                                      </p:cBhvr>
                                      <p:tavLst>
                                        <p:tav tm="0">
                                          <p:val>
                                            <p:strVal val="#ppt_y+1"/>
                                          </p:val>
                                        </p:tav>
                                        <p:tav tm="100000">
                                          <p:val>
                                            <p:strVal val="#ppt_y-.03"/>
                                          </p:val>
                                        </p:tav>
                                      </p:tavLst>
                                    </p:anim>
                                    <p:anim calcmode="lin" valueType="num">
                                      <p:cBhvr>
                                        <p:cTn id="55" dur="100" accel="100000" fill="hold">
                                          <p:stCondLst>
                                            <p:cond delay="900"/>
                                          </p:stCondLst>
                                        </p:cTn>
                                        <p:tgtEl>
                                          <p:spTgt spid="386061"/>
                                        </p:tgtEl>
                                        <p:attrNameLst>
                                          <p:attrName>ppt_y</p:attrName>
                                        </p:attrNameLst>
                                      </p:cBhvr>
                                      <p:tavLst>
                                        <p:tav tm="0">
                                          <p:val>
                                            <p:strVal val="#ppt_y-.03"/>
                                          </p:val>
                                        </p:tav>
                                        <p:tav tm="100000">
                                          <p:val>
                                            <p:strVal val="#ppt_y"/>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34" presetClass="entr" presetSubtype="0" fill="hold" grpId="0" nodeType="clickEffect">
                                  <p:stCondLst>
                                    <p:cond delay="0"/>
                                  </p:stCondLst>
                                  <p:childTnLst>
                                    <p:set>
                                      <p:cBhvr>
                                        <p:cTn id="59" dur="1" fill="hold">
                                          <p:stCondLst>
                                            <p:cond delay="0"/>
                                          </p:stCondLst>
                                        </p:cTn>
                                        <p:tgtEl>
                                          <p:spTgt spid="386063"/>
                                        </p:tgtEl>
                                        <p:attrNameLst>
                                          <p:attrName>style.visibility</p:attrName>
                                        </p:attrNameLst>
                                      </p:cBhvr>
                                      <p:to>
                                        <p:strVal val="visible"/>
                                      </p:to>
                                    </p:set>
                                    <p:anim from="(-#ppt_w/2)" to="(#ppt_x)" calcmode="lin" valueType="num">
                                      <p:cBhvr>
                                        <p:cTn id="60" dur="600" fill="hold">
                                          <p:stCondLst>
                                            <p:cond delay="0"/>
                                          </p:stCondLst>
                                        </p:cTn>
                                        <p:tgtEl>
                                          <p:spTgt spid="386063"/>
                                        </p:tgtEl>
                                        <p:attrNameLst>
                                          <p:attrName>ppt_x</p:attrName>
                                        </p:attrNameLst>
                                      </p:cBhvr>
                                    </p:anim>
                                    <p:anim from="0" to="-1.0" calcmode="lin" valueType="num">
                                      <p:cBhvr>
                                        <p:cTn id="61" dur="200" decel="50000" autoRev="1" fill="hold">
                                          <p:stCondLst>
                                            <p:cond delay="600"/>
                                          </p:stCondLst>
                                        </p:cTn>
                                        <p:tgtEl>
                                          <p:spTgt spid="386063"/>
                                        </p:tgtEl>
                                        <p:attrNameLst>
                                          <p:attrName>xshear</p:attrName>
                                        </p:attrNameLst>
                                      </p:cBhvr>
                                    </p:anim>
                                    <p:animScale>
                                      <p:cBhvr>
                                        <p:cTn id="62" dur="200" decel="100000" autoRev="1" fill="hold">
                                          <p:stCondLst>
                                            <p:cond delay="600"/>
                                          </p:stCondLst>
                                        </p:cTn>
                                        <p:tgtEl>
                                          <p:spTgt spid="386063"/>
                                        </p:tgtEl>
                                      </p:cBhvr>
                                      <p:from x="100000" y="100000"/>
                                      <p:to x="80000" y="100000"/>
                                    </p:animScale>
                                    <p:anim by="(#ppt_h/3+#ppt_w*0.1)" calcmode="lin" valueType="num">
                                      <p:cBhvr additive="sum">
                                        <p:cTn id="63" dur="200" decel="100000" autoRev="1" fill="hold">
                                          <p:stCondLst>
                                            <p:cond delay="600"/>
                                          </p:stCondLst>
                                        </p:cTn>
                                        <p:tgtEl>
                                          <p:spTgt spid="386063"/>
                                        </p:tgtEl>
                                        <p:attrNameLst>
                                          <p:attrName>ppt_x</p:attrName>
                                        </p:attrNameLst>
                                      </p:cBhvr>
                                    </p:anim>
                                  </p:childTnLst>
                                </p:cTn>
                              </p:par>
                            </p:childTnLst>
                          </p:cTn>
                        </p:par>
                        <p:par>
                          <p:cTn id="64" fill="hold" nodeType="afterGroup">
                            <p:stCondLst>
                              <p:cond delay="1000"/>
                            </p:stCondLst>
                            <p:childTnLst>
                              <p:par>
                                <p:cTn id="65" presetID="34" presetClass="entr" presetSubtype="0" fill="hold" nodeType="afterEffect">
                                  <p:stCondLst>
                                    <p:cond delay="0"/>
                                  </p:stCondLst>
                                  <p:childTnLst>
                                    <p:set>
                                      <p:cBhvr>
                                        <p:cTn id="66" dur="1" fill="hold">
                                          <p:stCondLst>
                                            <p:cond delay="0"/>
                                          </p:stCondLst>
                                        </p:cTn>
                                        <p:tgtEl>
                                          <p:spTgt spid="386059"/>
                                        </p:tgtEl>
                                        <p:attrNameLst>
                                          <p:attrName>style.visibility</p:attrName>
                                        </p:attrNameLst>
                                      </p:cBhvr>
                                      <p:to>
                                        <p:strVal val="visible"/>
                                      </p:to>
                                    </p:set>
                                    <p:anim from="(-#ppt_w/2)" to="(#ppt_x)" calcmode="lin" valueType="num">
                                      <p:cBhvr>
                                        <p:cTn id="67" dur="600" fill="hold">
                                          <p:stCondLst>
                                            <p:cond delay="0"/>
                                          </p:stCondLst>
                                        </p:cTn>
                                        <p:tgtEl>
                                          <p:spTgt spid="386059"/>
                                        </p:tgtEl>
                                        <p:attrNameLst>
                                          <p:attrName>ppt_x</p:attrName>
                                        </p:attrNameLst>
                                      </p:cBhvr>
                                    </p:anim>
                                    <p:anim from="0" to="-1.0" calcmode="lin" valueType="num">
                                      <p:cBhvr>
                                        <p:cTn id="68" dur="200" decel="50000" autoRev="1" fill="hold">
                                          <p:stCondLst>
                                            <p:cond delay="600"/>
                                          </p:stCondLst>
                                        </p:cTn>
                                        <p:tgtEl>
                                          <p:spTgt spid="386059"/>
                                        </p:tgtEl>
                                        <p:attrNameLst>
                                          <p:attrName>xshear</p:attrName>
                                        </p:attrNameLst>
                                      </p:cBhvr>
                                    </p:anim>
                                    <p:animScale>
                                      <p:cBhvr>
                                        <p:cTn id="69" dur="200" decel="100000" autoRev="1" fill="hold">
                                          <p:stCondLst>
                                            <p:cond delay="600"/>
                                          </p:stCondLst>
                                        </p:cTn>
                                        <p:tgtEl>
                                          <p:spTgt spid="386059"/>
                                        </p:tgtEl>
                                      </p:cBhvr>
                                      <p:from x="100000" y="100000"/>
                                      <p:to x="80000" y="100000"/>
                                    </p:animScale>
                                    <p:anim by="(#ppt_h/3+#ppt_w*0.1)" calcmode="lin" valueType="num">
                                      <p:cBhvr additive="sum">
                                        <p:cTn id="70" dur="200" decel="100000" autoRev="1" fill="hold">
                                          <p:stCondLst>
                                            <p:cond delay="600"/>
                                          </p:stCondLst>
                                        </p:cTn>
                                        <p:tgtEl>
                                          <p:spTgt spid="386059"/>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6050" grpId="0"/>
      <p:bldP spid="386062" grpId="0" build="p"/>
      <p:bldP spid="386063" grpId="0"/>
      <p:bldP spid="38606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194" name="Rectangle 2"/>
          <p:cNvSpPr>
            <a:spLocks noGrp="1" noChangeArrowheads="1"/>
          </p:cNvSpPr>
          <p:nvPr>
            <p:ph type="title"/>
          </p:nvPr>
        </p:nvSpPr>
        <p:spPr>
          <a:xfrm>
            <a:off x="2063750" y="765175"/>
            <a:ext cx="8001000" cy="838200"/>
          </a:xfrm>
        </p:spPr>
        <p:txBody>
          <a:bodyPr/>
          <a:lstStyle/>
          <a:p>
            <a:pPr eaLnBrk="1" hangingPunct="1"/>
            <a:r>
              <a:rPr lang="fa-IR" altLang="en-US" smtClean="0"/>
              <a:t>تمرين 1</a:t>
            </a:r>
            <a:endParaRPr lang="en-US" altLang="en-US" smtClean="0"/>
          </a:p>
        </p:txBody>
      </p:sp>
      <p:sp>
        <p:nvSpPr>
          <p:cNvPr id="392203" name="Rectangle 11"/>
          <p:cNvSpPr>
            <a:spLocks noChangeArrowheads="1"/>
          </p:cNvSpPr>
          <p:nvPr/>
        </p:nvSpPr>
        <p:spPr bwMode="auto">
          <a:xfrm>
            <a:off x="1978026" y="2611438"/>
            <a:ext cx="8169275" cy="1249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just" eaLnBrk="1" hangingPunct="1">
              <a:buFontTx/>
              <a:buNone/>
            </a:pPr>
            <a:r>
              <a:rPr lang="fa-IR" altLang="en-US"/>
              <a:t>نيروي الکتريکي بين دو يون مشابه که به فاصلۀ </a:t>
            </a:r>
            <a:r>
              <a:rPr lang="en-US" altLang="en-US">
                <a:solidFill>
                  <a:srgbClr val="000000"/>
                </a:solidFill>
                <a:latin typeface="B Nazanin" panose="00000400000000000000" pitchFamily="2" charset="-78"/>
              </a:rPr>
              <a:t>5×10</a:t>
            </a:r>
            <a:r>
              <a:rPr lang="en-US" altLang="en-US" baseline="30000">
                <a:solidFill>
                  <a:srgbClr val="000000"/>
                </a:solidFill>
                <a:latin typeface="B Nazanin" panose="00000400000000000000" pitchFamily="2" charset="-78"/>
              </a:rPr>
              <a:t>-10</a:t>
            </a:r>
            <a:r>
              <a:rPr lang="fa-IR" altLang="en-US"/>
              <a:t> از هم قرار دارند </a:t>
            </a:r>
            <a:r>
              <a:rPr lang="en-US" altLang="en-US">
                <a:solidFill>
                  <a:srgbClr val="000000"/>
                </a:solidFill>
                <a:cs typeface="Times New Roman" panose="02020603050405020304" pitchFamily="18" charset="0"/>
              </a:rPr>
              <a:t>F=</a:t>
            </a:r>
            <a:r>
              <a:rPr lang="en-US" altLang="en-US">
                <a:solidFill>
                  <a:srgbClr val="000000"/>
                </a:solidFill>
                <a:latin typeface="B Nazanin" panose="00000400000000000000" pitchFamily="2" charset="-78"/>
              </a:rPr>
              <a:t>3/7×10</a:t>
            </a:r>
            <a:r>
              <a:rPr lang="en-US" altLang="en-US" baseline="30000">
                <a:solidFill>
                  <a:srgbClr val="000000"/>
                </a:solidFill>
                <a:latin typeface="B Nazanin" panose="00000400000000000000" pitchFamily="2" charset="-78"/>
              </a:rPr>
              <a:t>-9</a:t>
            </a:r>
            <a:r>
              <a:rPr lang="fa-IR" altLang="en-US"/>
              <a:t> نيوتون است، بار هر يون چقدر است؟</a:t>
            </a:r>
            <a:endParaRPr lang="en-US" altLang="en-US"/>
          </a:p>
        </p:txBody>
      </p:sp>
    </p:spTree>
    <p:extLst>
      <p:ext uri="{BB962C8B-B14F-4D97-AF65-F5344CB8AC3E}">
        <p14:creationId xmlns:p14="http://schemas.microsoft.com/office/powerpoint/2010/main" val="2434485873"/>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392194"/>
                                        </p:tgtEl>
                                        <p:attrNameLst>
                                          <p:attrName>style.visibility</p:attrName>
                                        </p:attrNameLst>
                                      </p:cBhvr>
                                      <p:to>
                                        <p:strVal val="visible"/>
                                      </p:to>
                                    </p:set>
                                    <p:animEffect transition="in" filter="fade">
                                      <p:cBhvr>
                                        <p:cTn id="7" dur="800" decel="100000"/>
                                        <p:tgtEl>
                                          <p:spTgt spid="392194"/>
                                        </p:tgtEl>
                                      </p:cBhvr>
                                    </p:animEffect>
                                    <p:anim calcmode="lin" valueType="num">
                                      <p:cBhvr>
                                        <p:cTn id="8" dur="800" decel="100000" fill="hold"/>
                                        <p:tgtEl>
                                          <p:spTgt spid="392194"/>
                                        </p:tgtEl>
                                        <p:attrNameLst>
                                          <p:attrName>style.rotation</p:attrName>
                                        </p:attrNameLst>
                                      </p:cBhvr>
                                      <p:tavLst>
                                        <p:tav tm="0">
                                          <p:val>
                                            <p:fltVal val="-90"/>
                                          </p:val>
                                        </p:tav>
                                        <p:tav tm="100000">
                                          <p:val>
                                            <p:fltVal val="0"/>
                                          </p:val>
                                        </p:tav>
                                      </p:tavLst>
                                    </p:anim>
                                    <p:anim calcmode="lin" valueType="num">
                                      <p:cBhvr>
                                        <p:cTn id="9" dur="800" decel="100000" fill="hold"/>
                                        <p:tgtEl>
                                          <p:spTgt spid="392194"/>
                                        </p:tgtEl>
                                        <p:attrNameLst>
                                          <p:attrName>ppt_x</p:attrName>
                                        </p:attrNameLst>
                                      </p:cBhvr>
                                      <p:tavLst>
                                        <p:tav tm="0">
                                          <p:val>
                                            <p:strVal val="#ppt_x+0.4"/>
                                          </p:val>
                                        </p:tav>
                                        <p:tav tm="100000">
                                          <p:val>
                                            <p:strVal val="#ppt_x-0.05"/>
                                          </p:val>
                                        </p:tav>
                                      </p:tavLst>
                                    </p:anim>
                                    <p:anim calcmode="lin" valueType="num">
                                      <p:cBhvr>
                                        <p:cTn id="10" dur="800" decel="100000" fill="hold"/>
                                        <p:tgtEl>
                                          <p:spTgt spid="39219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9219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92194"/>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500"/>
                                  </p:stCondLst>
                                  <p:iterate type="lt">
                                    <p:tmPct val="35000"/>
                                  </p:iterate>
                                  <p:childTnLst>
                                    <p:set>
                                      <p:cBhvr>
                                        <p:cTn id="15" dur="1" fill="hold">
                                          <p:stCondLst>
                                            <p:cond delay="0"/>
                                          </p:stCondLst>
                                        </p:cTn>
                                        <p:tgtEl>
                                          <p:spTgt spid="392203"/>
                                        </p:tgtEl>
                                        <p:attrNameLst>
                                          <p:attrName>style.visibility</p:attrName>
                                        </p:attrNameLst>
                                      </p:cBhvr>
                                      <p:to>
                                        <p:strVal val="visible"/>
                                      </p:to>
                                    </p:set>
                                    <p:anim calcmode="discrete" valueType="clr">
                                      <p:cBhvr override="childStyle">
                                        <p:cTn id="16" dur="80"/>
                                        <p:tgtEl>
                                          <p:spTgt spid="392203"/>
                                        </p:tgtEl>
                                        <p:attrNameLst>
                                          <p:attrName>style.color</p:attrName>
                                        </p:attrNameLst>
                                      </p:cBhvr>
                                      <p:tavLst>
                                        <p:tav tm="0">
                                          <p:val>
                                            <p:clrVal>
                                              <a:schemeClr val="accent2"/>
                                            </p:clrVal>
                                          </p:val>
                                        </p:tav>
                                        <p:tav tm="50000">
                                          <p:val>
                                            <p:clrVal>
                                              <a:srgbClr val="00CC00"/>
                                            </p:clrVal>
                                          </p:val>
                                        </p:tav>
                                      </p:tavLst>
                                    </p:anim>
                                    <p:anim calcmode="discrete" valueType="clr">
                                      <p:cBhvr>
                                        <p:cTn id="17" dur="80"/>
                                        <p:tgtEl>
                                          <p:spTgt spid="392203"/>
                                        </p:tgtEl>
                                        <p:attrNameLst>
                                          <p:attrName>fillcolor</p:attrName>
                                        </p:attrNameLst>
                                      </p:cBhvr>
                                      <p:tavLst>
                                        <p:tav tm="0">
                                          <p:val>
                                            <p:clrVal>
                                              <a:schemeClr val="accent2"/>
                                            </p:clrVal>
                                          </p:val>
                                        </p:tav>
                                        <p:tav tm="50000">
                                          <p:val>
                                            <p:clrVal>
                                              <a:schemeClr val="hlink"/>
                                            </p:clrVal>
                                          </p:val>
                                        </p:tav>
                                      </p:tavLst>
                                    </p:anim>
                                    <p:set>
                                      <p:cBhvr>
                                        <p:cTn id="18" dur="80"/>
                                        <p:tgtEl>
                                          <p:spTgt spid="39220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2194" grpId="0"/>
      <p:bldP spid="392203"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2"/>
          <p:cNvSpPr>
            <a:spLocks noGrp="1" noChangeArrowheads="1"/>
          </p:cNvSpPr>
          <p:nvPr>
            <p:ph type="title"/>
          </p:nvPr>
        </p:nvSpPr>
        <p:spPr>
          <a:xfrm>
            <a:off x="1919288" y="620713"/>
            <a:ext cx="8001000" cy="838200"/>
          </a:xfrm>
        </p:spPr>
        <p:txBody>
          <a:bodyPr/>
          <a:lstStyle/>
          <a:p>
            <a:pPr eaLnBrk="1" hangingPunct="1"/>
            <a:r>
              <a:rPr lang="fa-IR" altLang="en-US" smtClean="0"/>
              <a:t>حل تمرين 1</a:t>
            </a:r>
            <a:endParaRPr lang="en-US" altLang="en-US" smtClean="0"/>
          </a:p>
        </p:txBody>
      </p:sp>
      <p:sp>
        <p:nvSpPr>
          <p:cNvPr id="396291" name="Rectangle 3"/>
          <p:cNvSpPr>
            <a:spLocks noGrp="1" noChangeArrowheads="1"/>
          </p:cNvSpPr>
          <p:nvPr>
            <p:ph type="body" sz="half" idx="1"/>
          </p:nvPr>
        </p:nvSpPr>
        <p:spPr>
          <a:xfrm>
            <a:off x="7189789" y="5229225"/>
            <a:ext cx="1366837" cy="693738"/>
          </a:xfrm>
        </p:spPr>
        <p:txBody>
          <a:bodyPr/>
          <a:lstStyle/>
          <a:p>
            <a:pPr eaLnBrk="1" hangingPunct="1">
              <a:buFontTx/>
              <a:buNone/>
            </a:pPr>
            <a:r>
              <a:rPr lang="fa-IR" altLang="en-US" smtClean="0">
                <a:solidFill>
                  <a:srgbClr val="000000"/>
                </a:solidFill>
              </a:rPr>
              <a:t>الکترون</a:t>
            </a:r>
            <a:endParaRPr lang="en-US" altLang="en-US" smtClean="0">
              <a:solidFill>
                <a:srgbClr val="000000"/>
              </a:solidFill>
            </a:endParaRPr>
          </a:p>
        </p:txBody>
      </p:sp>
      <p:graphicFrame>
        <p:nvGraphicFramePr>
          <p:cNvPr id="396292" name="Object 4"/>
          <p:cNvGraphicFramePr>
            <a:graphicFrameLocks noChangeAspect="1"/>
          </p:cNvGraphicFramePr>
          <p:nvPr>
            <p:ph sz="quarter" idx="2"/>
          </p:nvPr>
        </p:nvGraphicFramePr>
        <p:xfrm>
          <a:off x="2397125" y="1412876"/>
          <a:ext cx="1339850" cy="1127125"/>
        </p:xfrm>
        <a:graphic>
          <a:graphicData uri="http://schemas.openxmlformats.org/presentationml/2006/ole">
            <mc:AlternateContent xmlns:mc="http://schemas.openxmlformats.org/markup-compatibility/2006">
              <mc:Choice xmlns:v="urn:schemas-microsoft-com:vml" Requires="v">
                <p:oleObj spid="_x0000_s5122" name="Equation" r:id="rId3" imgW="558800" imgH="469900" progId="Equation.3">
                  <p:embed/>
                </p:oleObj>
              </mc:Choice>
              <mc:Fallback>
                <p:oleObj name="Equation" r:id="rId3" imgW="558800" imgH="4699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97125" y="1412876"/>
                        <a:ext cx="1339850" cy="1127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96294" name="Object 6"/>
          <p:cNvGraphicFramePr>
            <a:graphicFrameLocks noChangeAspect="1"/>
          </p:cNvGraphicFramePr>
          <p:nvPr>
            <p:ph sz="quarter" idx="3"/>
          </p:nvPr>
        </p:nvGraphicFramePr>
        <p:xfrm>
          <a:off x="2379663" y="2579689"/>
          <a:ext cx="3644900" cy="1152525"/>
        </p:xfrm>
        <a:graphic>
          <a:graphicData uri="http://schemas.openxmlformats.org/presentationml/2006/ole">
            <mc:AlternateContent xmlns:mc="http://schemas.openxmlformats.org/markup-compatibility/2006">
              <mc:Choice xmlns:v="urn:schemas-microsoft-com:vml" Requires="v">
                <p:oleObj spid="_x0000_s5123" name="Equation" r:id="rId5" imgW="1485900" imgH="469900" progId="Equation.3">
                  <p:embed/>
                </p:oleObj>
              </mc:Choice>
              <mc:Fallback>
                <p:oleObj name="Equation" r:id="rId5" imgW="1485900" imgH="4699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79663" y="2579689"/>
                        <a:ext cx="3644900" cy="1152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96296" name="Object 8"/>
          <p:cNvGraphicFramePr>
            <a:graphicFrameLocks noChangeAspect="1"/>
          </p:cNvGraphicFramePr>
          <p:nvPr/>
        </p:nvGraphicFramePr>
        <p:xfrm>
          <a:off x="2371725" y="4149726"/>
          <a:ext cx="1327150" cy="523875"/>
        </p:xfrm>
        <a:graphic>
          <a:graphicData uri="http://schemas.openxmlformats.org/presentationml/2006/ole">
            <mc:AlternateContent xmlns:mc="http://schemas.openxmlformats.org/markup-compatibility/2006">
              <mc:Choice xmlns:v="urn:schemas-microsoft-com:vml" Requires="v">
                <p:oleObj spid="_x0000_s5124" name="Equation" r:id="rId7" imgW="418918" imgH="165028" progId="Equation.3">
                  <p:embed/>
                </p:oleObj>
              </mc:Choice>
              <mc:Fallback>
                <p:oleObj name="Equation" r:id="rId7" imgW="418918" imgH="165028"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71725" y="4149726"/>
                        <a:ext cx="1327150" cy="523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96297" name="Object 9"/>
          <p:cNvGraphicFramePr>
            <a:graphicFrameLocks noChangeAspect="1"/>
          </p:cNvGraphicFramePr>
          <p:nvPr/>
        </p:nvGraphicFramePr>
        <p:xfrm>
          <a:off x="2530475" y="5084763"/>
          <a:ext cx="5068888" cy="730250"/>
        </p:xfrm>
        <a:graphic>
          <a:graphicData uri="http://schemas.openxmlformats.org/presentationml/2006/ole">
            <mc:AlternateContent xmlns:mc="http://schemas.openxmlformats.org/markup-compatibility/2006">
              <mc:Choice xmlns:v="urn:schemas-microsoft-com:vml" Requires="v">
                <p:oleObj spid="_x0000_s5125" name="Equation" r:id="rId9" imgW="1853396" imgH="266584" progId="Equation.3">
                  <p:embed/>
                </p:oleObj>
              </mc:Choice>
              <mc:Fallback>
                <p:oleObj name="Equation" r:id="rId9" imgW="1853396" imgH="266584"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530475" y="5084763"/>
                        <a:ext cx="5068888" cy="730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96298" name="Object 10"/>
          <p:cNvGraphicFramePr>
            <a:graphicFrameLocks noChangeAspect="1"/>
          </p:cNvGraphicFramePr>
          <p:nvPr/>
        </p:nvGraphicFramePr>
        <p:xfrm>
          <a:off x="6143626" y="2781300"/>
          <a:ext cx="2905125" cy="654050"/>
        </p:xfrm>
        <a:graphic>
          <a:graphicData uri="http://schemas.openxmlformats.org/presentationml/2006/ole">
            <mc:AlternateContent xmlns:mc="http://schemas.openxmlformats.org/markup-compatibility/2006">
              <mc:Choice xmlns:v="urn:schemas-microsoft-com:vml" Requires="v">
                <p:oleObj spid="_x0000_s5126" name="Equation" r:id="rId11" imgW="1155199" imgH="266584" progId="Equation.3">
                  <p:embed/>
                </p:oleObj>
              </mc:Choice>
              <mc:Fallback>
                <p:oleObj name="Equation" r:id="rId11" imgW="1155199" imgH="266584"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143626" y="2781300"/>
                        <a:ext cx="2905125" cy="654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4194996534"/>
      </p:ext>
    </p:extLst>
  </p:cSld>
  <p:clrMapOvr>
    <a:masterClrMapping/>
  </p:clrMapOvr>
  <p:transition>
    <p:comb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396290"/>
                                        </p:tgtEl>
                                        <p:attrNameLst>
                                          <p:attrName>style.visibility</p:attrName>
                                        </p:attrNameLst>
                                      </p:cBhvr>
                                      <p:to>
                                        <p:strVal val="visible"/>
                                      </p:to>
                                    </p:set>
                                    <p:animEffect transition="in" filter="fade">
                                      <p:cBhvr>
                                        <p:cTn id="7" dur="800" decel="100000"/>
                                        <p:tgtEl>
                                          <p:spTgt spid="396290"/>
                                        </p:tgtEl>
                                      </p:cBhvr>
                                    </p:animEffect>
                                    <p:anim calcmode="lin" valueType="num">
                                      <p:cBhvr>
                                        <p:cTn id="8" dur="800" decel="100000" fill="hold"/>
                                        <p:tgtEl>
                                          <p:spTgt spid="396290"/>
                                        </p:tgtEl>
                                        <p:attrNameLst>
                                          <p:attrName>style.rotation</p:attrName>
                                        </p:attrNameLst>
                                      </p:cBhvr>
                                      <p:tavLst>
                                        <p:tav tm="0">
                                          <p:val>
                                            <p:fltVal val="-90"/>
                                          </p:val>
                                        </p:tav>
                                        <p:tav tm="100000">
                                          <p:val>
                                            <p:fltVal val="0"/>
                                          </p:val>
                                        </p:tav>
                                      </p:tavLst>
                                    </p:anim>
                                    <p:anim calcmode="lin" valueType="num">
                                      <p:cBhvr>
                                        <p:cTn id="9" dur="800" decel="100000" fill="hold"/>
                                        <p:tgtEl>
                                          <p:spTgt spid="396290"/>
                                        </p:tgtEl>
                                        <p:attrNameLst>
                                          <p:attrName>ppt_x</p:attrName>
                                        </p:attrNameLst>
                                      </p:cBhvr>
                                      <p:tavLst>
                                        <p:tav tm="0">
                                          <p:val>
                                            <p:strVal val="#ppt_x+0.4"/>
                                          </p:val>
                                        </p:tav>
                                        <p:tav tm="100000">
                                          <p:val>
                                            <p:strVal val="#ppt_x-0.05"/>
                                          </p:val>
                                        </p:tav>
                                      </p:tavLst>
                                    </p:anim>
                                    <p:anim calcmode="lin" valueType="num">
                                      <p:cBhvr>
                                        <p:cTn id="10" dur="800" decel="100000" fill="hold"/>
                                        <p:tgtEl>
                                          <p:spTgt spid="39629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9629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96290"/>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34" presetClass="entr" presetSubtype="0" fill="hold" nodeType="afterEffect">
                                  <p:stCondLst>
                                    <p:cond delay="0"/>
                                  </p:stCondLst>
                                  <p:childTnLst>
                                    <p:set>
                                      <p:cBhvr>
                                        <p:cTn id="15" dur="1" fill="hold">
                                          <p:stCondLst>
                                            <p:cond delay="0"/>
                                          </p:stCondLst>
                                        </p:cTn>
                                        <p:tgtEl>
                                          <p:spTgt spid="396292"/>
                                        </p:tgtEl>
                                        <p:attrNameLst>
                                          <p:attrName>style.visibility</p:attrName>
                                        </p:attrNameLst>
                                      </p:cBhvr>
                                      <p:to>
                                        <p:strVal val="visible"/>
                                      </p:to>
                                    </p:set>
                                    <p:anim from="(-#ppt_w/2)" to="(#ppt_x)" calcmode="lin" valueType="num">
                                      <p:cBhvr>
                                        <p:cTn id="16" dur="600" fill="hold">
                                          <p:stCondLst>
                                            <p:cond delay="0"/>
                                          </p:stCondLst>
                                        </p:cTn>
                                        <p:tgtEl>
                                          <p:spTgt spid="396292"/>
                                        </p:tgtEl>
                                        <p:attrNameLst>
                                          <p:attrName>ppt_x</p:attrName>
                                        </p:attrNameLst>
                                      </p:cBhvr>
                                    </p:anim>
                                    <p:anim from="0" to="-1.0" calcmode="lin" valueType="num">
                                      <p:cBhvr>
                                        <p:cTn id="17" dur="200" decel="50000" autoRev="1" fill="hold">
                                          <p:stCondLst>
                                            <p:cond delay="600"/>
                                          </p:stCondLst>
                                        </p:cTn>
                                        <p:tgtEl>
                                          <p:spTgt spid="396292"/>
                                        </p:tgtEl>
                                        <p:attrNameLst>
                                          <p:attrName>xshear</p:attrName>
                                        </p:attrNameLst>
                                      </p:cBhvr>
                                    </p:anim>
                                    <p:animScale>
                                      <p:cBhvr>
                                        <p:cTn id="18" dur="200" decel="100000" autoRev="1" fill="hold">
                                          <p:stCondLst>
                                            <p:cond delay="600"/>
                                          </p:stCondLst>
                                        </p:cTn>
                                        <p:tgtEl>
                                          <p:spTgt spid="396292"/>
                                        </p:tgtEl>
                                      </p:cBhvr>
                                      <p:from x="100000" y="100000"/>
                                      <p:to x="80000" y="100000"/>
                                    </p:animScale>
                                    <p:anim by="(#ppt_h/3+#ppt_w*0.1)" calcmode="lin" valueType="num">
                                      <p:cBhvr additive="sum">
                                        <p:cTn id="19" dur="200" decel="100000" autoRev="1" fill="hold">
                                          <p:stCondLst>
                                            <p:cond delay="600"/>
                                          </p:stCondLst>
                                        </p:cTn>
                                        <p:tgtEl>
                                          <p:spTgt spid="396292"/>
                                        </p:tgtEl>
                                        <p:attrNameLst>
                                          <p:attrName>ppt_x</p:attrName>
                                        </p:attrNameLst>
                                      </p:cBhvr>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34" presetClass="entr" presetSubtype="0" fill="hold" nodeType="clickEffect">
                                  <p:stCondLst>
                                    <p:cond delay="0"/>
                                  </p:stCondLst>
                                  <p:childTnLst>
                                    <p:set>
                                      <p:cBhvr>
                                        <p:cTn id="23" dur="1" fill="hold">
                                          <p:stCondLst>
                                            <p:cond delay="0"/>
                                          </p:stCondLst>
                                        </p:cTn>
                                        <p:tgtEl>
                                          <p:spTgt spid="396294"/>
                                        </p:tgtEl>
                                        <p:attrNameLst>
                                          <p:attrName>style.visibility</p:attrName>
                                        </p:attrNameLst>
                                      </p:cBhvr>
                                      <p:to>
                                        <p:strVal val="visible"/>
                                      </p:to>
                                    </p:set>
                                    <p:anim from="(-#ppt_w/2)" to="(#ppt_x)" calcmode="lin" valueType="num">
                                      <p:cBhvr>
                                        <p:cTn id="24" dur="600" fill="hold">
                                          <p:stCondLst>
                                            <p:cond delay="0"/>
                                          </p:stCondLst>
                                        </p:cTn>
                                        <p:tgtEl>
                                          <p:spTgt spid="396294"/>
                                        </p:tgtEl>
                                        <p:attrNameLst>
                                          <p:attrName>ppt_x</p:attrName>
                                        </p:attrNameLst>
                                      </p:cBhvr>
                                    </p:anim>
                                    <p:anim from="0" to="-1.0" calcmode="lin" valueType="num">
                                      <p:cBhvr>
                                        <p:cTn id="25" dur="200" decel="50000" autoRev="1" fill="hold">
                                          <p:stCondLst>
                                            <p:cond delay="600"/>
                                          </p:stCondLst>
                                        </p:cTn>
                                        <p:tgtEl>
                                          <p:spTgt spid="396294"/>
                                        </p:tgtEl>
                                        <p:attrNameLst>
                                          <p:attrName>xshear</p:attrName>
                                        </p:attrNameLst>
                                      </p:cBhvr>
                                    </p:anim>
                                    <p:animScale>
                                      <p:cBhvr>
                                        <p:cTn id="26" dur="200" decel="100000" autoRev="1" fill="hold">
                                          <p:stCondLst>
                                            <p:cond delay="600"/>
                                          </p:stCondLst>
                                        </p:cTn>
                                        <p:tgtEl>
                                          <p:spTgt spid="396294"/>
                                        </p:tgtEl>
                                      </p:cBhvr>
                                      <p:from x="100000" y="100000"/>
                                      <p:to x="80000" y="100000"/>
                                    </p:animScale>
                                    <p:anim by="(#ppt_h/3+#ppt_w*0.1)" calcmode="lin" valueType="num">
                                      <p:cBhvr additive="sum">
                                        <p:cTn id="27" dur="200" decel="100000" autoRev="1" fill="hold">
                                          <p:stCondLst>
                                            <p:cond delay="600"/>
                                          </p:stCondLst>
                                        </p:cTn>
                                        <p:tgtEl>
                                          <p:spTgt spid="396294"/>
                                        </p:tgtEl>
                                        <p:attrNameLst>
                                          <p:attrName>ppt_x</p:attrName>
                                        </p:attrNameLst>
                                      </p:cBhvr>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34" presetClass="entr" presetSubtype="0" fill="hold" nodeType="clickEffect">
                                  <p:stCondLst>
                                    <p:cond delay="0"/>
                                  </p:stCondLst>
                                  <p:childTnLst>
                                    <p:set>
                                      <p:cBhvr>
                                        <p:cTn id="31" dur="1" fill="hold">
                                          <p:stCondLst>
                                            <p:cond delay="0"/>
                                          </p:stCondLst>
                                        </p:cTn>
                                        <p:tgtEl>
                                          <p:spTgt spid="396298"/>
                                        </p:tgtEl>
                                        <p:attrNameLst>
                                          <p:attrName>style.visibility</p:attrName>
                                        </p:attrNameLst>
                                      </p:cBhvr>
                                      <p:to>
                                        <p:strVal val="visible"/>
                                      </p:to>
                                    </p:set>
                                    <p:anim from="(-#ppt_w/2)" to="(#ppt_x)" calcmode="lin" valueType="num">
                                      <p:cBhvr>
                                        <p:cTn id="32" dur="600" fill="hold">
                                          <p:stCondLst>
                                            <p:cond delay="0"/>
                                          </p:stCondLst>
                                        </p:cTn>
                                        <p:tgtEl>
                                          <p:spTgt spid="396298"/>
                                        </p:tgtEl>
                                        <p:attrNameLst>
                                          <p:attrName>ppt_x</p:attrName>
                                        </p:attrNameLst>
                                      </p:cBhvr>
                                    </p:anim>
                                    <p:anim from="0" to="-1.0" calcmode="lin" valueType="num">
                                      <p:cBhvr>
                                        <p:cTn id="33" dur="200" decel="50000" autoRev="1" fill="hold">
                                          <p:stCondLst>
                                            <p:cond delay="600"/>
                                          </p:stCondLst>
                                        </p:cTn>
                                        <p:tgtEl>
                                          <p:spTgt spid="396298"/>
                                        </p:tgtEl>
                                        <p:attrNameLst>
                                          <p:attrName>xshear</p:attrName>
                                        </p:attrNameLst>
                                      </p:cBhvr>
                                    </p:anim>
                                    <p:animScale>
                                      <p:cBhvr>
                                        <p:cTn id="34" dur="200" decel="100000" autoRev="1" fill="hold">
                                          <p:stCondLst>
                                            <p:cond delay="600"/>
                                          </p:stCondLst>
                                        </p:cTn>
                                        <p:tgtEl>
                                          <p:spTgt spid="396298"/>
                                        </p:tgtEl>
                                      </p:cBhvr>
                                      <p:from x="100000" y="100000"/>
                                      <p:to x="80000" y="100000"/>
                                    </p:animScale>
                                    <p:anim by="(#ppt_h/3+#ppt_w*0.1)" calcmode="lin" valueType="num">
                                      <p:cBhvr additive="sum">
                                        <p:cTn id="35" dur="200" decel="100000" autoRev="1" fill="hold">
                                          <p:stCondLst>
                                            <p:cond delay="600"/>
                                          </p:stCondLst>
                                        </p:cTn>
                                        <p:tgtEl>
                                          <p:spTgt spid="396298"/>
                                        </p:tgtEl>
                                        <p:attrNameLst>
                                          <p:attrName>ppt_x</p:attrName>
                                        </p:attrNameLst>
                                      </p:cBhvr>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42" presetClass="entr" presetSubtype="0" fill="hold" nodeType="clickEffect">
                                  <p:stCondLst>
                                    <p:cond delay="0"/>
                                  </p:stCondLst>
                                  <p:childTnLst>
                                    <p:set>
                                      <p:cBhvr>
                                        <p:cTn id="39" dur="1" fill="hold">
                                          <p:stCondLst>
                                            <p:cond delay="0"/>
                                          </p:stCondLst>
                                        </p:cTn>
                                        <p:tgtEl>
                                          <p:spTgt spid="396296"/>
                                        </p:tgtEl>
                                        <p:attrNameLst>
                                          <p:attrName>style.visibility</p:attrName>
                                        </p:attrNameLst>
                                      </p:cBhvr>
                                      <p:to>
                                        <p:strVal val="visible"/>
                                      </p:to>
                                    </p:set>
                                    <p:animEffect transition="in" filter="fade">
                                      <p:cBhvr>
                                        <p:cTn id="40" dur="1000"/>
                                        <p:tgtEl>
                                          <p:spTgt spid="396296"/>
                                        </p:tgtEl>
                                      </p:cBhvr>
                                    </p:animEffect>
                                    <p:anim calcmode="lin" valueType="num">
                                      <p:cBhvr>
                                        <p:cTn id="41" dur="1000" fill="hold"/>
                                        <p:tgtEl>
                                          <p:spTgt spid="396296"/>
                                        </p:tgtEl>
                                        <p:attrNameLst>
                                          <p:attrName>ppt_x</p:attrName>
                                        </p:attrNameLst>
                                      </p:cBhvr>
                                      <p:tavLst>
                                        <p:tav tm="0">
                                          <p:val>
                                            <p:strVal val="#ppt_x"/>
                                          </p:val>
                                        </p:tav>
                                        <p:tav tm="100000">
                                          <p:val>
                                            <p:strVal val="#ppt_x"/>
                                          </p:val>
                                        </p:tav>
                                      </p:tavLst>
                                    </p:anim>
                                    <p:anim calcmode="lin" valueType="num">
                                      <p:cBhvr>
                                        <p:cTn id="42" dur="1000" fill="hold"/>
                                        <p:tgtEl>
                                          <p:spTgt spid="396296"/>
                                        </p:tgtEl>
                                        <p:attrNameLst>
                                          <p:attrName>ppt_y</p:attrName>
                                        </p:attrNameLst>
                                      </p:cBhvr>
                                      <p:tavLst>
                                        <p:tav tm="0">
                                          <p:val>
                                            <p:strVal val="#ppt_y+.1"/>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34" presetClass="entr" presetSubtype="0" fill="hold" nodeType="clickEffect">
                                  <p:stCondLst>
                                    <p:cond delay="0"/>
                                  </p:stCondLst>
                                  <p:childTnLst>
                                    <p:set>
                                      <p:cBhvr>
                                        <p:cTn id="46" dur="1" fill="hold">
                                          <p:stCondLst>
                                            <p:cond delay="0"/>
                                          </p:stCondLst>
                                        </p:cTn>
                                        <p:tgtEl>
                                          <p:spTgt spid="396297"/>
                                        </p:tgtEl>
                                        <p:attrNameLst>
                                          <p:attrName>style.visibility</p:attrName>
                                        </p:attrNameLst>
                                      </p:cBhvr>
                                      <p:to>
                                        <p:strVal val="visible"/>
                                      </p:to>
                                    </p:set>
                                    <p:anim from="(-#ppt_w/2)" to="(#ppt_x)" calcmode="lin" valueType="num">
                                      <p:cBhvr>
                                        <p:cTn id="47" dur="600" fill="hold">
                                          <p:stCondLst>
                                            <p:cond delay="0"/>
                                          </p:stCondLst>
                                        </p:cTn>
                                        <p:tgtEl>
                                          <p:spTgt spid="396297"/>
                                        </p:tgtEl>
                                        <p:attrNameLst>
                                          <p:attrName>ppt_x</p:attrName>
                                        </p:attrNameLst>
                                      </p:cBhvr>
                                    </p:anim>
                                    <p:anim from="0" to="-1.0" calcmode="lin" valueType="num">
                                      <p:cBhvr>
                                        <p:cTn id="48" dur="200" decel="50000" autoRev="1" fill="hold">
                                          <p:stCondLst>
                                            <p:cond delay="600"/>
                                          </p:stCondLst>
                                        </p:cTn>
                                        <p:tgtEl>
                                          <p:spTgt spid="396297"/>
                                        </p:tgtEl>
                                        <p:attrNameLst>
                                          <p:attrName>xshear</p:attrName>
                                        </p:attrNameLst>
                                      </p:cBhvr>
                                    </p:anim>
                                    <p:animScale>
                                      <p:cBhvr>
                                        <p:cTn id="49" dur="200" decel="100000" autoRev="1" fill="hold">
                                          <p:stCondLst>
                                            <p:cond delay="600"/>
                                          </p:stCondLst>
                                        </p:cTn>
                                        <p:tgtEl>
                                          <p:spTgt spid="396297"/>
                                        </p:tgtEl>
                                      </p:cBhvr>
                                      <p:from x="100000" y="100000"/>
                                      <p:to x="80000" y="100000"/>
                                    </p:animScale>
                                    <p:anim by="(#ppt_h/3+#ppt_w*0.1)" calcmode="lin" valueType="num">
                                      <p:cBhvr additive="sum">
                                        <p:cTn id="50" dur="200" decel="100000" autoRev="1" fill="hold">
                                          <p:stCondLst>
                                            <p:cond delay="600"/>
                                          </p:stCondLst>
                                        </p:cTn>
                                        <p:tgtEl>
                                          <p:spTgt spid="396297"/>
                                        </p:tgtEl>
                                        <p:attrNameLst>
                                          <p:attrName>ppt_x</p:attrName>
                                        </p:attrNameLst>
                                      </p:cBhvr>
                                    </p:anim>
                                  </p:childTnLst>
                                </p:cTn>
                              </p:par>
                              <p:par>
                                <p:cTn id="51" presetID="34" presetClass="entr" presetSubtype="0" fill="hold" grpId="0" nodeType="withEffect">
                                  <p:stCondLst>
                                    <p:cond delay="0"/>
                                  </p:stCondLst>
                                  <p:childTnLst>
                                    <p:set>
                                      <p:cBhvr>
                                        <p:cTn id="52" dur="1" fill="hold">
                                          <p:stCondLst>
                                            <p:cond delay="0"/>
                                          </p:stCondLst>
                                        </p:cTn>
                                        <p:tgtEl>
                                          <p:spTgt spid="396291">
                                            <p:txEl>
                                              <p:pRg st="0" end="0"/>
                                            </p:txEl>
                                          </p:spTgt>
                                        </p:tgtEl>
                                        <p:attrNameLst>
                                          <p:attrName>style.visibility</p:attrName>
                                        </p:attrNameLst>
                                      </p:cBhvr>
                                      <p:to>
                                        <p:strVal val="visible"/>
                                      </p:to>
                                    </p:set>
                                    <p:anim from="(-#ppt_w/2)" to="(#ppt_x)" calcmode="lin" valueType="num">
                                      <p:cBhvr>
                                        <p:cTn id="53" dur="600" fill="hold">
                                          <p:stCondLst>
                                            <p:cond delay="0"/>
                                          </p:stCondLst>
                                        </p:cTn>
                                        <p:tgtEl>
                                          <p:spTgt spid="396291">
                                            <p:txEl>
                                              <p:pRg st="0" end="0"/>
                                            </p:txEl>
                                          </p:spTgt>
                                        </p:tgtEl>
                                        <p:attrNameLst>
                                          <p:attrName>ppt_x</p:attrName>
                                        </p:attrNameLst>
                                      </p:cBhvr>
                                    </p:anim>
                                    <p:anim from="0" to="-1.0" calcmode="lin" valueType="num">
                                      <p:cBhvr>
                                        <p:cTn id="54" dur="200" decel="50000" autoRev="1" fill="hold">
                                          <p:stCondLst>
                                            <p:cond delay="600"/>
                                          </p:stCondLst>
                                        </p:cTn>
                                        <p:tgtEl>
                                          <p:spTgt spid="396291">
                                            <p:txEl>
                                              <p:pRg st="0" end="0"/>
                                            </p:txEl>
                                          </p:spTgt>
                                        </p:tgtEl>
                                        <p:attrNameLst>
                                          <p:attrName>xshear</p:attrName>
                                        </p:attrNameLst>
                                      </p:cBhvr>
                                    </p:anim>
                                    <p:animScale>
                                      <p:cBhvr>
                                        <p:cTn id="55" dur="200" decel="100000" autoRev="1" fill="hold">
                                          <p:stCondLst>
                                            <p:cond delay="600"/>
                                          </p:stCondLst>
                                        </p:cTn>
                                        <p:tgtEl>
                                          <p:spTgt spid="396291">
                                            <p:txEl>
                                              <p:pRg st="0" end="0"/>
                                            </p:txEl>
                                          </p:spTgt>
                                        </p:tgtEl>
                                      </p:cBhvr>
                                      <p:from x="100000" y="100000"/>
                                      <p:to x="80000" y="100000"/>
                                    </p:animScale>
                                    <p:anim by="(#ppt_h/3+#ppt_w*0.1)" calcmode="lin" valueType="num">
                                      <p:cBhvr additive="sum">
                                        <p:cTn id="56" dur="200" decel="100000" autoRev="1" fill="hold">
                                          <p:stCondLst>
                                            <p:cond delay="600"/>
                                          </p:stCondLst>
                                        </p:cTn>
                                        <p:tgtEl>
                                          <p:spTgt spid="396291">
                                            <p:txEl>
                                              <p:pRg st="0" end="0"/>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6290" grpId="0"/>
      <p:bldP spid="396291"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Rectangle 2"/>
          <p:cNvSpPr>
            <a:spLocks noGrp="1" noChangeArrowheads="1"/>
          </p:cNvSpPr>
          <p:nvPr>
            <p:ph type="title"/>
          </p:nvPr>
        </p:nvSpPr>
        <p:spPr>
          <a:xfrm>
            <a:off x="1919288" y="620713"/>
            <a:ext cx="8001000" cy="838200"/>
          </a:xfrm>
        </p:spPr>
        <p:txBody>
          <a:bodyPr/>
          <a:lstStyle/>
          <a:p>
            <a:pPr eaLnBrk="1" hangingPunct="1"/>
            <a:r>
              <a:rPr lang="fa-IR" altLang="en-US" smtClean="0"/>
              <a:t>تمرين 2</a:t>
            </a:r>
            <a:endParaRPr lang="en-US" altLang="en-US" smtClean="0"/>
          </a:p>
        </p:txBody>
      </p:sp>
      <p:sp>
        <p:nvSpPr>
          <p:cNvPr id="399371" name="Rectangle 11"/>
          <p:cNvSpPr>
            <a:spLocks noChangeArrowheads="1"/>
          </p:cNvSpPr>
          <p:nvPr/>
        </p:nvSpPr>
        <p:spPr bwMode="auto">
          <a:xfrm>
            <a:off x="2279650" y="2420938"/>
            <a:ext cx="7772400" cy="234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just" eaLnBrk="1" hangingPunct="1"/>
            <a:r>
              <a:rPr lang="fa-IR" altLang="en-US"/>
              <a:t>دو کرۀ کوچک که هر يک به طور مثبت باردار شده‌اند، در مجموع داراي بار </a:t>
            </a:r>
            <a:r>
              <a:rPr lang="en-US" altLang="en-US">
                <a:solidFill>
                  <a:srgbClr val="000000"/>
                </a:solidFill>
                <a:latin typeface="B Nazanin" panose="00000400000000000000" pitchFamily="2" charset="-78"/>
              </a:rPr>
              <a:t>5×10</a:t>
            </a:r>
            <a:r>
              <a:rPr lang="en-US" altLang="en-US" baseline="30000">
                <a:solidFill>
                  <a:srgbClr val="000000"/>
                </a:solidFill>
                <a:latin typeface="B Nazanin" panose="00000400000000000000" pitchFamily="2" charset="-78"/>
              </a:rPr>
              <a:t>-5</a:t>
            </a:r>
            <a:r>
              <a:rPr lang="fa-IR" altLang="en-US"/>
              <a:t> کولن هستند و در فاصلۀ </a:t>
            </a:r>
            <a:r>
              <a:rPr lang="en-US" altLang="en-US">
                <a:solidFill>
                  <a:srgbClr val="000000"/>
                </a:solidFill>
                <a:latin typeface="B Nazanin" panose="00000400000000000000" pitchFamily="2" charset="-78"/>
              </a:rPr>
              <a:t>2</a:t>
            </a:r>
            <a:r>
              <a:rPr lang="en-US" altLang="en-US">
                <a:solidFill>
                  <a:srgbClr val="000000"/>
                </a:solidFill>
                <a:cs typeface="Times New Roman" panose="02020603050405020304" pitchFamily="18" charset="0"/>
              </a:rPr>
              <a:t>m</a:t>
            </a:r>
            <a:r>
              <a:rPr lang="fa-IR" altLang="en-US"/>
              <a:t> از هم يکديگر را با نيروي </a:t>
            </a:r>
            <a:r>
              <a:rPr lang="en-US" altLang="en-US">
                <a:solidFill>
                  <a:srgbClr val="000000"/>
                </a:solidFill>
                <a:latin typeface="B Nazanin" panose="00000400000000000000" pitchFamily="2" charset="-78"/>
              </a:rPr>
              <a:t>1</a:t>
            </a:r>
            <a:r>
              <a:rPr lang="en-US" altLang="en-US" sz="2000">
                <a:solidFill>
                  <a:srgbClr val="000000"/>
                </a:solidFill>
                <a:cs typeface="Times New Roman" panose="02020603050405020304" pitchFamily="18" charset="0"/>
              </a:rPr>
              <a:t>N</a:t>
            </a:r>
            <a:r>
              <a:rPr lang="fa-IR" altLang="en-US"/>
              <a:t> مي رانند، بار کل چگونه ميان اين کره ها تقسيم شده است؟</a:t>
            </a:r>
            <a:endParaRPr lang="en-US" altLang="en-US"/>
          </a:p>
        </p:txBody>
      </p:sp>
    </p:spTree>
    <p:extLst>
      <p:ext uri="{BB962C8B-B14F-4D97-AF65-F5344CB8AC3E}">
        <p14:creationId xmlns:p14="http://schemas.microsoft.com/office/powerpoint/2010/main" val="2847611587"/>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399362"/>
                                        </p:tgtEl>
                                        <p:attrNameLst>
                                          <p:attrName>style.visibility</p:attrName>
                                        </p:attrNameLst>
                                      </p:cBhvr>
                                      <p:to>
                                        <p:strVal val="visible"/>
                                      </p:to>
                                    </p:set>
                                    <p:animEffect transition="in" filter="fade">
                                      <p:cBhvr>
                                        <p:cTn id="7" dur="800" decel="100000"/>
                                        <p:tgtEl>
                                          <p:spTgt spid="399362"/>
                                        </p:tgtEl>
                                      </p:cBhvr>
                                    </p:animEffect>
                                    <p:anim calcmode="lin" valueType="num">
                                      <p:cBhvr>
                                        <p:cTn id="8" dur="800" decel="100000" fill="hold"/>
                                        <p:tgtEl>
                                          <p:spTgt spid="399362"/>
                                        </p:tgtEl>
                                        <p:attrNameLst>
                                          <p:attrName>style.rotation</p:attrName>
                                        </p:attrNameLst>
                                      </p:cBhvr>
                                      <p:tavLst>
                                        <p:tav tm="0">
                                          <p:val>
                                            <p:fltVal val="-90"/>
                                          </p:val>
                                        </p:tav>
                                        <p:tav tm="100000">
                                          <p:val>
                                            <p:fltVal val="0"/>
                                          </p:val>
                                        </p:tav>
                                      </p:tavLst>
                                    </p:anim>
                                    <p:anim calcmode="lin" valueType="num">
                                      <p:cBhvr>
                                        <p:cTn id="9" dur="800" decel="100000" fill="hold"/>
                                        <p:tgtEl>
                                          <p:spTgt spid="399362"/>
                                        </p:tgtEl>
                                        <p:attrNameLst>
                                          <p:attrName>ppt_x</p:attrName>
                                        </p:attrNameLst>
                                      </p:cBhvr>
                                      <p:tavLst>
                                        <p:tav tm="0">
                                          <p:val>
                                            <p:strVal val="#ppt_x+0.4"/>
                                          </p:val>
                                        </p:tav>
                                        <p:tav tm="100000">
                                          <p:val>
                                            <p:strVal val="#ppt_x-0.05"/>
                                          </p:val>
                                        </p:tav>
                                      </p:tavLst>
                                    </p:anim>
                                    <p:anim calcmode="lin" valueType="num">
                                      <p:cBhvr>
                                        <p:cTn id="10" dur="800" decel="100000" fill="hold"/>
                                        <p:tgtEl>
                                          <p:spTgt spid="39936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9936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99362"/>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500"/>
                                  </p:stCondLst>
                                  <p:iterate type="lt">
                                    <p:tmPct val="35000"/>
                                  </p:iterate>
                                  <p:childTnLst>
                                    <p:set>
                                      <p:cBhvr>
                                        <p:cTn id="15" dur="1" fill="hold">
                                          <p:stCondLst>
                                            <p:cond delay="0"/>
                                          </p:stCondLst>
                                        </p:cTn>
                                        <p:tgtEl>
                                          <p:spTgt spid="399371"/>
                                        </p:tgtEl>
                                        <p:attrNameLst>
                                          <p:attrName>style.visibility</p:attrName>
                                        </p:attrNameLst>
                                      </p:cBhvr>
                                      <p:to>
                                        <p:strVal val="visible"/>
                                      </p:to>
                                    </p:set>
                                    <p:anim calcmode="discrete" valueType="clr">
                                      <p:cBhvr override="childStyle">
                                        <p:cTn id="16" dur="80"/>
                                        <p:tgtEl>
                                          <p:spTgt spid="399371"/>
                                        </p:tgtEl>
                                        <p:attrNameLst>
                                          <p:attrName>style.color</p:attrName>
                                        </p:attrNameLst>
                                      </p:cBhvr>
                                      <p:tavLst>
                                        <p:tav tm="0">
                                          <p:val>
                                            <p:clrVal>
                                              <a:schemeClr val="accent2"/>
                                            </p:clrVal>
                                          </p:val>
                                        </p:tav>
                                        <p:tav tm="50000">
                                          <p:val>
                                            <p:clrVal>
                                              <a:srgbClr val="00CC00"/>
                                            </p:clrVal>
                                          </p:val>
                                        </p:tav>
                                      </p:tavLst>
                                    </p:anim>
                                    <p:anim calcmode="discrete" valueType="clr">
                                      <p:cBhvr>
                                        <p:cTn id="17" dur="80"/>
                                        <p:tgtEl>
                                          <p:spTgt spid="399371"/>
                                        </p:tgtEl>
                                        <p:attrNameLst>
                                          <p:attrName>fillcolor</p:attrName>
                                        </p:attrNameLst>
                                      </p:cBhvr>
                                      <p:tavLst>
                                        <p:tav tm="0">
                                          <p:val>
                                            <p:clrVal>
                                              <a:schemeClr val="accent2"/>
                                            </p:clrVal>
                                          </p:val>
                                        </p:tav>
                                        <p:tav tm="50000">
                                          <p:val>
                                            <p:clrVal>
                                              <a:schemeClr val="hlink"/>
                                            </p:clrVal>
                                          </p:val>
                                        </p:tav>
                                      </p:tavLst>
                                    </p:anim>
                                    <p:set>
                                      <p:cBhvr>
                                        <p:cTn id="18" dur="80"/>
                                        <p:tgtEl>
                                          <p:spTgt spid="39937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62" grpId="0"/>
      <p:bldP spid="39937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Rectangle 2"/>
          <p:cNvSpPr>
            <a:spLocks noGrp="1" noChangeArrowheads="1"/>
          </p:cNvSpPr>
          <p:nvPr>
            <p:ph type="title"/>
          </p:nvPr>
        </p:nvSpPr>
        <p:spPr/>
        <p:txBody>
          <a:bodyPr/>
          <a:lstStyle/>
          <a:p>
            <a:pPr eaLnBrk="1" hangingPunct="1"/>
            <a:r>
              <a:rPr lang="fa-IR" altLang="en-US" smtClean="0">
                <a:solidFill>
                  <a:srgbClr val="000092"/>
                </a:solidFill>
              </a:rPr>
              <a:t>3- مغناطيس و الکترومغناطيس</a:t>
            </a:r>
            <a:endParaRPr lang="en-US" altLang="en-US" smtClean="0">
              <a:solidFill>
                <a:srgbClr val="000092"/>
              </a:solidFill>
            </a:endParaRPr>
          </a:p>
        </p:txBody>
      </p:sp>
      <p:sp>
        <p:nvSpPr>
          <p:cNvPr id="307203" name="Rectangle 3"/>
          <p:cNvSpPr>
            <a:spLocks noGrp="1" noChangeArrowheads="1"/>
          </p:cNvSpPr>
          <p:nvPr>
            <p:ph type="body" idx="1"/>
          </p:nvPr>
        </p:nvSpPr>
        <p:spPr>
          <a:xfrm>
            <a:off x="2208213" y="1628775"/>
            <a:ext cx="7772400" cy="4648200"/>
          </a:xfrm>
        </p:spPr>
        <p:txBody>
          <a:bodyPr/>
          <a:lstStyle/>
          <a:p>
            <a:pPr eaLnBrk="1" hangingPunct="1"/>
            <a:r>
              <a:rPr lang="fa-IR" altLang="en-US" smtClean="0">
                <a:solidFill>
                  <a:srgbClr val="7145ED"/>
                </a:solidFill>
              </a:rPr>
              <a:t>فصلهاي زير به مغناطيس و الکترومغناطيس مربوط مي شوند:</a:t>
            </a:r>
          </a:p>
          <a:p>
            <a:pPr lvl="1" eaLnBrk="1" hangingPunct="1"/>
            <a:r>
              <a:rPr lang="fa-IR" altLang="en-US" smtClean="0">
                <a:solidFill>
                  <a:srgbClr val="000000"/>
                </a:solidFill>
              </a:rPr>
              <a:t>ميدان مغناطيسي</a:t>
            </a:r>
          </a:p>
          <a:p>
            <a:pPr lvl="1" eaLnBrk="1" hangingPunct="1"/>
            <a:r>
              <a:rPr lang="fa-IR" altLang="en-US" smtClean="0">
                <a:solidFill>
                  <a:srgbClr val="000000"/>
                </a:solidFill>
              </a:rPr>
              <a:t>قانون آمپر</a:t>
            </a:r>
          </a:p>
          <a:p>
            <a:pPr lvl="1" eaLnBrk="1" hangingPunct="1"/>
            <a:r>
              <a:rPr lang="fa-IR" altLang="en-US" smtClean="0">
                <a:solidFill>
                  <a:srgbClr val="000000"/>
                </a:solidFill>
              </a:rPr>
              <a:t>قانون القاي فاراده</a:t>
            </a:r>
          </a:p>
          <a:p>
            <a:pPr lvl="1" eaLnBrk="1" hangingPunct="1"/>
            <a:r>
              <a:rPr lang="fa-IR" altLang="en-US" smtClean="0">
                <a:solidFill>
                  <a:srgbClr val="000000"/>
                </a:solidFill>
              </a:rPr>
              <a:t>خود‌القايي</a:t>
            </a:r>
          </a:p>
          <a:p>
            <a:pPr lvl="1" eaLnBrk="1" hangingPunct="1"/>
            <a:r>
              <a:rPr lang="fa-IR" altLang="en-US" smtClean="0">
                <a:solidFill>
                  <a:srgbClr val="000000"/>
                </a:solidFill>
              </a:rPr>
              <a:t>القاي متقابل</a:t>
            </a:r>
          </a:p>
          <a:p>
            <a:pPr lvl="1" eaLnBrk="1" hangingPunct="1"/>
            <a:r>
              <a:rPr lang="fa-IR" altLang="en-US" smtClean="0">
                <a:solidFill>
                  <a:srgbClr val="000000"/>
                </a:solidFill>
              </a:rPr>
              <a:t>جريانهاي متناوب</a:t>
            </a:r>
            <a:endParaRPr lang="en-US" altLang="en-US" smtClean="0">
              <a:solidFill>
                <a:srgbClr val="000000"/>
              </a:solidFill>
            </a:endParaRPr>
          </a:p>
        </p:txBody>
      </p:sp>
    </p:spTree>
    <p:extLst>
      <p:ext uri="{BB962C8B-B14F-4D97-AF65-F5344CB8AC3E}">
        <p14:creationId xmlns:p14="http://schemas.microsoft.com/office/powerpoint/2010/main" val="749283317"/>
      </p:ext>
    </p:extLst>
  </p:cSld>
  <p:clrMapOvr>
    <a:masterClrMapping/>
  </p:clrMapOvr>
  <p:transition spd="med">
    <p:wheel spokes="2"/>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307202"/>
                                        </p:tgtEl>
                                        <p:attrNameLst>
                                          <p:attrName>style.visibility</p:attrName>
                                        </p:attrNameLst>
                                      </p:cBhvr>
                                      <p:to>
                                        <p:strVal val="visible"/>
                                      </p:to>
                                    </p:set>
                                    <p:animEffect transition="in" filter="fade">
                                      <p:cBhvr>
                                        <p:cTn id="7" dur="800" decel="100000"/>
                                        <p:tgtEl>
                                          <p:spTgt spid="307202"/>
                                        </p:tgtEl>
                                      </p:cBhvr>
                                    </p:animEffect>
                                    <p:anim calcmode="lin" valueType="num">
                                      <p:cBhvr>
                                        <p:cTn id="8" dur="800" decel="100000" fill="hold"/>
                                        <p:tgtEl>
                                          <p:spTgt spid="307202"/>
                                        </p:tgtEl>
                                        <p:attrNameLst>
                                          <p:attrName>style.rotation</p:attrName>
                                        </p:attrNameLst>
                                      </p:cBhvr>
                                      <p:tavLst>
                                        <p:tav tm="0">
                                          <p:val>
                                            <p:fltVal val="-90"/>
                                          </p:val>
                                        </p:tav>
                                        <p:tav tm="100000">
                                          <p:val>
                                            <p:fltVal val="0"/>
                                          </p:val>
                                        </p:tav>
                                      </p:tavLst>
                                    </p:anim>
                                    <p:anim calcmode="lin" valueType="num">
                                      <p:cBhvr>
                                        <p:cTn id="9" dur="800" decel="100000" fill="hold"/>
                                        <p:tgtEl>
                                          <p:spTgt spid="307202"/>
                                        </p:tgtEl>
                                        <p:attrNameLst>
                                          <p:attrName>ppt_x</p:attrName>
                                        </p:attrNameLst>
                                      </p:cBhvr>
                                      <p:tavLst>
                                        <p:tav tm="0">
                                          <p:val>
                                            <p:strVal val="#ppt_x+0.4"/>
                                          </p:val>
                                        </p:tav>
                                        <p:tav tm="100000">
                                          <p:val>
                                            <p:strVal val="#ppt_x-0.05"/>
                                          </p:val>
                                        </p:tav>
                                      </p:tavLst>
                                    </p:anim>
                                    <p:anim calcmode="lin" valueType="num">
                                      <p:cBhvr>
                                        <p:cTn id="10" dur="800" decel="100000" fill="hold"/>
                                        <p:tgtEl>
                                          <p:spTgt spid="30720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0720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07202"/>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12" presetClass="entr" presetSubtype="4" fill="hold" grpId="0" nodeType="afterEffect">
                                  <p:stCondLst>
                                    <p:cond delay="0"/>
                                  </p:stCondLst>
                                  <p:childTnLst>
                                    <p:set>
                                      <p:cBhvr>
                                        <p:cTn id="15" dur="1" fill="hold">
                                          <p:stCondLst>
                                            <p:cond delay="0"/>
                                          </p:stCondLst>
                                        </p:cTn>
                                        <p:tgtEl>
                                          <p:spTgt spid="307203">
                                            <p:txEl>
                                              <p:pRg st="0" end="0"/>
                                            </p:txEl>
                                          </p:spTgt>
                                        </p:tgtEl>
                                        <p:attrNameLst>
                                          <p:attrName>style.visibility</p:attrName>
                                        </p:attrNameLst>
                                      </p:cBhvr>
                                      <p:to>
                                        <p:strVal val="visible"/>
                                      </p:to>
                                    </p:set>
                                    <p:animEffect transition="in" filter="slide(fromBottom)">
                                      <p:cBhvr>
                                        <p:cTn id="16" dur="500"/>
                                        <p:tgtEl>
                                          <p:spTgt spid="307203">
                                            <p:txEl>
                                              <p:pRg st="0" end="0"/>
                                            </p:txEl>
                                          </p:spTgt>
                                        </p:tgtEl>
                                      </p:cBhvr>
                                    </p:animEffect>
                                  </p:childTnLst>
                                </p:cTn>
                              </p:par>
                            </p:childTnLst>
                          </p:cTn>
                        </p:par>
                        <p:par>
                          <p:cTn id="17" fill="hold" nodeType="afterGroup">
                            <p:stCondLst>
                              <p:cond delay="1500"/>
                            </p:stCondLst>
                            <p:childTnLst>
                              <p:par>
                                <p:cTn id="18" presetID="12" presetClass="entr" presetSubtype="4" fill="hold" grpId="0" nodeType="afterEffect">
                                  <p:stCondLst>
                                    <p:cond delay="0"/>
                                  </p:stCondLst>
                                  <p:childTnLst>
                                    <p:set>
                                      <p:cBhvr>
                                        <p:cTn id="19" dur="1" fill="hold">
                                          <p:stCondLst>
                                            <p:cond delay="0"/>
                                          </p:stCondLst>
                                        </p:cTn>
                                        <p:tgtEl>
                                          <p:spTgt spid="307203">
                                            <p:txEl>
                                              <p:pRg st="1" end="1"/>
                                            </p:txEl>
                                          </p:spTgt>
                                        </p:tgtEl>
                                        <p:attrNameLst>
                                          <p:attrName>style.visibility</p:attrName>
                                        </p:attrNameLst>
                                      </p:cBhvr>
                                      <p:to>
                                        <p:strVal val="visible"/>
                                      </p:to>
                                    </p:set>
                                    <p:animEffect transition="in" filter="slide(fromBottom)">
                                      <p:cBhvr>
                                        <p:cTn id="20" dur="500"/>
                                        <p:tgtEl>
                                          <p:spTgt spid="307203">
                                            <p:txEl>
                                              <p:pRg st="1" end="1"/>
                                            </p:txEl>
                                          </p:spTgt>
                                        </p:tgtEl>
                                      </p:cBhvr>
                                    </p:animEffect>
                                  </p:childTnLst>
                                </p:cTn>
                              </p:par>
                            </p:childTnLst>
                          </p:cTn>
                        </p:par>
                        <p:par>
                          <p:cTn id="21" fill="hold" nodeType="afterGroup">
                            <p:stCondLst>
                              <p:cond delay="2000"/>
                            </p:stCondLst>
                            <p:childTnLst>
                              <p:par>
                                <p:cTn id="22" presetID="12" presetClass="entr" presetSubtype="4" fill="hold" grpId="0" nodeType="afterEffect">
                                  <p:stCondLst>
                                    <p:cond delay="0"/>
                                  </p:stCondLst>
                                  <p:childTnLst>
                                    <p:set>
                                      <p:cBhvr>
                                        <p:cTn id="23" dur="1" fill="hold">
                                          <p:stCondLst>
                                            <p:cond delay="0"/>
                                          </p:stCondLst>
                                        </p:cTn>
                                        <p:tgtEl>
                                          <p:spTgt spid="307203">
                                            <p:txEl>
                                              <p:pRg st="2" end="2"/>
                                            </p:txEl>
                                          </p:spTgt>
                                        </p:tgtEl>
                                        <p:attrNameLst>
                                          <p:attrName>style.visibility</p:attrName>
                                        </p:attrNameLst>
                                      </p:cBhvr>
                                      <p:to>
                                        <p:strVal val="visible"/>
                                      </p:to>
                                    </p:set>
                                    <p:animEffect transition="in" filter="slide(fromBottom)">
                                      <p:cBhvr>
                                        <p:cTn id="24" dur="500"/>
                                        <p:tgtEl>
                                          <p:spTgt spid="307203">
                                            <p:txEl>
                                              <p:pRg st="2" end="2"/>
                                            </p:txEl>
                                          </p:spTgt>
                                        </p:tgtEl>
                                      </p:cBhvr>
                                    </p:animEffect>
                                  </p:childTnLst>
                                </p:cTn>
                              </p:par>
                            </p:childTnLst>
                          </p:cTn>
                        </p:par>
                        <p:par>
                          <p:cTn id="25" fill="hold" nodeType="afterGroup">
                            <p:stCondLst>
                              <p:cond delay="2500"/>
                            </p:stCondLst>
                            <p:childTnLst>
                              <p:par>
                                <p:cTn id="26" presetID="12" presetClass="entr" presetSubtype="4" fill="hold" grpId="0" nodeType="afterEffect">
                                  <p:stCondLst>
                                    <p:cond delay="0"/>
                                  </p:stCondLst>
                                  <p:childTnLst>
                                    <p:set>
                                      <p:cBhvr>
                                        <p:cTn id="27" dur="1" fill="hold">
                                          <p:stCondLst>
                                            <p:cond delay="0"/>
                                          </p:stCondLst>
                                        </p:cTn>
                                        <p:tgtEl>
                                          <p:spTgt spid="307203">
                                            <p:txEl>
                                              <p:pRg st="3" end="3"/>
                                            </p:txEl>
                                          </p:spTgt>
                                        </p:tgtEl>
                                        <p:attrNameLst>
                                          <p:attrName>style.visibility</p:attrName>
                                        </p:attrNameLst>
                                      </p:cBhvr>
                                      <p:to>
                                        <p:strVal val="visible"/>
                                      </p:to>
                                    </p:set>
                                    <p:animEffect transition="in" filter="slide(fromBottom)">
                                      <p:cBhvr>
                                        <p:cTn id="28" dur="500"/>
                                        <p:tgtEl>
                                          <p:spTgt spid="307203">
                                            <p:txEl>
                                              <p:pRg st="3" end="3"/>
                                            </p:txEl>
                                          </p:spTgt>
                                        </p:tgtEl>
                                      </p:cBhvr>
                                    </p:animEffect>
                                  </p:childTnLst>
                                </p:cTn>
                              </p:par>
                            </p:childTnLst>
                          </p:cTn>
                        </p:par>
                        <p:par>
                          <p:cTn id="29" fill="hold" nodeType="afterGroup">
                            <p:stCondLst>
                              <p:cond delay="3000"/>
                            </p:stCondLst>
                            <p:childTnLst>
                              <p:par>
                                <p:cTn id="30" presetID="12" presetClass="entr" presetSubtype="4" fill="hold" grpId="0" nodeType="afterEffect">
                                  <p:stCondLst>
                                    <p:cond delay="0"/>
                                  </p:stCondLst>
                                  <p:childTnLst>
                                    <p:set>
                                      <p:cBhvr>
                                        <p:cTn id="31" dur="1" fill="hold">
                                          <p:stCondLst>
                                            <p:cond delay="0"/>
                                          </p:stCondLst>
                                        </p:cTn>
                                        <p:tgtEl>
                                          <p:spTgt spid="307203">
                                            <p:txEl>
                                              <p:pRg st="4" end="4"/>
                                            </p:txEl>
                                          </p:spTgt>
                                        </p:tgtEl>
                                        <p:attrNameLst>
                                          <p:attrName>style.visibility</p:attrName>
                                        </p:attrNameLst>
                                      </p:cBhvr>
                                      <p:to>
                                        <p:strVal val="visible"/>
                                      </p:to>
                                    </p:set>
                                    <p:animEffect transition="in" filter="slide(fromBottom)">
                                      <p:cBhvr>
                                        <p:cTn id="32" dur="500"/>
                                        <p:tgtEl>
                                          <p:spTgt spid="307203">
                                            <p:txEl>
                                              <p:pRg st="4" end="4"/>
                                            </p:txEl>
                                          </p:spTgt>
                                        </p:tgtEl>
                                      </p:cBhvr>
                                    </p:animEffect>
                                  </p:childTnLst>
                                </p:cTn>
                              </p:par>
                            </p:childTnLst>
                          </p:cTn>
                        </p:par>
                        <p:par>
                          <p:cTn id="33" fill="hold" nodeType="afterGroup">
                            <p:stCondLst>
                              <p:cond delay="3500"/>
                            </p:stCondLst>
                            <p:childTnLst>
                              <p:par>
                                <p:cTn id="34" presetID="12" presetClass="entr" presetSubtype="4" fill="hold" grpId="0" nodeType="afterEffect">
                                  <p:stCondLst>
                                    <p:cond delay="0"/>
                                  </p:stCondLst>
                                  <p:childTnLst>
                                    <p:set>
                                      <p:cBhvr>
                                        <p:cTn id="35" dur="1" fill="hold">
                                          <p:stCondLst>
                                            <p:cond delay="0"/>
                                          </p:stCondLst>
                                        </p:cTn>
                                        <p:tgtEl>
                                          <p:spTgt spid="307203">
                                            <p:txEl>
                                              <p:pRg st="5" end="5"/>
                                            </p:txEl>
                                          </p:spTgt>
                                        </p:tgtEl>
                                        <p:attrNameLst>
                                          <p:attrName>style.visibility</p:attrName>
                                        </p:attrNameLst>
                                      </p:cBhvr>
                                      <p:to>
                                        <p:strVal val="visible"/>
                                      </p:to>
                                    </p:set>
                                    <p:animEffect transition="in" filter="slide(fromBottom)">
                                      <p:cBhvr>
                                        <p:cTn id="36" dur="500"/>
                                        <p:tgtEl>
                                          <p:spTgt spid="307203">
                                            <p:txEl>
                                              <p:pRg st="5" end="5"/>
                                            </p:txEl>
                                          </p:spTgt>
                                        </p:tgtEl>
                                      </p:cBhvr>
                                    </p:animEffect>
                                  </p:childTnLst>
                                </p:cTn>
                              </p:par>
                            </p:childTnLst>
                          </p:cTn>
                        </p:par>
                        <p:par>
                          <p:cTn id="37" fill="hold" nodeType="afterGroup">
                            <p:stCondLst>
                              <p:cond delay="4000"/>
                            </p:stCondLst>
                            <p:childTnLst>
                              <p:par>
                                <p:cTn id="38" presetID="12" presetClass="entr" presetSubtype="4" fill="hold" grpId="0" nodeType="afterEffect">
                                  <p:stCondLst>
                                    <p:cond delay="0"/>
                                  </p:stCondLst>
                                  <p:childTnLst>
                                    <p:set>
                                      <p:cBhvr>
                                        <p:cTn id="39" dur="1" fill="hold">
                                          <p:stCondLst>
                                            <p:cond delay="0"/>
                                          </p:stCondLst>
                                        </p:cTn>
                                        <p:tgtEl>
                                          <p:spTgt spid="307203">
                                            <p:txEl>
                                              <p:pRg st="6" end="6"/>
                                            </p:txEl>
                                          </p:spTgt>
                                        </p:tgtEl>
                                        <p:attrNameLst>
                                          <p:attrName>style.visibility</p:attrName>
                                        </p:attrNameLst>
                                      </p:cBhvr>
                                      <p:to>
                                        <p:strVal val="visible"/>
                                      </p:to>
                                    </p:set>
                                    <p:animEffect transition="in" filter="slide(fromBottom)">
                                      <p:cBhvr>
                                        <p:cTn id="40" dur="500"/>
                                        <p:tgtEl>
                                          <p:spTgt spid="30720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02" grpId="0"/>
      <p:bldP spid="30720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4" name="Rectangle 2"/>
          <p:cNvSpPr>
            <a:spLocks noGrp="1" noChangeArrowheads="1"/>
          </p:cNvSpPr>
          <p:nvPr>
            <p:ph type="title" sz="quarter"/>
          </p:nvPr>
        </p:nvSpPr>
        <p:spPr/>
        <p:txBody>
          <a:bodyPr/>
          <a:lstStyle/>
          <a:p>
            <a:pPr eaLnBrk="1" hangingPunct="1"/>
            <a:r>
              <a:rPr lang="fa-IR" altLang="en-US" smtClean="0"/>
              <a:t>حل تمرين 2</a:t>
            </a:r>
            <a:endParaRPr lang="en-US" altLang="en-US" smtClean="0"/>
          </a:p>
        </p:txBody>
      </p:sp>
      <p:graphicFrame>
        <p:nvGraphicFramePr>
          <p:cNvPr id="407556" name="Object 4"/>
          <p:cNvGraphicFramePr>
            <a:graphicFrameLocks noChangeAspect="1"/>
          </p:cNvGraphicFramePr>
          <p:nvPr>
            <p:ph sz="quarter" idx="1"/>
          </p:nvPr>
        </p:nvGraphicFramePr>
        <p:xfrm>
          <a:off x="2540000" y="1341439"/>
          <a:ext cx="2451100" cy="719137"/>
        </p:xfrm>
        <a:graphic>
          <a:graphicData uri="http://schemas.openxmlformats.org/presentationml/2006/ole">
            <mc:AlternateContent xmlns:mc="http://schemas.openxmlformats.org/markup-compatibility/2006">
              <mc:Choice xmlns:v="urn:schemas-microsoft-com:vml" Requires="v">
                <p:oleObj spid="_x0000_s6146" name="Equation" r:id="rId3" imgW="952087" imgH="279279" progId="Equation.3">
                  <p:embed/>
                </p:oleObj>
              </mc:Choice>
              <mc:Fallback>
                <p:oleObj name="Equation" r:id="rId3" imgW="952087" imgH="27927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40000" y="1341439"/>
                        <a:ext cx="2451100" cy="7191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407557" name="Object 5"/>
          <p:cNvGraphicFramePr>
            <a:graphicFrameLocks noChangeAspect="1"/>
          </p:cNvGraphicFramePr>
          <p:nvPr>
            <p:ph sz="quarter" idx="2"/>
          </p:nvPr>
        </p:nvGraphicFramePr>
        <p:xfrm>
          <a:off x="3027364" y="2808289"/>
          <a:ext cx="1844675" cy="1196975"/>
        </p:xfrm>
        <a:graphic>
          <a:graphicData uri="http://schemas.openxmlformats.org/presentationml/2006/ole">
            <mc:AlternateContent xmlns:mc="http://schemas.openxmlformats.org/markup-compatibility/2006">
              <mc:Choice xmlns:v="urn:schemas-microsoft-com:vml" Requires="v">
                <p:oleObj spid="_x0000_s6147" name="Equation" r:id="rId5" imgW="723586" imgH="469696" progId="Equation.3">
                  <p:embed/>
                </p:oleObj>
              </mc:Choice>
              <mc:Fallback>
                <p:oleObj name="Equation" r:id="rId5" imgW="723586" imgH="469696"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27364" y="2808289"/>
                        <a:ext cx="1844675" cy="1196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07559" name="Object 7"/>
          <p:cNvGraphicFramePr>
            <a:graphicFrameLocks noChangeAspect="1"/>
          </p:cNvGraphicFramePr>
          <p:nvPr>
            <p:ph sz="quarter" idx="3"/>
          </p:nvPr>
        </p:nvGraphicFramePr>
        <p:xfrm>
          <a:off x="6635750" y="2852739"/>
          <a:ext cx="2413000" cy="935037"/>
        </p:xfrm>
        <a:graphic>
          <a:graphicData uri="http://schemas.openxmlformats.org/presentationml/2006/ole">
            <mc:AlternateContent xmlns:mc="http://schemas.openxmlformats.org/markup-compatibility/2006">
              <mc:Choice xmlns:v="urn:schemas-microsoft-com:vml" Requires="v">
                <p:oleObj spid="_x0000_s6148" name="Equation" r:id="rId7" imgW="1016000" imgH="393700" progId="Equation.3">
                  <p:embed/>
                </p:oleObj>
              </mc:Choice>
              <mc:Fallback>
                <p:oleObj name="Equation" r:id="rId7" imgW="1016000" imgH="3937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635750" y="2852739"/>
                        <a:ext cx="2413000" cy="935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07561" name="Object 9"/>
          <p:cNvGraphicFramePr>
            <a:graphicFrameLocks noChangeAspect="1"/>
          </p:cNvGraphicFramePr>
          <p:nvPr>
            <p:ph sz="quarter" idx="4"/>
          </p:nvPr>
        </p:nvGraphicFramePr>
        <p:xfrm>
          <a:off x="2716214" y="4437064"/>
          <a:ext cx="1971675" cy="885825"/>
        </p:xfrm>
        <a:graphic>
          <a:graphicData uri="http://schemas.openxmlformats.org/presentationml/2006/ole">
            <mc:AlternateContent xmlns:mc="http://schemas.openxmlformats.org/markup-compatibility/2006">
              <mc:Choice xmlns:v="urn:schemas-microsoft-com:vml" Requires="v">
                <p:oleObj spid="_x0000_s6149" name="Equation" r:id="rId9" imgW="875920" imgH="393529" progId="Equation.3">
                  <p:embed/>
                </p:oleObj>
              </mc:Choice>
              <mc:Fallback>
                <p:oleObj name="Equation" r:id="rId9" imgW="875920" imgH="393529"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716214" y="4437064"/>
                        <a:ext cx="1971675" cy="885825"/>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07564" name="Object 12"/>
          <p:cNvGraphicFramePr>
            <a:graphicFrameLocks noChangeAspect="1"/>
          </p:cNvGraphicFramePr>
          <p:nvPr/>
        </p:nvGraphicFramePr>
        <p:xfrm>
          <a:off x="5465763" y="5516564"/>
          <a:ext cx="4335462" cy="803275"/>
        </p:xfrm>
        <a:graphic>
          <a:graphicData uri="http://schemas.openxmlformats.org/presentationml/2006/ole">
            <mc:AlternateContent xmlns:mc="http://schemas.openxmlformats.org/markup-compatibility/2006">
              <mc:Choice xmlns:v="urn:schemas-microsoft-com:vml" Requires="v">
                <p:oleObj spid="_x0000_s6150" name="Equation" r:id="rId11" imgW="1497950" imgH="291973" progId="Equation.3">
                  <p:embed/>
                </p:oleObj>
              </mc:Choice>
              <mc:Fallback>
                <p:oleObj name="Equation" r:id="rId11" imgW="1497950" imgH="291973"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465763" y="5516564"/>
                        <a:ext cx="4335462" cy="803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07565" name="Object 13"/>
          <p:cNvGraphicFramePr>
            <a:graphicFrameLocks noChangeAspect="1"/>
          </p:cNvGraphicFramePr>
          <p:nvPr/>
        </p:nvGraphicFramePr>
        <p:xfrm>
          <a:off x="5880100" y="1557338"/>
          <a:ext cx="330200" cy="431800"/>
        </p:xfrm>
        <a:graphic>
          <a:graphicData uri="http://schemas.openxmlformats.org/presentationml/2006/ole">
            <mc:AlternateContent xmlns:mc="http://schemas.openxmlformats.org/markup-compatibility/2006">
              <mc:Choice xmlns:v="urn:schemas-microsoft-com:vml" Requires="v">
                <p:oleObj spid="_x0000_s6151" name="Equation" r:id="rId13" imgW="164885" imgH="215619" progId="Equation.3">
                  <p:embed/>
                </p:oleObj>
              </mc:Choice>
              <mc:Fallback>
                <p:oleObj name="Equation" r:id="rId13" imgW="164885" imgH="215619"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880100" y="1557338"/>
                        <a:ext cx="330200" cy="431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07566" name="Object 14"/>
          <p:cNvGraphicFramePr>
            <a:graphicFrameLocks noChangeAspect="1"/>
          </p:cNvGraphicFramePr>
          <p:nvPr/>
        </p:nvGraphicFramePr>
        <p:xfrm>
          <a:off x="5951538" y="4652964"/>
          <a:ext cx="381000" cy="433387"/>
        </p:xfrm>
        <a:graphic>
          <a:graphicData uri="http://schemas.openxmlformats.org/presentationml/2006/ole">
            <mc:AlternateContent xmlns:mc="http://schemas.openxmlformats.org/markup-compatibility/2006">
              <mc:Choice xmlns:v="urn:schemas-microsoft-com:vml" Requires="v">
                <p:oleObj spid="_x0000_s6152" name="Equation" r:id="rId15" imgW="190335" imgH="215713" progId="Equation.3">
                  <p:embed/>
                </p:oleObj>
              </mc:Choice>
              <mc:Fallback>
                <p:oleObj name="Equation" r:id="rId15" imgW="190335" imgH="215713"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951538" y="4652964"/>
                        <a:ext cx="381000" cy="433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939987825"/>
      </p:ext>
    </p:extLst>
  </p:cSld>
  <p:clrMapOvr>
    <a:masterClrMapping/>
  </p:clrMapOvr>
  <p:transition>
    <p:comb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407554"/>
                                        </p:tgtEl>
                                        <p:attrNameLst>
                                          <p:attrName>style.visibility</p:attrName>
                                        </p:attrNameLst>
                                      </p:cBhvr>
                                      <p:to>
                                        <p:strVal val="visible"/>
                                      </p:to>
                                    </p:set>
                                    <p:animEffect transition="in" filter="fade">
                                      <p:cBhvr>
                                        <p:cTn id="7" dur="800" decel="100000"/>
                                        <p:tgtEl>
                                          <p:spTgt spid="407554"/>
                                        </p:tgtEl>
                                      </p:cBhvr>
                                    </p:animEffect>
                                    <p:anim calcmode="lin" valueType="num">
                                      <p:cBhvr>
                                        <p:cTn id="8" dur="800" decel="100000" fill="hold"/>
                                        <p:tgtEl>
                                          <p:spTgt spid="407554"/>
                                        </p:tgtEl>
                                        <p:attrNameLst>
                                          <p:attrName>style.rotation</p:attrName>
                                        </p:attrNameLst>
                                      </p:cBhvr>
                                      <p:tavLst>
                                        <p:tav tm="0">
                                          <p:val>
                                            <p:fltVal val="-90"/>
                                          </p:val>
                                        </p:tav>
                                        <p:tav tm="100000">
                                          <p:val>
                                            <p:fltVal val="0"/>
                                          </p:val>
                                        </p:tav>
                                      </p:tavLst>
                                    </p:anim>
                                    <p:anim calcmode="lin" valueType="num">
                                      <p:cBhvr>
                                        <p:cTn id="9" dur="800" decel="100000" fill="hold"/>
                                        <p:tgtEl>
                                          <p:spTgt spid="407554"/>
                                        </p:tgtEl>
                                        <p:attrNameLst>
                                          <p:attrName>ppt_x</p:attrName>
                                        </p:attrNameLst>
                                      </p:cBhvr>
                                      <p:tavLst>
                                        <p:tav tm="0">
                                          <p:val>
                                            <p:strVal val="#ppt_x+0.4"/>
                                          </p:val>
                                        </p:tav>
                                        <p:tav tm="100000">
                                          <p:val>
                                            <p:strVal val="#ppt_x-0.05"/>
                                          </p:val>
                                        </p:tav>
                                      </p:tavLst>
                                    </p:anim>
                                    <p:anim calcmode="lin" valueType="num">
                                      <p:cBhvr>
                                        <p:cTn id="10" dur="800" decel="100000" fill="hold"/>
                                        <p:tgtEl>
                                          <p:spTgt spid="40755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0755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07554"/>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37" presetClass="entr" presetSubtype="0" fill="hold" nodeType="afterEffect">
                                  <p:stCondLst>
                                    <p:cond delay="0"/>
                                  </p:stCondLst>
                                  <p:childTnLst>
                                    <p:set>
                                      <p:cBhvr>
                                        <p:cTn id="15" dur="1" fill="hold">
                                          <p:stCondLst>
                                            <p:cond delay="0"/>
                                          </p:stCondLst>
                                        </p:cTn>
                                        <p:tgtEl>
                                          <p:spTgt spid="407556"/>
                                        </p:tgtEl>
                                        <p:attrNameLst>
                                          <p:attrName>style.visibility</p:attrName>
                                        </p:attrNameLst>
                                      </p:cBhvr>
                                      <p:to>
                                        <p:strVal val="visible"/>
                                      </p:to>
                                    </p:set>
                                    <p:animEffect transition="in" filter="fade">
                                      <p:cBhvr>
                                        <p:cTn id="16" dur="1000"/>
                                        <p:tgtEl>
                                          <p:spTgt spid="407556"/>
                                        </p:tgtEl>
                                      </p:cBhvr>
                                    </p:animEffect>
                                    <p:anim calcmode="lin" valueType="num">
                                      <p:cBhvr>
                                        <p:cTn id="17" dur="1000" fill="hold"/>
                                        <p:tgtEl>
                                          <p:spTgt spid="407556"/>
                                        </p:tgtEl>
                                        <p:attrNameLst>
                                          <p:attrName>ppt_x</p:attrName>
                                        </p:attrNameLst>
                                      </p:cBhvr>
                                      <p:tavLst>
                                        <p:tav tm="0">
                                          <p:val>
                                            <p:strVal val="#ppt_x"/>
                                          </p:val>
                                        </p:tav>
                                        <p:tav tm="100000">
                                          <p:val>
                                            <p:strVal val="#ppt_x"/>
                                          </p:val>
                                        </p:tav>
                                      </p:tavLst>
                                    </p:anim>
                                    <p:anim calcmode="lin" valueType="num">
                                      <p:cBhvr>
                                        <p:cTn id="18" dur="900" decel="100000" fill="hold"/>
                                        <p:tgtEl>
                                          <p:spTgt spid="407556"/>
                                        </p:tgtEl>
                                        <p:attrNameLst>
                                          <p:attrName>ppt_y</p:attrName>
                                        </p:attrNameLst>
                                      </p:cBhvr>
                                      <p:tavLst>
                                        <p:tav tm="0">
                                          <p:val>
                                            <p:strVal val="#ppt_y+1"/>
                                          </p:val>
                                        </p:tav>
                                        <p:tav tm="100000">
                                          <p:val>
                                            <p:strVal val="#ppt_y-.03"/>
                                          </p:val>
                                        </p:tav>
                                      </p:tavLst>
                                    </p:anim>
                                    <p:anim calcmode="lin" valueType="num">
                                      <p:cBhvr>
                                        <p:cTn id="19" dur="100" accel="100000" fill="hold">
                                          <p:stCondLst>
                                            <p:cond delay="900"/>
                                          </p:stCondLst>
                                        </p:cTn>
                                        <p:tgtEl>
                                          <p:spTgt spid="407556"/>
                                        </p:tgtEl>
                                        <p:attrNameLst>
                                          <p:attrName>ppt_y</p:attrName>
                                        </p:attrNameLst>
                                      </p:cBhvr>
                                      <p:tavLst>
                                        <p:tav tm="0">
                                          <p:val>
                                            <p:strVal val="#ppt_y-.03"/>
                                          </p:val>
                                        </p:tav>
                                        <p:tav tm="100000">
                                          <p:val>
                                            <p:strVal val="#ppt_y"/>
                                          </p:val>
                                        </p:tav>
                                      </p:tavLst>
                                    </p:anim>
                                  </p:childTnLst>
                                </p:cTn>
                              </p:par>
                              <p:par>
                                <p:cTn id="20" presetID="37" presetClass="entr" presetSubtype="0" fill="hold" nodeType="withEffect">
                                  <p:stCondLst>
                                    <p:cond delay="0"/>
                                  </p:stCondLst>
                                  <p:childTnLst>
                                    <p:set>
                                      <p:cBhvr>
                                        <p:cTn id="21" dur="1" fill="hold">
                                          <p:stCondLst>
                                            <p:cond delay="0"/>
                                          </p:stCondLst>
                                        </p:cTn>
                                        <p:tgtEl>
                                          <p:spTgt spid="407565"/>
                                        </p:tgtEl>
                                        <p:attrNameLst>
                                          <p:attrName>style.visibility</p:attrName>
                                        </p:attrNameLst>
                                      </p:cBhvr>
                                      <p:to>
                                        <p:strVal val="visible"/>
                                      </p:to>
                                    </p:set>
                                    <p:animEffect transition="in" filter="fade">
                                      <p:cBhvr>
                                        <p:cTn id="22" dur="1000"/>
                                        <p:tgtEl>
                                          <p:spTgt spid="407565"/>
                                        </p:tgtEl>
                                      </p:cBhvr>
                                    </p:animEffect>
                                    <p:anim calcmode="lin" valueType="num">
                                      <p:cBhvr>
                                        <p:cTn id="23" dur="1000" fill="hold"/>
                                        <p:tgtEl>
                                          <p:spTgt spid="407565"/>
                                        </p:tgtEl>
                                        <p:attrNameLst>
                                          <p:attrName>ppt_x</p:attrName>
                                        </p:attrNameLst>
                                      </p:cBhvr>
                                      <p:tavLst>
                                        <p:tav tm="0">
                                          <p:val>
                                            <p:strVal val="#ppt_x"/>
                                          </p:val>
                                        </p:tav>
                                        <p:tav tm="100000">
                                          <p:val>
                                            <p:strVal val="#ppt_x"/>
                                          </p:val>
                                        </p:tav>
                                      </p:tavLst>
                                    </p:anim>
                                    <p:anim calcmode="lin" valueType="num">
                                      <p:cBhvr>
                                        <p:cTn id="24" dur="900" decel="100000" fill="hold"/>
                                        <p:tgtEl>
                                          <p:spTgt spid="407565"/>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407565"/>
                                        </p:tgtEl>
                                        <p:attrNameLst>
                                          <p:attrName>ppt_y</p:attrName>
                                        </p:attrNameLst>
                                      </p:cBhvr>
                                      <p:tavLst>
                                        <p:tav tm="0">
                                          <p:val>
                                            <p:strVal val="#ppt_y-.03"/>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37" presetClass="entr" presetSubtype="0" fill="hold" nodeType="clickEffect">
                                  <p:stCondLst>
                                    <p:cond delay="0"/>
                                  </p:stCondLst>
                                  <p:childTnLst>
                                    <p:set>
                                      <p:cBhvr>
                                        <p:cTn id="29" dur="1" fill="hold">
                                          <p:stCondLst>
                                            <p:cond delay="0"/>
                                          </p:stCondLst>
                                        </p:cTn>
                                        <p:tgtEl>
                                          <p:spTgt spid="407557"/>
                                        </p:tgtEl>
                                        <p:attrNameLst>
                                          <p:attrName>style.visibility</p:attrName>
                                        </p:attrNameLst>
                                      </p:cBhvr>
                                      <p:to>
                                        <p:strVal val="visible"/>
                                      </p:to>
                                    </p:set>
                                    <p:animEffect transition="in" filter="fade">
                                      <p:cBhvr>
                                        <p:cTn id="30" dur="1000"/>
                                        <p:tgtEl>
                                          <p:spTgt spid="407557"/>
                                        </p:tgtEl>
                                      </p:cBhvr>
                                    </p:animEffect>
                                    <p:anim calcmode="lin" valueType="num">
                                      <p:cBhvr>
                                        <p:cTn id="31" dur="1000" fill="hold"/>
                                        <p:tgtEl>
                                          <p:spTgt spid="407557"/>
                                        </p:tgtEl>
                                        <p:attrNameLst>
                                          <p:attrName>ppt_x</p:attrName>
                                        </p:attrNameLst>
                                      </p:cBhvr>
                                      <p:tavLst>
                                        <p:tav tm="0">
                                          <p:val>
                                            <p:strVal val="#ppt_x"/>
                                          </p:val>
                                        </p:tav>
                                        <p:tav tm="100000">
                                          <p:val>
                                            <p:strVal val="#ppt_x"/>
                                          </p:val>
                                        </p:tav>
                                      </p:tavLst>
                                    </p:anim>
                                    <p:anim calcmode="lin" valueType="num">
                                      <p:cBhvr>
                                        <p:cTn id="32" dur="900" decel="100000" fill="hold"/>
                                        <p:tgtEl>
                                          <p:spTgt spid="407557"/>
                                        </p:tgtEl>
                                        <p:attrNameLst>
                                          <p:attrName>ppt_y</p:attrName>
                                        </p:attrNameLst>
                                      </p:cBhvr>
                                      <p:tavLst>
                                        <p:tav tm="0">
                                          <p:val>
                                            <p:strVal val="#ppt_y+1"/>
                                          </p:val>
                                        </p:tav>
                                        <p:tav tm="100000">
                                          <p:val>
                                            <p:strVal val="#ppt_y-.03"/>
                                          </p:val>
                                        </p:tav>
                                      </p:tavLst>
                                    </p:anim>
                                    <p:anim calcmode="lin" valueType="num">
                                      <p:cBhvr>
                                        <p:cTn id="33" dur="100" accel="100000" fill="hold">
                                          <p:stCondLst>
                                            <p:cond delay="900"/>
                                          </p:stCondLst>
                                        </p:cTn>
                                        <p:tgtEl>
                                          <p:spTgt spid="407557"/>
                                        </p:tgtEl>
                                        <p:attrNameLst>
                                          <p:attrName>ppt_y</p:attrName>
                                        </p:attrNameLst>
                                      </p:cBhvr>
                                      <p:tavLst>
                                        <p:tav tm="0">
                                          <p:val>
                                            <p:strVal val="#ppt_y-.03"/>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37" presetClass="entr" presetSubtype="0" fill="hold" nodeType="clickEffect">
                                  <p:stCondLst>
                                    <p:cond delay="0"/>
                                  </p:stCondLst>
                                  <p:childTnLst>
                                    <p:set>
                                      <p:cBhvr>
                                        <p:cTn id="37" dur="1" fill="hold">
                                          <p:stCondLst>
                                            <p:cond delay="0"/>
                                          </p:stCondLst>
                                        </p:cTn>
                                        <p:tgtEl>
                                          <p:spTgt spid="407559"/>
                                        </p:tgtEl>
                                        <p:attrNameLst>
                                          <p:attrName>style.visibility</p:attrName>
                                        </p:attrNameLst>
                                      </p:cBhvr>
                                      <p:to>
                                        <p:strVal val="visible"/>
                                      </p:to>
                                    </p:set>
                                    <p:animEffect transition="in" filter="fade">
                                      <p:cBhvr>
                                        <p:cTn id="38" dur="1000"/>
                                        <p:tgtEl>
                                          <p:spTgt spid="407559"/>
                                        </p:tgtEl>
                                      </p:cBhvr>
                                    </p:animEffect>
                                    <p:anim calcmode="lin" valueType="num">
                                      <p:cBhvr>
                                        <p:cTn id="39" dur="1000" fill="hold"/>
                                        <p:tgtEl>
                                          <p:spTgt spid="407559"/>
                                        </p:tgtEl>
                                        <p:attrNameLst>
                                          <p:attrName>ppt_x</p:attrName>
                                        </p:attrNameLst>
                                      </p:cBhvr>
                                      <p:tavLst>
                                        <p:tav tm="0">
                                          <p:val>
                                            <p:strVal val="#ppt_x"/>
                                          </p:val>
                                        </p:tav>
                                        <p:tav tm="100000">
                                          <p:val>
                                            <p:strVal val="#ppt_x"/>
                                          </p:val>
                                        </p:tav>
                                      </p:tavLst>
                                    </p:anim>
                                    <p:anim calcmode="lin" valueType="num">
                                      <p:cBhvr>
                                        <p:cTn id="40" dur="900" decel="100000" fill="hold"/>
                                        <p:tgtEl>
                                          <p:spTgt spid="407559"/>
                                        </p:tgtEl>
                                        <p:attrNameLst>
                                          <p:attrName>ppt_y</p:attrName>
                                        </p:attrNameLst>
                                      </p:cBhvr>
                                      <p:tavLst>
                                        <p:tav tm="0">
                                          <p:val>
                                            <p:strVal val="#ppt_y+1"/>
                                          </p:val>
                                        </p:tav>
                                        <p:tav tm="100000">
                                          <p:val>
                                            <p:strVal val="#ppt_y-.03"/>
                                          </p:val>
                                        </p:tav>
                                      </p:tavLst>
                                    </p:anim>
                                    <p:anim calcmode="lin" valueType="num">
                                      <p:cBhvr>
                                        <p:cTn id="41" dur="100" accel="100000" fill="hold">
                                          <p:stCondLst>
                                            <p:cond delay="900"/>
                                          </p:stCondLst>
                                        </p:cTn>
                                        <p:tgtEl>
                                          <p:spTgt spid="407559"/>
                                        </p:tgtEl>
                                        <p:attrNameLst>
                                          <p:attrName>ppt_y</p:attrName>
                                        </p:attrNameLst>
                                      </p:cBhvr>
                                      <p:tavLst>
                                        <p:tav tm="0">
                                          <p:val>
                                            <p:strVal val="#ppt_y-.03"/>
                                          </p:val>
                                        </p:tav>
                                        <p:tav tm="100000">
                                          <p:val>
                                            <p:strVal val="#ppt_y"/>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37" presetClass="entr" presetSubtype="0" fill="hold" nodeType="clickEffect">
                                  <p:stCondLst>
                                    <p:cond delay="0"/>
                                  </p:stCondLst>
                                  <p:childTnLst>
                                    <p:set>
                                      <p:cBhvr>
                                        <p:cTn id="45" dur="1" fill="hold">
                                          <p:stCondLst>
                                            <p:cond delay="0"/>
                                          </p:stCondLst>
                                        </p:cTn>
                                        <p:tgtEl>
                                          <p:spTgt spid="407561"/>
                                        </p:tgtEl>
                                        <p:attrNameLst>
                                          <p:attrName>style.visibility</p:attrName>
                                        </p:attrNameLst>
                                      </p:cBhvr>
                                      <p:to>
                                        <p:strVal val="visible"/>
                                      </p:to>
                                    </p:set>
                                    <p:animEffect transition="in" filter="fade">
                                      <p:cBhvr>
                                        <p:cTn id="46" dur="1000"/>
                                        <p:tgtEl>
                                          <p:spTgt spid="407561"/>
                                        </p:tgtEl>
                                      </p:cBhvr>
                                    </p:animEffect>
                                    <p:anim calcmode="lin" valueType="num">
                                      <p:cBhvr>
                                        <p:cTn id="47" dur="1000" fill="hold"/>
                                        <p:tgtEl>
                                          <p:spTgt spid="407561"/>
                                        </p:tgtEl>
                                        <p:attrNameLst>
                                          <p:attrName>ppt_x</p:attrName>
                                        </p:attrNameLst>
                                      </p:cBhvr>
                                      <p:tavLst>
                                        <p:tav tm="0">
                                          <p:val>
                                            <p:strVal val="#ppt_x"/>
                                          </p:val>
                                        </p:tav>
                                        <p:tav tm="100000">
                                          <p:val>
                                            <p:strVal val="#ppt_x"/>
                                          </p:val>
                                        </p:tav>
                                      </p:tavLst>
                                    </p:anim>
                                    <p:anim calcmode="lin" valueType="num">
                                      <p:cBhvr>
                                        <p:cTn id="48" dur="900" decel="100000" fill="hold"/>
                                        <p:tgtEl>
                                          <p:spTgt spid="407561"/>
                                        </p:tgtEl>
                                        <p:attrNameLst>
                                          <p:attrName>ppt_y</p:attrName>
                                        </p:attrNameLst>
                                      </p:cBhvr>
                                      <p:tavLst>
                                        <p:tav tm="0">
                                          <p:val>
                                            <p:strVal val="#ppt_y+1"/>
                                          </p:val>
                                        </p:tav>
                                        <p:tav tm="100000">
                                          <p:val>
                                            <p:strVal val="#ppt_y-.03"/>
                                          </p:val>
                                        </p:tav>
                                      </p:tavLst>
                                    </p:anim>
                                    <p:anim calcmode="lin" valueType="num">
                                      <p:cBhvr>
                                        <p:cTn id="49" dur="100" accel="100000" fill="hold">
                                          <p:stCondLst>
                                            <p:cond delay="900"/>
                                          </p:stCondLst>
                                        </p:cTn>
                                        <p:tgtEl>
                                          <p:spTgt spid="407561"/>
                                        </p:tgtEl>
                                        <p:attrNameLst>
                                          <p:attrName>ppt_y</p:attrName>
                                        </p:attrNameLst>
                                      </p:cBhvr>
                                      <p:tavLst>
                                        <p:tav tm="0">
                                          <p:val>
                                            <p:strVal val="#ppt_y-.03"/>
                                          </p:val>
                                        </p:tav>
                                        <p:tav tm="100000">
                                          <p:val>
                                            <p:strVal val="#ppt_y"/>
                                          </p:val>
                                        </p:tav>
                                      </p:tavLst>
                                    </p:anim>
                                  </p:childTnLst>
                                </p:cTn>
                              </p:par>
                              <p:par>
                                <p:cTn id="50" presetID="37" presetClass="entr" presetSubtype="0" fill="hold" nodeType="withEffect">
                                  <p:stCondLst>
                                    <p:cond delay="0"/>
                                  </p:stCondLst>
                                  <p:childTnLst>
                                    <p:set>
                                      <p:cBhvr>
                                        <p:cTn id="51" dur="1" fill="hold">
                                          <p:stCondLst>
                                            <p:cond delay="0"/>
                                          </p:stCondLst>
                                        </p:cTn>
                                        <p:tgtEl>
                                          <p:spTgt spid="407566"/>
                                        </p:tgtEl>
                                        <p:attrNameLst>
                                          <p:attrName>style.visibility</p:attrName>
                                        </p:attrNameLst>
                                      </p:cBhvr>
                                      <p:to>
                                        <p:strVal val="visible"/>
                                      </p:to>
                                    </p:set>
                                    <p:animEffect transition="in" filter="fade">
                                      <p:cBhvr>
                                        <p:cTn id="52" dur="1000"/>
                                        <p:tgtEl>
                                          <p:spTgt spid="407566"/>
                                        </p:tgtEl>
                                      </p:cBhvr>
                                    </p:animEffect>
                                    <p:anim calcmode="lin" valueType="num">
                                      <p:cBhvr>
                                        <p:cTn id="53" dur="1000" fill="hold"/>
                                        <p:tgtEl>
                                          <p:spTgt spid="407566"/>
                                        </p:tgtEl>
                                        <p:attrNameLst>
                                          <p:attrName>ppt_x</p:attrName>
                                        </p:attrNameLst>
                                      </p:cBhvr>
                                      <p:tavLst>
                                        <p:tav tm="0">
                                          <p:val>
                                            <p:strVal val="#ppt_x"/>
                                          </p:val>
                                        </p:tav>
                                        <p:tav tm="100000">
                                          <p:val>
                                            <p:strVal val="#ppt_x"/>
                                          </p:val>
                                        </p:tav>
                                      </p:tavLst>
                                    </p:anim>
                                    <p:anim calcmode="lin" valueType="num">
                                      <p:cBhvr>
                                        <p:cTn id="54" dur="900" decel="100000" fill="hold"/>
                                        <p:tgtEl>
                                          <p:spTgt spid="407566"/>
                                        </p:tgtEl>
                                        <p:attrNameLst>
                                          <p:attrName>ppt_y</p:attrName>
                                        </p:attrNameLst>
                                      </p:cBhvr>
                                      <p:tavLst>
                                        <p:tav tm="0">
                                          <p:val>
                                            <p:strVal val="#ppt_y+1"/>
                                          </p:val>
                                        </p:tav>
                                        <p:tav tm="100000">
                                          <p:val>
                                            <p:strVal val="#ppt_y-.03"/>
                                          </p:val>
                                        </p:tav>
                                      </p:tavLst>
                                    </p:anim>
                                    <p:anim calcmode="lin" valueType="num">
                                      <p:cBhvr>
                                        <p:cTn id="55" dur="100" accel="100000" fill="hold">
                                          <p:stCondLst>
                                            <p:cond delay="900"/>
                                          </p:stCondLst>
                                        </p:cTn>
                                        <p:tgtEl>
                                          <p:spTgt spid="407566"/>
                                        </p:tgtEl>
                                        <p:attrNameLst>
                                          <p:attrName>ppt_y</p:attrName>
                                        </p:attrNameLst>
                                      </p:cBhvr>
                                      <p:tavLst>
                                        <p:tav tm="0">
                                          <p:val>
                                            <p:strVal val="#ppt_y-.03"/>
                                          </p:val>
                                        </p:tav>
                                        <p:tav tm="100000">
                                          <p:val>
                                            <p:strVal val="#ppt_y"/>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34" presetClass="entr" presetSubtype="0" fill="hold" nodeType="clickEffect">
                                  <p:stCondLst>
                                    <p:cond delay="0"/>
                                  </p:stCondLst>
                                  <p:childTnLst>
                                    <p:set>
                                      <p:cBhvr>
                                        <p:cTn id="59" dur="1" fill="hold">
                                          <p:stCondLst>
                                            <p:cond delay="0"/>
                                          </p:stCondLst>
                                        </p:cTn>
                                        <p:tgtEl>
                                          <p:spTgt spid="407564"/>
                                        </p:tgtEl>
                                        <p:attrNameLst>
                                          <p:attrName>style.visibility</p:attrName>
                                        </p:attrNameLst>
                                      </p:cBhvr>
                                      <p:to>
                                        <p:strVal val="visible"/>
                                      </p:to>
                                    </p:set>
                                    <p:anim from="(-#ppt_w/2)" to="(#ppt_x)" calcmode="lin" valueType="num">
                                      <p:cBhvr>
                                        <p:cTn id="60" dur="600" fill="hold">
                                          <p:stCondLst>
                                            <p:cond delay="0"/>
                                          </p:stCondLst>
                                        </p:cTn>
                                        <p:tgtEl>
                                          <p:spTgt spid="407564"/>
                                        </p:tgtEl>
                                        <p:attrNameLst>
                                          <p:attrName>ppt_x</p:attrName>
                                        </p:attrNameLst>
                                      </p:cBhvr>
                                    </p:anim>
                                    <p:anim from="0" to="-1.0" calcmode="lin" valueType="num">
                                      <p:cBhvr>
                                        <p:cTn id="61" dur="200" decel="50000" autoRev="1" fill="hold">
                                          <p:stCondLst>
                                            <p:cond delay="600"/>
                                          </p:stCondLst>
                                        </p:cTn>
                                        <p:tgtEl>
                                          <p:spTgt spid="407564"/>
                                        </p:tgtEl>
                                        <p:attrNameLst>
                                          <p:attrName>xshear</p:attrName>
                                        </p:attrNameLst>
                                      </p:cBhvr>
                                    </p:anim>
                                    <p:animScale>
                                      <p:cBhvr>
                                        <p:cTn id="62" dur="200" decel="100000" autoRev="1" fill="hold">
                                          <p:stCondLst>
                                            <p:cond delay="600"/>
                                          </p:stCondLst>
                                        </p:cTn>
                                        <p:tgtEl>
                                          <p:spTgt spid="407564"/>
                                        </p:tgtEl>
                                      </p:cBhvr>
                                      <p:from x="100000" y="100000"/>
                                      <p:to x="80000" y="100000"/>
                                    </p:animScale>
                                    <p:anim by="(#ppt_h/3+#ppt_w*0.1)" calcmode="lin" valueType="num">
                                      <p:cBhvr additive="sum">
                                        <p:cTn id="63" dur="200" decel="100000" autoRev="1" fill="hold">
                                          <p:stCondLst>
                                            <p:cond delay="600"/>
                                          </p:stCondLst>
                                        </p:cTn>
                                        <p:tgtEl>
                                          <p:spTgt spid="40756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755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a:xfrm>
            <a:off x="1919288" y="620713"/>
            <a:ext cx="8001000" cy="838200"/>
          </a:xfrm>
        </p:spPr>
        <p:txBody>
          <a:bodyPr/>
          <a:lstStyle/>
          <a:p>
            <a:pPr eaLnBrk="1" hangingPunct="1"/>
            <a:r>
              <a:rPr lang="fa-IR" altLang="en-US" smtClean="0"/>
              <a:t>تمرين 3</a:t>
            </a:r>
            <a:endParaRPr lang="en-US" altLang="en-US" smtClean="0"/>
          </a:p>
        </p:txBody>
      </p:sp>
      <p:sp>
        <p:nvSpPr>
          <p:cNvPr id="413699" name="Rectangle 3"/>
          <p:cNvSpPr>
            <a:spLocks noGrp="1" noChangeArrowheads="1"/>
          </p:cNvSpPr>
          <p:nvPr>
            <p:ph type="body" idx="1"/>
          </p:nvPr>
        </p:nvSpPr>
        <p:spPr>
          <a:xfrm>
            <a:off x="2566988" y="1844675"/>
            <a:ext cx="7340600" cy="1727200"/>
          </a:xfrm>
        </p:spPr>
        <p:txBody>
          <a:bodyPr/>
          <a:lstStyle/>
          <a:p>
            <a:pPr marL="0" indent="0" algn="justLow">
              <a:buNone/>
            </a:pPr>
            <a:r>
              <a:rPr lang="fa-IR" altLang="en-US" smtClean="0"/>
              <a:t>فاصلۀ ميان دو پروتون چقدر باشد تا نيروي دافعۀ الکتريکي وارد بر هر يک با وزن آن در سطح زمين برابر باشد؟	</a:t>
            </a:r>
            <a:endParaRPr lang="en-US" altLang="en-US" smtClean="0"/>
          </a:p>
        </p:txBody>
      </p:sp>
      <p:grpSp>
        <p:nvGrpSpPr>
          <p:cNvPr id="413704" name="Group 8"/>
          <p:cNvGrpSpPr>
            <a:grpSpLocks/>
          </p:cNvGrpSpPr>
          <p:nvPr/>
        </p:nvGrpSpPr>
        <p:grpSpPr bwMode="auto">
          <a:xfrm>
            <a:off x="2663144" y="3141664"/>
            <a:ext cx="4590145" cy="695325"/>
            <a:chOff x="610" y="1979"/>
            <a:chExt cx="2662" cy="438"/>
          </a:xfrm>
        </p:grpSpPr>
        <p:graphicFrame>
          <p:nvGraphicFramePr>
            <p:cNvPr id="44037" name="Object 4"/>
            <p:cNvGraphicFramePr>
              <a:graphicFrameLocks noChangeAspect="1"/>
            </p:cNvGraphicFramePr>
            <p:nvPr/>
          </p:nvGraphicFramePr>
          <p:xfrm>
            <a:off x="1827" y="1979"/>
            <a:ext cx="1445" cy="438"/>
          </p:xfrm>
          <a:graphic>
            <a:graphicData uri="http://schemas.openxmlformats.org/presentationml/2006/ole">
              <mc:AlternateContent xmlns:mc="http://schemas.openxmlformats.org/markup-compatibility/2006">
                <mc:Choice xmlns:v="urn:schemas-microsoft-com:vml" Requires="v">
                  <p:oleObj spid="_x0000_s7170" name="Equation" r:id="rId3" imgW="1091726" imgH="304668" progId="Equation.3">
                    <p:embed/>
                  </p:oleObj>
                </mc:Choice>
                <mc:Fallback>
                  <p:oleObj name="Equation" r:id="rId3" imgW="1091726" imgH="304668"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7" y="1979"/>
                          <a:ext cx="1445" cy="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4038" name="Rectangle 6"/>
            <p:cNvSpPr>
              <a:spLocks noChangeArrowheads="1"/>
            </p:cNvSpPr>
            <p:nvPr/>
          </p:nvSpPr>
          <p:spPr bwMode="auto">
            <a:xfrm>
              <a:off x="610" y="2024"/>
              <a:ext cx="1056" cy="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CC00"/>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just" eaLnBrk="1" hangingPunct="1">
                <a:spcBef>
                  <a:spcPct val="0"/>
                </a:spcBef>
                <a:buClrTx/>
                <a:buFontTx/>
                <a:buNone/>
              </a:pPr>
              <a:r>
                <a:rPr lang="fa-IR" altLang="en-US"/>
                <a:t>: جرم پروتون</a:t>
              </a:r>
              <a:endParaRPr lang="en-US" altLang="en-US"/>
            </a:p>
          </p:txBody>
        </p:sp>
      </p:grpSp>
    </p:spTree>
    <p:extLst>
      <p:ext uri="{BB962C8B-B14F-4D97-AF65-F5344CB8AC3E}">
        <p14:creationId xmlns:p14="http://schemas.microsoft.com/office/powerpoint/2010/main" val="1728038928"/>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413698"/>
                                        </p:tgtEl>
                                        <p:attrNameLst>
                                          <p:attrName>style.visibility</p:attrName>
                                        </p:attrNameLst>
                                      </p:cBhvr>
                                      <p:to>
                                        <p:strVal val="visible"/>
                                      </p:to>
                                    </p:set>
                                    <p:animEffect transition="in" filter="fade">
                                      <p:cBhvr>
                                        <p:cTn id="7" dur="800" decel="100000"/>
                                        <p:tgtEl>
                                          <p:spTgt spid="413698"/>
                                        </p:tgtEl>
                                      </p:cBhvr>
                                    </p:animEffect>
                                    <p:anim calcmode="lin" valueType="num">
                                      <p:cBhvr>
                                        <p:cTn id="8" dur="800" decel="100000" fill="hold"/>
                                        <p:tgtEl>
                                          <p:spTgt spid="413698"/>
                                        </p:tgtEl>
                                        <p:attrNameLst>
                                          <p:attrName>style.rotation</p:attrName>
                                        </p:attrNameLst>
                                      </p:cBhvr>
                                      <p:tavLst>
                                        <p:tav tm="0">
                                          <p:val>
                                            <p:fltVal val="-90"/>
                                          </p:val>
                                        </p:tav>
                                        <p:tav tm="100000">
                                          <p:val>
                                            <p:fltVal val="0"/>
                                          </p:val>
                                        </p:tav>
                                      </p:tavLst>
                                    </p:anim>
                                    <p:anim calcmode="lin" valueType="num">
                                      <p:cBhvr>
                                        <p:cTn id="9" dur="800" decel="100000" fill="hold"/>
                                        <p:tgtEl>
                                          <p:spTgt spid="413698"/>
                                        </p:tgtEl>
                                        <p:attrNameLst>
                                          <p:attrName>ppt_x</p:attrName>
                                        </p:attrNameLst>
                                      </p:cBhvr>
                                      <p:tavLst>
                                        <p:tav tm="0">
                                          <p:val>
                                            <p:strVal val="#ppt_x+0.4"/>
                                          </p:val>
                                        </p:tav>
                                        <p:tav tm="100000">
                                          <p:val>
                                            <p:strVal val="#ppt_x-0.05"/>
                                          </p:val>
                                        </p:tav>
                                      </p:tavLst>
                                    </p:anim>
                                    <p:anim calcmode="lin" valueType="num">
                                      <p:cBhvr>
                                        <p:cTn id="10" dur="800" decel="100000" fill="hold"/>
                                        <p:tgtEl>
                                          <p:spTgt spid="41369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1369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13698"/>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35000"/>
                                  </p:iterate>
                                  <p:childTnLst>
                                    <p:set>
                                      <p:cBhvr>
                                        <p:cTn id="15" dur="1" fill="hold">
                                          <p:stCondLst>
                                            <p:cond delay="0"/>
                                          </p:stCondLst>
                                        </p:cTn>
                                        <p:tgtEl>
                                          <p:spTgt spid="413699">
                                            <p:txEl>
                                              <p:pRg st="0" end="0"/>
                                            </p:txEl>
                                          </p:spTgt>
                                        </p:tgtEl>
                                        <p:attrNameLst>
                                          <p:attrName>style.visibility</p:attrName>
                                        </p:attrNameLst>
                                      </p:cBhvr>
                                      <p:to>
                                        <p:strVal val="visible"/>
                                      </p:to>
                                    </p:set>
                                    <p:anim calcmode="discrete" valueType="clr">
                                      <p:cBhvr override="childStyle">
                                        <p:cTn id="16" dur="80"/>
                                        <p:tgtEl>
                                          <p:spTgt spid="413699">
                                            <p:txEl>
                                              <p:pRg st="0" end="0"/>
                                            </p:txEl>
                                          </p:spTgt>
                                        </p:tgtEl>
                                        <p:attrNameLst>
                                          <p:attrName>style.color</p:attrName>
                                        </p:attrNameLst>
                                      </p:cBhvr>
                                      <p:tavLst>
                                        <p:tav tm="0">
                                          <p:val>
                                            <p:clrVal>
                                              <a:schemeClr val="accent2"/>
                                            </p:clrVal>
                                          </p:val>
                                        </p:tav>
                                        <p:tav tm="50000">
                                          <p:val>
                                            <p:clrVal>
                                              <a:srgbClr val="00CC00"/>
                                            </p:clrVal>
                                          </p:val>
                                        </p:tav>
                                      </p:tavLst>
                                    </p:anim>
                                    <p:anim calcmode="discrete" valueType="clr">
                                      <p:cBhvr>
                                        <p:cTn id="17" dur="80"/>
                                        <p:tgtEl>
                                          <p:spTgt spid="413699">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413699">
                                            <p:txEl>
                                              <p:pRg st="0" end="0"/>
                                            </p:txEl>
                                          </p:spTgt>
                                        </p:tgtEl>
                                        <p:attrNameLst>
                                          <p:attrName>fill.type</p:attrName>
                                        </p:attrNameLst>
                                      </p:cBhvr>
                                      <p:to>
                                        <p:strVal val="solid"/>
                                      </p:to>
                                    </p:set>
                                  </p:childTnLst>
                                </p:cTn>
                              </p:par>
                            </p:childTnLst>
                          </p:cTn>
                        </p:par>
                        <p:par>
                          <p:cTn id="19" fill="hold" nodeType="afterGroup">
                            <p:stCondLst>
                              <p:cond delay="3320"/>
                            </p:stCondLst>
                            <p:childTnLst>
                              <p:par>
                                <p:cTn id="20" presetID="37" presetClass="entr" presetSubtype="0" fill="hold" nodeType="afterEffect">
                                  <p:stCondLst>
                                    <p:cond delay="0"/>
                                  </p:stCondLst>
                                  <p:childTnLst>
                                    <p:set>
                                      <p:cBhvr>
                                        <p:cTn id="21" dur="1" fill="hold">
                                          <p:stCondLst>
                                            <p:cond delay="0"/>
                                          </p:stCondLst>
                                        </p:cTn>
                                        <p:tgtEl>
                                          <p:spTgt spid="413704"/>
                                        </p:tgtEl>
                                        <p:attrNameLst>
                                          <p:attrName>style.visibility</p:attrName>
                                        </p:attrNameLst>
                                      </p:cBhvr>
                                      <p:to>
                                        <p:strVal val="visible"/>
                                      </p:to>
                                    </p:set>
                                    <p:animEffect transition="in" filter="fade">
                                      <p:cBhvr>
                                        <p:cTn id="22" dur="1000"/>
                                        <p:tgtEl>
                                          <p:spTgt spid="413704"/>
                                        </p:tgtEl>
                                      </p:cBhvr>
                                    </p:animEffect>
                                    <p:anim calcmode="lin" valueType="num">
                                      <p:cBhvr>
                                        <p:cTn id="23" dur="1000" fill="hold"/>
                                        <p:tgtEl>
                                          <p:spTgt spid="413704"/>
                                        </p:tgtEl>
                                        <p:attrNameLst>
                                          <p:attrName>ppt_x</p:attrName>
                                        </p:attrNameLst>
                                      </p:cBhvr>
                                      <p:tavLst>
                                        <p:tav tm="0">
                                          <p:val>
                                            <p:strVal val="#ppt_x"/>
                                          </p:val>
                                        </p:tav>
                                        <p:tav tm="100000">
                                          <p:val>
                                            <p:strVal val="#ppt_x"/>
                                          </p:val>
                                        </p:tav>
                                      </p:tavLst>
                                    </p:anim>
                                    <p:anim calcmode="lin" valueType="num">
                                      <p:cBhvr>
                                        <p:cTn id="24" dur="900" decel="100000" fill="hold"/>
                                        <p:tgtEl>
                                          <p:spTgt spid="413704"/>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41370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3698" grpId="0"/>
      <p:bldP spid="413699"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2" name="Rectangle 4"/>
          <p:cNvSpPr>
            <a:spLocks noGrp="1" noChangeArrowheads="1"/>
          </p:cNvSpPr>
          <p:nvPr>
            <p:ph type="title"/>
          </p:nvPr>
        </p:nvSpPr>
        <p:spPr>
          <a:xfrm>
            <a:off x="1919288" y="981075"/>
            <a:ext cx="8001000" cy="838200"/>
          </a:xfrm>
        </p:spPr>
        <p:txBody>
          <a:bodyPr/>
          <a:lstStyle/>
          <a:p>
            <a:pPr eaLnBrk="1" hangingPunct="1"/>
            <a:r>
              <a:rPr lang="fa-IR" altLang="en-US" smtClean="0"/>
              <a:t>حل تمرين3</a:t>
            </a:r>
            <a:endParaRPr lang="en-US" altLang="en-US" smtClean="0"/>
          </a:p>
        </p:txBody>
      </p:sp>
      <p:graphicFrame>
        <p:nvGraphicFramePr>
          <p:cNvPr id="416773" name="Object 5"/>
          <p:cNvGraphicFramePr>
            <a:graphicFrameLocks noChangeAspect="1"/>
          </p:cNvGraphicFramePr>
          <p:nvPr>
            <p:ph sz="half" idx="1"/>
          </p:nvPr>
        </p:nvGraphicFramePr>
        <p:xfrm>
          <a:off x="2408239" y="2205038"/>
          <a:ext cx="1831975" cy="749300"/>
        </p:xfrm>
        <a:graphic>
          <a:graphicData uri="http://schemas.openxmlformats.org/presentationml/2006/ole">
            <mc:AlternateContent xmlns:mc="http://schemas.openxmlformats.org/markup-compatibility/2006">
              <mc:Choice xmlns:v="urn:schemas-microsoft-com:vml" Requires="v">
                <p:oleObj spid="_x0000_s8194" name="Equation" r:id="rId3" imgW="558800" imgH="228600" progId="Equation.3">
                  <p:embed/>
                </p:oleObj>
              </mc:Choice>
              <mc:Fallback>
                <p:oleObj name="Equation" r:id="rId3" imgW="558800" imgH="228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08239" y="2205038"/>
                        <a:ext cx="1831975" cy="749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416774" name="Object 6"/>
          <p:cNvGraphicFramePr>
            <a:graphicFrameLocks noChangeAspect="1"/>
          </p:cNvGraphicFramePr>
          <p:nvPr>
            <p:ph sz="quarter" idx="2"/>
          </p:nvPr>
        </p:nvGraphicFramePr>
        <p:xfrm>
          <a:off x="2303463" y="3716338"/>
          <a:ext cx="1909762" cy="1308100"/>
        </p:xfrm>
        <a:graphic>
          <a:graphicData uri="http://schemas.openxmlformats.org/presentationml/2006/ole">
            <mc:AlternateContent xmlns:mc="http://schemas.openxmlformats.org/markup-compatibility/2006">
              <mc:Choice xmlns:v="urn:schemas-microsoft-com:vml" Requires="v">
                <p:oleObj spid="_x0000_s8195" name="Equation" r:id="rId5" imgW="685800" imgH="469900" progId="Equation.3">
                  <p:embed/>
                </p:oleObj>
              </mc:Choice>
              <mc:Fallback>
                <p:oleObj name="Equation" r:id="rId5" imgW="685800" imgH="4699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03463" y="3716338"/>
                        <a:ext cx="1909762" cy="1308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16776" name="Object 8"/>
          <p:cNvGraphicFramePr>
            <a:graphicFrameLocks noChangeAspect="1"/>
          </p:cNvGraphicFramePr>
          <p:nvPr>
            <p:ph sz="quarter" idx="3"/>
          </p:nvPr>
        </p:nvGraphicFramePr>
        <p:xfrm>
          <a:off x="4295776" y="3146426"/>
          <a:ext cx="4824413" cy="620713"/>
        </p:xfrm>
        <a:graphic>
          <a:graphicData uri="http://schemas.openxmlformats.org/presentationml/2006/ole">
            <mc:AlternateContent xmlns:mc="http://schemas.openxmlformats.org/markup-compatibility/2006">
              <mc:Choice xmlns:v="urn:schemas-microsoft-com:vml" Requires="v">
                <p:oleObj spid="_x0000_s8196" name="Equation" r:id="rId7" imgW="761669" imgH="152334" progId="Equation.3">
                  <p:embed/>
                </p:oleObj>
              </mc:Choice>
              <mc:Fallback>
                <p:oleObj name="Equation" r:id="rId7" imgW="761669" imgH="152334"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295776" y="3146426"/>
                        <a:ext cx="4824413" cy="620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851089373"/>
      </p:ext>
    </p:extLst>
  </p:cSld>
  <p:clrMapOvr>
    <a:masterClrMapping/>
  </p:clrMapOvr>
  <p:transition>
    <p:comb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416772"/>
                                        </p:tgtEl>
                                        <p:attrNameLst>
                                          <p:attrName>style.visibility</p:attrName>
                                        </p:attrNameLst>
                                      </p:cBhvr>
                                      <p:to>
                                        <p:strVal val="visible"/>
                                      </p:to>
                                    </p:set>
                                    <p:animEffect transition="in" filter="fade">
                                      <p:cBhvr>
                                        <p:cTn id="7" dur="800" decel="100000"/>
                                        <p:tgtEl>
                                          <p:spTgt spid="416772"/>
                                        </p:tgtEl>
                                      </p:cBhvr>
                                    </p:animEffect>
                                    <p:anim calcmode="lin" valueType="num">
                                      <p:cBhvr>
                                        <p:cTn id="8" dur="800" decel="100000" fill="hold"/>
                                        <p:tgtEl>
                                          <p:spTgt spid="416772"/>
                                        </p:tgtEl>
                                        <p:attrNameLst>
                                          <p:attrName>style.rotation</p:attrName>
                                        </p:attrNameLst>
                                      </p:cBhvr>
                                      <p:tavLst>
                                        <p:tav tm="0">
                                          <p:val>
                                            <p:fltVal val="-90"/>
                                          </p:val>
                                        </p:tav>
                                        <p:tav tm="100000">
                                          <p:val>
                                            <p:fltVal val="0"/>
                                          </p:val>
                                        </p:tav>
                                      </p:tavLst>
                                    </p:anim>
                                    <p:anim calcmode="lin" valueType="num">
                                      <p:cBhvr>
                                        <p:cTn id="9" dur="800" decel="100000" fill="hold"/>
                                        <p:tgtEl>
                                          <p:spTgt spid="416772"/>
                                        </p:tgtEl>
                                        <p:attrNameLst>
                                          <p:attrName>ppt_x</p:attrName>
                                        </p:attrNameLst>
                                      </p:cBhvr>
                                      <p:tavLst>
                                        <p:tav tm="0">
                                          <p:val>
                                            <p:strVal val="#ppt_x+0.4"/>
                                          </p:val>
                                        </p:tav>
                                        <p:tav tm="100000">
                                          <p:val>
                                            <p:strVal val="#ppt_x-0.05"/>
                                          </p:val>
                                        </p:tav>
                                      </p:tavLst>
                                    </p:anim>
                                    <p:anim calcmode="lin" valueType="num">
                                      <p:cBhvr>
                                        <p:cTn id="10" dur="800" decel="100000" fill="hold"/>
                                        <p:tgtEl>
                                          <p:spTgt spid="41677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1677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16772"/>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49" presetClass="entr" presetSubtype="0" decel="100000" fill="hold" nodeType="afterEffect">
                                  <p:stCondLst>
                                    <p:cond delay="0"/>
                                  </p:stCondLst>
                                  <p:childTnLst>
                                    <p:set>
                                      <p:cBhvr>
                                        <p:cTn id="15" dur="1" fill="hold">
                                          <p:stCondLst>
                                            <p:cond delay="0"/>
                                          </p:stCondLst>
                                        </p:cTn>
                                        <p:tgtEl>
                                          <p:spTgt spid="416773"/>
                                        </p:tgtEl>
                                        <p:attrNameLst>
                                          <p:attrName>style.visibility</p:attrName>
                                        </p:attrNameLst>
                                      </p:cBhvr>
                                      <p:to>
                                        <p:strVal val="visible"/>
                                      </p:to>
                                    </p:set>
                                    <p:anim calcmode="lin" valueType="num">
                                      <p:cBhvr>
                                        <p:cTn id="16" dur="500" fill="hold"/>
                                        <p:tgtEl>
                                          <p:spTgt spid="416773"/>
                                        </p:tgtEl>
                                        <p:attrNameLst>
                                          <p:attrName>ppt_w</p:attrName>
                                        </p:attrNameLst>
                                      </p:cBhvr>
                                      <p:tavLst>
                                        <p:tav tm="0">
                                          <p:val>
                                            <p:fltVal val="0"/>
                                          </p:val>
                                        </p:tav>
                                        <p:tav tm="100000">
                                          <p:val>
                                            <p:strVal val="#ppt_w"/>
                                          </p:val>
                                        </p:tav>
                                      </p:tavLst>
                                    </p:anim>
                                    <p:anim calcmode="lin" valueType="num">
                                      <p:cBhvr>
                                        <p:cTn id="17" dur="500" fill="hold"/>
                                        <p:tgtEl>
                                          <p:spTgt spid="416773"/>
                                        </p:tgtEl>
                                        <p:attrNameLst>
                                          <p:attrName>ppt_h</p:attrName>
                                        </p:attrNameLst>
                                      </p:cBhvr>
                                      <p:tavLst>
                                        <p:tav tm="0">
                                          <p:val>
                                            <p:fltVal val="0"/>
                                          </p:val>
                                        </p:tav>
                                        <p:tav tm="100000">
                                          <p:val>
                                            <p:strVal val="#ppt_h"/>
                                          </p:val>
                                        </p:tav>
                                      </p:tavLst>
                                    </p:anim>
                                    <p:anim calcmode="lin" valueType="num">
                                      <p:cBhvr>
                                        <p:cTn id="18" dur="500" fill="hold"/>
                                        <p:tgtEl>
                                          <p:spTgt spid="416773"/>
                                        </p:tgtEl>
                                        <p:attrNameLst>
                                          <p:attrName>style.rotation</p:attrName>
                                        </p:attrNameLst>
                                      </p:cBhvr>
                                      <p:tavLst>
                                        <p:tav tm="0">
                                          <p:val>
                                            <p:fltVal val="360"/>
                                          </p:val>
                                        </p:tav>
                                        <p:tav tm="100000">
                                          <p:val>
                                            <p:fltVal val="0"/>
                                          </p:val>
                                        </p:tav>
                                      </p:tavLst>
                                    </p:anim>
                                    <p:animEffect transition="in" filter="fade">
                                      <p:cBhvr>
                                        <p:cTn id="19" dur="500"/>
                                        <p:tgtEl>
                                          <p:spTgt spid="416773"/>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31" presetClass="entr" presetSubtype="0" fill="hold" nodeType="clickEffect">
                                  <p:stCondLst>
                                    <p:cond delay="0"/>
                                  </p:stCondLst>
                                  <p:iterate type="lt">
                                    <p:tmPct val="5000"/>
                                  </p:iterate>
                                  <p:childTnLst>
                                    <p:set>
                                      <p:cBhvr>
                                        <p:cTn id="23" dur="1" fill="hold">
                                          <p:stCondLst>
                                            <p:cond delay="0"/>
                                          </p:stCondLst>
                                        </p:cTn>
                                        <p:tgtEl>
                                          <p:spTgt spid="416774"/>
                                        </p:tgtEl>
                                        <p:attrNameLst>
                                          <p:attrName>style.visibility</p:attrName>
                                        </p:attrNameLst>
                                      </p:cBhvr>
                                      <p:to>
                                        <p:strVal val="visible"/>
                                      </p:to>
                                    </p:set>
                                    <p:anim calcmode="lin" valueType="num">
                                      <p:cBhvr>
                                        <p:cTn id="24" dur="1000" fill="hold"/>
                                        <p:tgtEl>
                                          <p:spTgt spid="416774"/>
                                        </p:tgtEl>
                                        <p:attrNameLst>
                                          <p:attrName>ppt_w</p:attrName>
                                        </p:attrNameLst>
                                      </p:cBhvr>
                                      <p:tavLst>
                                        <p:tav tm="0">
                                          <p:val>
                                            <p:fltVal val="0"/>
                                          </p:val>
                                        </p:tav>
                                        <p:tav tm="100000">
                                          <p:val>
                                            <p:strVal val="#ppt_w"/>
                                          </p:val>
                                        </p:tav>
                                      </p:tavLst>
                                    </p:anim>
                                    <p:anim calcmode="lin" valueType="num">
                                      <p:cBhvr>
                                        <p:cTn id="25" dur="1000" fill="hold"/>
                                        <p:tgtEl>
                                          <p:spTgt spid="416774"/>
                                        </p:tgtEl>
                                        <p:attrNameLst>
                                          <p:attrName>ppt_h</p:attrName>
                                        </p:attrNameLst>
                                      </p:cBhvr>
                                      <p:tavLst>
                                        <p:tav tm="0">
                                          <p:val>
                                            <p:fltVal val="0"/>
                                          </p:val>
                                        </p:tav>
                                        <p:tav tm="100000">
                                          <p:val>
                                            <p:strVal val="#ppt_h"/>
                                          </p:val>
                                        </p:tav>
                                      </p:tavLst>
                                    </p:anim>
                                    <p:anim calcmode="lin" valueType="num">
                                      <p:cBhvr>
                                        <p:cTn id="26" dur="1000" fill="hold"/>
                                        <p:tgtEl>
                                          <p:spTgt spid="416774"/>
                                        </p:tgtEl>
                                        <p:attrNameLst>
                                          <p:attrName>style.rotation</p:attrName>
                                        </p:attrNameLst>
                                      </p:cBhvr>
                                      <p:tavLst>
                                        <p:tav tm="0">
                                          <p:val>
                                            <p:fltVal val="90"/>
                                          </p:val>
                                        </p:tav>
                                        <p:tav tm="100000">
                                          <p:val>
                                            <p:fltVal val="0"/>
                                          </p:val>
                                        </p:tav>
                                      </p:tavLst>
                                    </p:anim>
                                    <p:animEffect transition="in" filter="fade">
                                      <p:cBhvr>
                                        <p:cTn id="27" dur="1000"/>
                                        <p:tgtEl>
                                          <p:spTgt spid="41677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4" presetClass="entr" presetSubtype="0" fill="hold" nodeType="clickEffect">
                                  <p:stCondLst>
                                    <p:cond delay="0"/>
                                  </p:stCondLst>
                                  <p:childTnLst>
                                    <p:set>
                                      <p:cBhvr>
                                        <p:cTn id="31" dur="1" fill="hold">
                                          <p:stCondLst>
                                            <p:cond delay="0"/>
                                          </p:stCondLst>
                                        </p:cTn>
                                        <p:tgtEl>
                                          <p:spTgt spid="416776"/>
                                        </p:tgtEl>
                                        <p:attrNameLst>
                                          <p:attrName>style.visibility</p:attrName>
                                        </p:attrNameLst>
                                      </p:cBhvr>
                                      <p:to>
                                        <p:strVal val="visible"/>
                                      </p:to>
                                    </p:set>
                                    <p:anim from="(-#ppt_w/2)" to="(#ppt_x)" calcmode="lin" valueType="num">
                                      <p:cBhvr>
                                        <p:cTn id="32" dur="600" fill="hold">
                                          <p:stCondLst>
                                            <p:cond delay="0"/>
                                          </p:stCondLst>
                                        </p:cTn>
                                        <p:tgtEl>
                                          <p:spTgt spid="416776"/>
                                        </p:tgtEl>
                                        <p:attrNameLst>
                                          <p:attrName>ppt_x</p:attrName>
                                        </p:attrNameLst>
                                      </p:cBhvr>
                                    </p:anim>
                                    <p:anim from="0" to="-1.0" calcmode="lin" valueType="num">
                                      <p:cBhvr>
                                        <p:cTn id="33" dur="200" decel="50000" autoRev="1" fill="hold">
                                          <p:stCondLst>
                                            <p:cond delay="600"/>
                                          </p:stCondLst>
                                        </p:cTn>
                                        <p:tgtEl>
                                          <p:spTgt spid="416776"/>
                                        </p:tgtEl>
                                        <p:attrNameLst>
                                          <p:attrName>xshear</p:attrName>
                                        </p:attrNameLst>
                                      </p:cBhvr>
                                    </p:anim>
                                    <p:animScale>
                                      <p:cBhvr>
                                        <p:cTn id="34" dur="200" decel="100000" autoRev="1" fill="hold">
                                          <p:stCondLst>
                                            <p:cond delay="600"/>
                                          </p:stCondLst>
                                        </p:cTn>
                                        <p:tgtEl>
                                          <p:spTgt spid="416776"/>
                                        </p:tgtEl>
                                      </p:cBhvr>
                                      <p:from x="100000" y="100000"/>
                                      <p:to x="80000" y="100000"/>
                                    </p:animScale>
                                    <p:anim by="(#ppt_h/3+#ppt_w*0.1)" calcmode="lin" valueType="num">
                                      <p:cBhvr additive="sum">
                                        <p:cTn id="35" dur="200" decel="100000" autoRev="1" fill="hold">
                                          <p:stCondLst>
                                            <p:cond delay="600"/>
                                          </p:stCondLst>
                                        </p:cTn>
                                        <p:tgtEl>
                                          <p:spTgt spid="41677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677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7" name="Rectangle 3"/>
          <p:cNvSpPr>
            <a:spLocks noGrp="1" noChangeArrowheads="1"/>
          </p:cNvSpPr>
          <p:nvPr>
            <p:ph type="body" idx="1"/>
          </p:nvPr>
        </p:nvSpPr>
        <p:spPr>
          <a:xfrm>
            <a:off x="2492375" y="2279650"/>
            <a:ext cx="7340600" cy="2662238"/>
          </a:xfrm>
        </p:spPr>
        <p:txBody>
          <a:bodyPr/>
          <a:lstStyle/>
          <a:p>
            <a:pPr marL="0" indent="0" algn="just">
              <a:buNone/>
            </a:pPr>
            <a:r>
              <a:rPr lang="fa-IR" altLang="en-US" smtClean="0"/>
              <a:t>دو بار نقطه‌اي مثبت و مساوي به فاصلۀ </a:t>
            </a:r>
            <a:r>
              <a:rPr lang="en-US" altLang="en-US" smtClean="0">
                <a:solidFill>
                  <a:srgbClr val="000000"/>
                </a:solidFill>
                <a:cs typeface="Times New Roman" panose="02020603050405020304" pitchFamily="18" charset="0"/>
              </a:rPr>
              <a:t>a</a:t>
            </a:r>
            <a:r>
              <a:rPr lang="en-US" altLang="en-US" smtClean="0">
                <a:solidFill>
                  <a:srgbClr val="000000"/>
                </a:solidFill>
              </a:rPr>
              <a:t> </a:t>
            </a:r>
            <a:r>
              <a:rPr lang="fa-IR" altLang="en-US" smtClean="0">
                <a:solidFill>
                  <a:srgbClr val="000000"/>
                </a:solidFill>
              </a:rPr>
              <a:t>2 </a:t>
            </a:r>
            <a:r>
              <a:rPr lang="fa-IR" altLang="en-US" smtClean="0"/>
              <a:t>از هم قرار دارند و بار آزمون مثبت نقطه‌اي در صفحۀ عمود منصف خط واصل دو بار قرار دارد.شعاع دايره‌اي واقع در اين صفحه را که نسبت به خط واصل متقارن است در حالتي پيدا کنيد که نيروي وارد بر بار آزمون بيشينه باشد.</a:t>
            </a:r>
            <a:endParaRPr lang="en-US" altLang="en-US" smtClean="0"/>
          </a:p>
        </p:txBody>
      </p:sp>
      <p:sp>
        <p:nvSpPr>
          <p:cNvPr id="420866" name="Rectangle 2"/>
          <p:cNvSpPr>
            <a:spLocks noGrp="1" noChangeArrowheads="1"/>
          </p:cNvSpPr>
          <p:nvPr>
            <p:ph type="title"/>
          </p:nvPr>
        </p:nvSpPr>
        <p:spPr>
          <a:xfrm>
            <a:off x="1992313" y="836613"/>
            <a:ext cx="8001000" cy="838200"/>
          </a:xfrm>
        </p:spPr>
        <p:txBody>
          <a:bodyPr/>
          <a:lstStyle/>
          <a:p>
            <a:pPr eaLnBrk="1" hangingPunct="1"/>
            <a:r>
              <a:rPr lang="fa-IR" altLang="en-US" smtClean="0"/>
              <a:t>تمرين 4</a:t>
            </a:r>
            <a:endParaRPr lang="en-US" altLang="en-US" smtClean="0"/>
          </a:p>
        </p:txBody>
      </p:sp>
    </p:spTree>
    <p:extLst>
      <p:ext uri="{BB962C8B-B14F-4D97-AF65-F5344CB8AC3E}">
        <p14:creationId xmlns:p14="http://schemas.microsoft.com/office/powerpoint/2010/main" val="1323472736"/>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420866"/>
                                        </p:tgtEl>
                                        <p:attrNameLst>
                                          <p:attrName>style.visibility</p:attrName>
                                        </p:attrNameLst>
                                      </p:cBhvr>
                                      <p:to>
                                        <p:strVal val="visible"/>
                                      </p:to>
                                    </p:set>
                                    <p:animEffect transition="in" filter="fade">
                                      <p:cBhvr>
                                        <p:cTn id="7" dur="800" decel="100000"/>
                                        <p:tgtEl>
                                          <p:spTgt spid="420866"/>
                                        </p:tgtEl>
                                      </p:cBhvr>
                                    </p:animEffect>
                                    <p:anim calcmode="lin" valueType="num">
                                      <p:cBhvr>
                                        <p:cTn id="8" dur="800" decel="100000" fill="hold"/>
                                        <p:tgtEl>
                                          <p:spTgt spid="420866"/>
                                        </p:tgtEl>
                                        <p:attrNameLst>
                                          <p:attrName>style.rotation</p:attrName>
                                        </p:attrNameLst>
                                      </p:cBhvr>
                                      <p:tavLst>
                                        <p:tav tm="0">
                                          <p:val>
                                            <p:fltVal val="-90"/>
                                          </p:val>
                                        </p:tav>
                                        <p:tav tm="100000">
                                          <p:val>
                                            <p:fltVal val="0"/>
                                          </p:val>
                                        </p:tav>
                                      </p:tavLst>
                                    </p:anim>
                                    <p:anim calcmode="lin" valueType="num">
                                      <p:cBhvr>
                                        <p:cTn id="9" dur="800" decel="100000" fill="hold"/>
                                        <p:tgtEl>
                                          <p:spTgt spid="420866"/>
                                        </p:tgtEl>
                                        <p:attrNameLst>
                                          <p:attrName>ppt_x</p:attrName>
                                        </p:attrNameLst>
                                      </p:cBhvr>
                                      <p:tavLst>
                                        <p:tav tm="0">
                                          <p:val>
                                            <p:strVal val="#ppt_x+0.4"/>
                                          </p:val>
                                        </p:tav>
                                        <p:tav tm="100000">
                                          <p:val>
                                            <p:strVal val="#ppt_x-0.05"/>
                                          </p:val>
                                        </p:tav>
                                      </p:tavLst>
                                    </p:anim>
                                    <p:anim calcmode="lin" valueType="num">
                                      <p:cBhvr>
                                        <p:cTn id="10" dur="800" decel="100000" fill="hold"/>
                                        <p:tgtEl>
                                          <p:spTgt spid="42086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2086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20866"/>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35000"/>
                                  </p:iterate>
                                  <p:childTnLst>
                                    <p:set>
                                      <p:cBhvr>
                                        <p:cTn id="15" dur="1" fill="hold">
                                          <p:stCondLst>
                                            <p:cond delay="0"/>
                                          </p:stCondLst>
                                        </p:cTn>
                                        <p:tgtEl>
                                          <p:spTgt spid="420867">
                                            <p:txEl>
                                              <p:pRg st="0" end="0"/>
                                            </p:txEl>
                                          </p:spTgt>
                                        </p:tgtEl>
                                        <p:attrNameLst>
                                          <p:attrName>style.visibility</p:attrName>
                                        </p:attrNameLst>
                                      </p:cBhvr>
                                      <p:to>
                                        <p:strVal val="visible"/>
                                      </p:to>
                                    </p:set>
                                    <p:anim calcmode="discrete" valueType="clr">
                                      <p:cBhvr override="childStyle">
                                        <p:cTn id="16" dur="80"/>
                                        <p:tgtEl>
                                          <p:spTgt spid="420867">
                                            <p:txEl>
                                              <p:pRg st="0" end="0"/>
                                            </p:txEl>
                                          </p:spTgt>
                                        </p:tgtEl>
                                        <p:attrNameLst>
                                          <p:attrName>style.color</p:attrName>
                                        </p:attrNameLst>
                                      </p:cBhvr>
                                      <p:tavLst>
                                        <p:tav tm="0">
                                          <p:val>
                                            <p:clrVal>
                                              <a:schemeClr val="accent2"/>
                                            </p:clrVal>
                                          </p:val>
                                        </p:tav>
                                        <p:tav tm="50000">
                                          <p:val>
                                            <p:clrVal>
                                              <a:srgbClr val="00CC00"/>
                                            </p:clrVal>
                                          </p:val>
                                        </p:tav>
                                      </p:tavLst>
                                    </p:anim>
                                    <p:anim calcmode="discrete" valueType="clr">
                                      <p:cBhvr>
                                        <p:cTn id="17" dur="80"/>
                                        <p:tgtEl>
                                          <p:spTgt spid="420867">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420867">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0867" grpId="0" build="p"/>
      <p:bldP spid="420866"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3940" name="Rectangle 4"/>
          <p:cNvSpPr>
            <a:spLocks noGrp="1" noChangeArrowheads="1"/>
          </p:cNvSpPr>
          <p:nvPr>
            <p:ph type="title" sz="quarter"/>
          </p:nvPr>
        </p:nvSpPr>
        <p:spPr>
          <a:xfrm>
            <a:off x="2198688" y="620713"/>
            <a:ext cx="8001000" cy="838200"/>
          </a:xfrm>
        </p:spPr>
        <p:txBody>
          <a:bodyPr/>
          <a:lstStyle/>
          <a:p>
            <a:pPr eaLnBrk="1" hangingPunct="1"/>
            <a:r>
              <a:rPr lang="fa-IR" altLang="en-US" smtClean="0"/>
              <a:t>حل تمرين 4</a:t>
            </a:r>
            <a:endParaRPr lang="en-US" altLang="en-US" smtClean="0"/>
          </a:p>
        </p:txBody>
      </p:sp>
      <p:graphicFrame>
        <p:nvGraphicFramePr>
          <p:cNvPr id="423946" name="Object 10"/>
          <p:cNvGraphicFramePr>
            <a:graphicFrameLocks noChangeAspect="1"/>
          </p:cNvGraphicFramePr>
          <p:nvPr>
            <p:ph sz="quarter" idx="4"/>
          </p:nvPr>
        </p:nvGraphicFramePr>
        <p:xfrm>
          <a:off x="2135188" y="3860801"/>
          <a:ext cx="3624262" cy="1116013"/>
        </p:xfrm>
        <a:graphic>
          <a:graphicData uri="http://schemas.openxmlformats.org/presentationml/2006/ole">
            <mc:AlternateContent xmlns:mc="http://schemas.openxmlformats.org/markup-compatibility/2006">
              <mc:Choice xmlns:v="urn:schemas-microsoft-com:vml" Requires="v">
                <p:oleObj spid="_x0000_s9218" name="Equation" r:id="rId3" imgW="1473200" imgH="533400" progId="Equation.3">
                  <p:embed/>
                </p:oleObj>
              </mc:Choice>
              <mc:Fallback>
                <p:oleObj name="Equation" r:id="rId3" imgW="1473200" imgH="5334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5188" y="3860801"/>
                        <a:ext cx="3624262" cy="1116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23949" name="Object 13"/>
          <p:cNvGraphicFramePr>
            <a:graphicFrameLocks noChangeAspect="1"/>
          </p:cNvGraphicFramePr>
          <p:nvPr/>
        </p:nvGraphicFramePr>
        <p:xfrm>
          <a:off x="2271714" y="5229225"/>
          <a:ext cx="2865437" cy="927100"/>
        </p:xfrm>
        <a:graphic>
          <a:graphicData uri="http://schemas.openxmlformats.org/presentationml/2006/ole">
            <mc:AlternateContent xmlns:mc="http://schemas.openxmlformats.org/markup-compatibility/2006">
              <mc:Choice xmlns:v="urn:schemas-microsoft-com:vml" Requires="v">
                <p:oleObj spid="_x0000_s9219" name="Equation" r:id="rId5" imgW="1155700" imgH="431800" progId="Equation.3">
                  <p:embed/>
                </p:oleObj>
              </mc:Choice>
              <mc:Fallback>
                <p:oleObj name="Equation" r:id="rId5" imgW="1155700" imgH="4318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71714" y="5229225"/>
                        <a:ext cx="2865437" cy="927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423980" name="Group 44"/>
          <p:cNvGrpSpPr>
            <a:grpSpLocks/>
          </p:cNvGrpSpPr>
          <p:nvPr/>
        </p:nvGrpSpPr>
        <p:grpSpPr bwMode="auto">
          <a:xfrm>
            <a:off x="2495551" y="1484314"/>
            <a:ext cx="6696075" cy="904875"/>
            <a:chOff x="514" y="935"/>
            <a:chExt cx="2635" cy="614"/>
          </a:xfrm>
        </p:grpSpPr>
        <p:graphicFrame>
          <p:nvGraphicFramePr>
            <p:cNvPr id="47141" name="Object 6"/>
            <p:cNvGraphicFramePr>
              <a:graphicFrameLocks noChangeAspect="1"/>
            </p:cNvGraphicFramePr>
            <p:nvPr/>
          </p:nvGraphicFramePr>
          <p:xfrm>
            <a:off x="2113" y="935"/>
            <a:ext cx="1036" cy="600"/>
          </p:xfrm>
          <a:graphic>
            <a:graphicData uri="http://schemas.openxmlformats.org/presentationml/2006/ole">
              <mc:AlternateContent xmlns:mc="http://schemas.openxmlformats.org/markup-compatibility/2006">
                <mc:Choice xmlns:v="urn:schemas-microsoft-com:vml" Requires="v">
                  <p:oleObj spid="_x0000_s9220" name="Equation" r:id="rId7" imgW="723586" imgH="418918" progId="Equation.3">
                    <p:embed/>
                  </p:oleObj>
                </mc:Choice>
                <mc:Fallback>
                  <p:oleObj name="Equation" r:id="rId7" imgW="723586" imgH="418918"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13" y="935"/>
                          <a:ext cx="1036" cy="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47142" name="Group 43"/>
            <p:cNvGrpSpPr>
              <a:grpSpLocks/>
            </p:cNvGrpSpPr>
            <p:nvPr/>
          </p:nvGrpSpPr>
          <p:grpSpPr bwMode="auto">
            <a:xfrm>
              <a:off x="514" y="981"/>
              <a:ext cx="1450" cy="568"/>
              <a:chOff x="514" y="981"/>
              <a:chExt cx="1450" cy="568"/>
            </a:xfrm>
          </p:grpSpPr>
          <p:graphicFrame>
            <p:nvGraphicFramePr>
              <p:cNvPr id="47143" name="Object 5"/>
              <p:cNvGraphicFramePr>
                <a:graphicFrameLocks noChangeAspect="1"/>
              </p:cNvGraphicFramePr>
              <p:nvPr/>
            </p:nvGraphicFramePr>
            <p:xfrm>
              <a:off x="514" y="981"/>
              <a:ext cx="947" cy="568"/>
            </p:xfrm>
            <a:graphic>
              <a:graphicData uri="http://schemas.openxmlformats.org/presentationml/2006/ole">
                <mc:AlternateContent xmlns:mc="http://schemas.openxmlformats.org/markup-compatibility/2006">
                  <mc:Choice xmlns:v="urn:schemas-microsoft-com:vml" Requires="v">
                    <p:oleObj spid="_x0000_s9221" name="Equation" r:id="rId9" imgW="698500" imgH="419100" progId="Equation.3">
                      <p:embed/>
                    </p:oleObj>
                  </mc:Choice>
                  <mc:Fallback>
                    <p:oleObj name="Equation" r:id="rId9" imgW="698500" imgH="4191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14" y="981"/>
                            <a:ext cx="947" cy="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7144" name="Object 14"/>
              <p:cNvGraphicFramePr>
                <a:graphicFrameLocks noChangeAspect="1"/>
              </p:cNvGraphicFramePr>
              <p:nvPr/>
            </p:nvGraphicFramePr>
            <p:xfrm>
              <a:off x="1746" y="1207"/>
              <a:ext cx="218" cy="290"/>
            </p:xfrm>
            <a:graphic>
              <a:graphicData uri="http://schemas.openxmlformats.org/presentationml/2006/ole">
                <mc:AlternateContent xmlns:mc="http://schemas.openxmlformats.org/markup-compatibility/2006">
                  <mc:Choice xmlns:v="urn:schemas-microsoft-com:vml" Requires="v">
                    <p:oleObj spid="_x0000_s9222" name="Equation" r:id="rId11" imgW="76068" imgH="101424" progId="Equation.3">
                      <p:embed/>
                    </p:oleObj>
                  </mc:Choice>
                  <mc:Fallback>
                    <p:oleObj name="Equation" r:id="rId11" imgW="76068" imgH="101424"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746" y="1207"/>
                            <a:ext cx="218" cy="2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grpSp>
        <p:nvGrpSpPr>
          <p:cNvPr id="423981" name="Group 45"/>
          <p:cNvGrpSpPr>
            <a:grpSpLocks/>
          </p:cNvGrpSpPr>
          <p:nvPr/>
        </p:nvGrpSpPr>
        <p:grpSpPr bwMode="auto">
          <a:xfrm>
            <a:off x="2279651" y="2852739"/>
            <a:ext cx="3311525" cy="504825"/>
            <a:chOff x="660" y="1842"/>
            <a:chExt cx="1902" cy="318"/>
          </a:xfrm>
        </p:grpSpPr>
        <p:graphicFrame>
          <p:nvGraphicFramePr>
            <p:cNvPr id="47139" name="Object 8"/>
            <p:cNvGraphicFramePr>
              <a:graphicFrameLocks noChangeAspect="1"/>
            </p:cNvGraphicFramePr>
            <p:nvPr/>
          </p:nvGraphicFramePr>
          <p:xfrm>
            <a:off x="660" y="1842"/>
            <a:ext cx="1201" cy="318"/>
          </p:xfrm>
          <a:graphic>
            <a:graphicData uri="http://schemas.openxmlformats.org/presentationml/2006/ole">
              <mc:AlternateContent xmlns:mc="http://schemas.openxmlformats.org/markup-compatibility/2006">
                <mc:Choice xmlns:v="urn:schemas-microsoft-com:vml" Requires="v">
                  <p:oleObj spid="_x0000_s9223" name="Equation" r:id="rId13" imgW="863225" imgH="228501" progId="Equation.3">
                    <p:embed/>
                  </p:oleObj>
                </mc:Choice>
                <mc:Fallback>
                  <p:oleObj name="Equation" r:id="rId13" imgW="863225" imgH="228501"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60" y="1842"/>
                          <a:ext cx="1201" cy="3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7140" name="Object 15"/>
            <p:cNvGraphicFramePr>
              <a:graphicFrameLocks noChangeAspect="1"/>
            </p:cNvGraphicFramePr>
            <p:nvPr/>
          </p:nvGraphicFramePr>
          <p:xfrm>
            <a:off x="2245" y="1888"/>
            <a:ext cx="317" cy="227"/>
          </p:xfrm>
          <a:graphic>
            <a:graphicData uri="http://schemas.openxmlformats.org/presentationml/2006/ole">
              <mc:AlternateContent xmlns:mc="http://schemas.openxmlformats.org/markup-compatibility/2006">
                <mc:Choice xmlns:v="urn:schemas-microsoft-com:vml" Requires="v">
                  <p:oleObj spid="_x0000_s9224" name="Equation" r:id="rId15" imgW="190417" imgH="152334" progId="Equation.3">
                    <p:embed/>
                  </p:oleObj>
                </mc:Choice>
                <mc:Fallback>
                  <p:oleObj name="Equation" r:id="rId15" imgW="190417" imgH="152334"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245" y="1888"/>
                          <a:ext cx="317" cy="2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423978" name="Group 42"/>
          <p:cNvGrpSpPr>
            <a:grpSpLocks/>
          </p:cNvGrpSpPr>
          <p:nvPr/>
        </p:nvGrpSpPr>
        <p:grpSpPr bwMode="auto">
          <a:xfrm>
            <a:off x="6167439" y="2708275"/>
            <a:ext cx="3862387" cy="2687638"/>
            <a:chOff x="2890" y="1720"/>
            <a:chExt cx="2433" cy="1693"/>
          </a:xfrm>
        </p:grpSpPr>
        <p:graphicFrame>
          <p:nvGraphicFramePr>
            <p:cNvPr id="47112" name="Object 12"/>
            <p:cNvGraphicFramePr>
              <a:graphicFrameLocks noChangeAspect="1"/>
            </p:cNvGraphicFramePr>
            <p:nvPr/>
          </p:nvGraphicFramePr>
          <p:xfrm>
            <a:off x="2890" y="2047"/>
            <a:ext cx="72" cy="136"/>
          </p:xfrm>
          <a:graphic>
            <a:graphicData uri="http://schemas.openxmlformats.org/presentationml/2006/ole">
              <mc:AlternateContent xmlns:mc="http://schemas.openxmlformats.org/markup-compatibility/2006">
                <mc:Choice xmlns:v="urn:schemas-microsoft-com:vml" Requires="v">
                  <p:oleObj spid="_x0000_s9225" name="Equation" r:id="rId17" imgW="114151" imgH="215619" progId="Equation.3">
                    <p:embed/>
                  </p:oleObj>
                </mc:Choice>
                <mc:Fallback>
                  <p:oleObj name="Equation" r:id="rId17" imgW="114151" imgH="215619"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890" y="2047"/>
                          <a:ext cx="72" cy="1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7113" name="AutoShape 16"/>
            <p:cNvSpPr>
              <a:spLocks noChangeArrowheads="1"/>
            </p:cNvSpPr>
            <p:nvPr/>
          </p:nvSpPr>
          <p:spPr bwMode="auto">
            <a:xfrm rot="-834337">
              <a:off x="3610" y="2324"/>
              <a:ext cx="997" cy="1089"/>
            </a:xfrm>
            <a:prstGeom prst="parallelogram">
              <a:avLst>
                <a:gd name="adj" fmla="val 29296"/>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47114" name="Oval 17"/>
            <p:cNvSpPr>
              <a:spLocks noChangeArrowheads="1"/>
            </p:cNvSpPr>
            <p:nvPr/>
          </p:nvSpPr>
          <p:spPr bwMode="auto">
            <a:xfrm>
              <a:off x="3924" y="2524"/>
              <a:ext cx="363" cy="681"/>
            </a:xfrm>
            <a:prstGeom prst="ellipse">
              <a:avLst/>
            </a:prstGeom>
            <a:solidFill>
              <a:srgbClr val="FFFF66"/>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47115" name="Line 18"/>
            <p:cNvSpPr>
              <a:spLocks noChangeShapeType="1"/>
            </p:cNvSpPr>
            <p:nvPr/>
          </p:nvSpPr>
          <p:spPr bwMode="auto">
            <a:xfrm flipV="1">
              <a:off x="4105" y="2342"/>
              <a:ext cx="636" cy="182"/>
            </a:xfrm>
            <a:prstGeom prst="line">
              <a:avLst/>
            </a:prstGeom>
            <a:noFill/>
            <a:ln w="38100" cap="sq">
              <a:solidFill>
                <a:srgbClr val="82E674"/>
              </a:solidFill>
              <a:round/>
              <a:headEnd type="none" w="sm" len="sm"/>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16" name="Oval 19"/>
            <p:cNvSpPr>
              <a:spLocks noChangeArrowheads="1"/>
            </p:cNvSpPr>
            <p:nvPr/>
          </p:nvSpPr>
          <p:spPr bwMode="auto">
            <a:xfrm>
              <a:off x="3153" y="2751"/>
              <a:ext cx="136" cy="136"/>
            </a:xfrm>
            <a:prstGeom prst="ellipse">
              <a:avLst/>
            </a:prstGeom>
            <a:solidFill>
              <a:srgbClr val="FF0066"/>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47117" name="Oval 20"/>
            <p:cNvSpPr>
              <a:spLocks noChangeArrowheads="1"/>
            </p:cNvSpPr>
            <p:nvPr/>
          </p:nvSpPr>
          <p:spPr bwMode="auto">
            <a:xfrm>
              <a:off x="4967" y="2751"/>
              <a:ext cx="136" cy="136"/>
            </a:xfrm>
            <a:prstGeom prst="ellipse">
              <a:avLst/>
            </a:prstGeom>
            <a:solidFill>
              <a:srgbClr val="FF0066"/>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47118" name="Line 21"/>
            <p:cNvSpPr>
              <a:spLocks noChangeShapeType="1"/>
            </p:cNvSpPr>
            <p:nvPr/>
          </p:nvSpPr>
          <p:spPr bwMode="auto">
            <a:xfrm>
              <a:off x="3289" y="2841"/>
              <a:ext cx="499" cy="1"/>
            </a:xfrm>
            <a:prstGeom prst="line">
              <a:avLst/>
            </a:prstGeom>
            <a:noFill/>
            <a:ln w="38100" cap="sq">
              <a:solidFill>
                <a:schemeClr va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19" name="Line 22"/>
            <p:cNvSpPr>
              <a:spLocks noChangeShapeType="1"/>
            </p:cNvSpPr>
            <p:nvPr/>
          </p:nvSpPr>
          <p:spPr bwMode="auto">
            <a:xfrm>
              <a:off x="4105" y="2524"/>
              <a:ext cx="1" cy="317"/>
            </a:xfrm>
            <a:prstGeom prst="line">
              <a:avLst/>
            </a:prstGeom>
            <a:noFill/>
            <a:ln w="28575" cap="sq">
              <a:solidFill>
                <a:srgbClr val="80008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20" name="Line 23"/>
            <p:cNvSpPr>
              <a:spLocks noChangeShapeType="1"/>
            </p:cNvSpPr>
            <p:nvPr/>
          </p:nvSpPr>
          <p:spPr bwMode="auto">
            <a:xfrm flipV="1">
              <a:off x="4151" y="2841"/>
              <a:ext cx="816" cy="1"/>
            </a:xfrm>
            <a:prstGeom prst="line">
              <a:avLst/>
            </a:prstGeom>
            <a:noFill/>
            <a:ln w="38100" cap="sq">
              <a:solidFill>
                <a:schemeClr va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21" name="Line 24"/>
            <p:cNvSpPr>
              <a:spLocks noChangeShapeType="1"/>
            </p:cNvSpPr>
            <p:nvPr/>
          </p:nvSpPr>
          <p:spPr bwMode="auto">
            <a:xfrm>
              <a:off x="3788" y="2841"/>
              <a:ext cx="318" cy="1"/>
            </a:xfrm>
            <a:prstGeom prst="line">
              <a:avLst/>
            </a:prstGeom>
            <a:noFill/>
            <a:ln w="381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22" name="Line 25"/>
            <p:cNvSpPr>
              <a:spLocks noChangeShapeType="1"/>
            </p:cNvSpPr>
            <p:nvPr/>
          </p:nvSpPr>
          <p:spPr bwMode="auto">
            <a:xfrm>
              <a:off x="4105" y="2524"/>
              <a:ext cx="863" cy="271"/>
            </a:xfrm>
            <a:prstGeom prst="line">
              <a:avLst/>
            </a:prstGeom>
            <a:noFill/>
            <a:ln w="28575" cap="sq">
              <a:solidFill>
                <a:srgbClr val="82E674"/>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23" name="Line 26"/>
            <p:cNvSpPr>
              <a:spLocks noChangeShapeType="1"/>
            </p:cNvSpPr>
            <p:nvPr/>
          </p:nvSpPr>
          <p:spPr bwMode="auto">
            <a:xfrm flipV="1">
              <a:off x="3289" y="2660"/>
              <a:ext cx="454" cy="136"/>
            </a:xfrm>
            <a:prstGeom prst="line">
              <a:avLst/>
            </a:prstGeom>
            <a:noFill/>
            <a:ln w="28575" cap="sq">
              <a:solidFill>
                <a:srgbClr val="82E674"/>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24" name="Line 27"/>
            <p:cNvSpPr>
              <a:spLocks noChangeShapeType="1"/>
            </p:cNvSpPr>
            <p:nvPr/>
          </p:nvSpPr>
          <p:spPr bwMode="auto">
            <a:xfrm flipV="1">
              <a:off x="3289" y="2433"/>
              <a:ext cx="1134" cy="362"/>
            </a:xfrm>
            <a:prstGeom prst="line">
              <a:avLst/>
            </a:prstGeom>
            <a:noFill/>
            <a:ln w="28575">
              <a:solidFill>
                <a:srgbClr val="82E674"/>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25" name="Line 28"/>
            <p:cNvSpPr>
              <a:spLocks noChangeShapeType="1"/>
            </p:cNvSpPr>
            <p:nvPr/>
          </p:nvSpPr>
          <p:spPr bwMode="auto">
            <a:xfrm flipH="1" flipV="1">
              <a:off x="3516" y="2342"/>
              <a:ext cx="1452" cy="453"/>
            </a:xfrm>
            <a:prstGeom prst="line">
              <a:avLst/>
            </a:prstGeom>
            <a:noFill/>
            <a:ln w="28575">
              <a:solidFill>
                <a:srgbClr val="82E674"/>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26" name="Line 29"/>
            <p:cNvSpPr>
              <a:spLocks noChangeShapeType="1"/>
            </p:cNvSpPr>
            <p:nvPr/>
          </p:nvSpPr>
          <p:spPr bwMode="auto">
            <a:xfrm flipH="1" flipV="1">
              <a:off x="3470" y="2342"/>
              <a:ext cx="318" cy="92"/>
            </a:xfrm>
            <a:prstGeom prst="line">
              <a:avLst/>
            </a:prstGeom>
            <a:noFill/>
            <a:ln w="38100" cap="sq">
              <a:solidFill>
                <a:srgbClr val="82E674"/>
              </a:solidFill>
              <a:round/>
              <a:headEnd type="none" w="sm" len="sm"/>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27" name="Line 30"/>
            <p:cNvSpPr>
              <a:spLocks noChangeShapeType="1"/>
            </p:cNvSpPr>
            <p:nvPr/>
          </p:nvSpPr>
          <p:spPr bwMode="auto">
            <a:xfrm flipV="1">
              <a:off x="4105" y="2070"/>
              <a:ext cx="1" cy="454"/>
            </a:xfrm>
            <a:prstGeom prst="line">
              <a:avLst/>
            </a:prstGeom>
            <a:noFill/>
            <a:ln w="38100" cap="sq">
              <a:solidFill>
                <a:srgbClr val="FF00FF"/>
              </a:solidFill>
              <a:round/>
              <a:headEnd type="none" w="sm" len="sm"/>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aphicFrame>
          <p:nvGraphicFramePr>
            <p:cNvPr id="47128" name="Object 31"/>
            <p:cNvGraphicFramePr>
              <a:graphicFrameLocks noChangeAspect="1"/>
            </p:cNvGraphicFramePr>
            <p:nvPr/>
          </p:nvGraphicFramePr>
          <p:xfrm>
            <a:off x="3244" y="2116"/>
            <a:ext cx="224" cy="272"/>
          </p:xfrm>
          <a:graphic>
            <a:graphicData uri="http://schemas.openxmlformats.org/presentationml/2006/ole">
              <mc:AlternateContent xmlns:mc="http://schemas.openxmlformats.org/markup-compatibility/2006">
                <mc:Choice xmlns:v="urn:schemas-microsoft-com:vml" Requires="v">
                  <p:oleObj spid="_x0000_s9226" name="Equation" r:id="rId19" imgW="177569" imgH="215619" progId="Equation.3">
                    <p:embed/>
                  </p:oleObj>
                </mc:Choice>
                <mc:Fallback>
                  <p:oleObj name="Equation" r:id="rId19" imgW="177569" imgH="215619"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244" y="2116"/>
                          <a:ext cx="224" cy="2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7129" name="Object 32"/>
            <p:cNvGraphicFramePr>
              <a:graphicFrameLocks noChangeAspect="1"/>
            </p:cNvGraphicFramePr>
            <p:nvPr/>
          </p:nvGraphicFramePr>
          <p:xfrm>
            <a:off x="4877" y="2116"/>
            <a:ext cx="241" cy="272"/>
          </p:xfrm>
          <a:graphic>
            <a:graphicData uri="http://schemas.openxmlformats.org/presentationml/2006/ole">
              <mc:AlternateContent xmlns:mc="http://schemas.openxmlformats.org/markup-compatibility/2006">
                <mc:Choice xmlns:v="urn:schemas-microsoft-com:vml" Requires="v">
                  <p:oleObj spid="_x0000_s9227" name="Equation" r:id="rId21" imgW="190335" imgH="215713" progId="Equation.3">
                    <p:embed/>
                  </p:oleObj>
                </mc:Choice>
                <mc:Fallback>
                  <p:oleObj name="Equation" r:id="rId21" imgW="190335" imgH="215713" progId="Equation.3">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4877" y="2116"/>
                          <a:ext cx="241" cy="2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7130" name="Object 33"/>
            <p:cNvGraphicFramePr>
              <a:graphicFrameLocks noChangeAspect="1"/>
            </p:cNvGraphicFramePr>
            <p:nvPr/>
          </p:nvGraphicFramePr>
          <p:xfrm>
            <a:off x="4015" y="1720"/>
            <a:ext cx="227" cy="227"/>
          </p:xfrm>
          <a:graphic>
            <a:graphicData uri="http://schemas.openxmlformats.org/presentationml/2006/ole">
              <mc:AlternateContent xmlns:mc="http://schemas.openxmlformats.org/markup-compatibility/2006">
                <mc:Choice xmlns:v="urn:schemas-microsoft-com:vml" Requires="v">
                  <p:oleObj spid="_x0000_s9228" name="Equation" r:id="rId23" imgW="164885" imgH="164885" progId="Equation.3">
                    <p:embed/>
                  </p:oleObj>
                </mc:Choice>
                <mc:Fallback>
                  <p:oleObj name="Equation" r:id="rId23" imgW="164885" imgH="164885" progId="Equation.3">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4015" y="1720"/>
                          <a:ext cx="227" cy="2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7131" name="Object 34"/>
            <p:cNvGraphicFramePr>
              <a:graphicFrameLocks noChangeAspect="1"/>
            </p:cNvGraphicFramePr>
            <p:nvPr/>
          </p:nvGraphicFramePr>
          <p:xfrm>
            <a:off x="4514" y="2841"/>
            <a:ext cx="163" cy="180"/>
          </p:xfrm>
          <a:graphic>
            <a:graphicData uri="http://schemas.openxmlformats.org/presentationml/2006/ole">
              <mc:AlternateContent xmlns:mc="http://schemas.openxmlformats.org/markup-compatibility/2006">
                <mc:Choice xmlns:v="urn:schemas-microsoft-com:vml" Requires="v">
                  <p:oleObj spid="_x0000_s9229" name="Equation" r:id="rId25" imgW="126835" imgH="139518" progId="Equation.3">
                    <p:embed/>
                  </p:oleObj>
                </mc:Choice>
                <mc:Fallback>
                  <p:oleObj name="Equation" r:id="rId25" imgW="126835" imgH="139518" progId="Equation.3">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4514" y="2841"/>
                          <a:ext cx="163" cy="1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7132" name="Object 35"/>
            <p:cNvGraphicFramePr>
              <a:graphicFrameLocks noChangeAspect="1"/>
            </p:cNvGraphicFramePr>
            <p:nvPr/>
          </p:nvGraphicFramePr>
          <p:xfrm>
            <a:off x="3289" y="2524"/>
            <a:ext cx="179" cy="194"/>
          </p:xfrm>
          <a:graphic>
            <a:graphicData uri="http://schemas.openxmlformats.org/presentationml/2006/ole">
              <mc:AlternateContent xmlns:mc="http://schemas.openxmlformats.org/markup-compatibility/2006">
                <mc:Choice xmlns:v="urn:schemas-microsoft-com:vml" Requires="v">
                  <p:oleObj spid="_x0000_s9230" name="Equation" r:id="rId27" imgW="152268" imgH="164957" progId="Equation.3">
                    <p:embed/>
                  </p:oleObj>
                </mc:Choice>
                <mc:Fallback>
                  <p:oleObj name="Equation" r:id="rId27" imgW="152268" imgH="164957" progId="Equation.3">
                    <p:embed/>
                    <p:pic>
                      <p:nvPicPr>
                        <p:cNvPr id="0" name=""/>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3289" y="2524"/>
                          <a:ext cx="179" cy="1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7133" name="Object 36"/>
            <p:cNvGraphicFramePr>
              <a:graphicFrameLocks noChangeAspect="1"/>
            </p:cNvGraphicFramePr>
            <p:nvPr/>
          </p:nvGraphicFramePr>
          <p:xfrm>
            <a:off x="3879" y="2252"/>
            <a:ext cx="182" cy="167"/>
          </p:xfrm>
          <a:graphic>
            <a:graphicData uri="http://schemas.openxmlformats.org/presentationml/2006/ole">
              <mc:AlternateContent xmlns:mc="http://schemas.openxmlformats.org/markup-compatibility/2006">
                <mc:Choice xmlns:v="urn:schemas-microsoft-com:vml" Requires="v">
                  <p:oleObj spid="_x0000_s9231" name="Equation" r:id="rId29" imgW="152334" imgH="139639" progId="Equation.3">
                    <p:embed/>
                  </p:oleObj>
                </mc:Choice>
                <mc:Fallback>
                  <p:oleObj name="Equation" r:id="rId29" imgW="152334" imgH="139639" progId="Equation.3">
                    <p:embed/>
                    <p:pic>
                      <p:nvPicPr>
                        <p:cNvPr id="0" name=""/>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3879" y="2252"/>
                          <a:ext cx="182" cy="1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7134" name="Arc 37"/>
            <p:cNvSpPr>
              <a:spLocks/>
            </p:cNvSpPr>
            <p:nvPr/>
          </p:nvSpPr>
          <p:spPr bwMode="auto">
            <a:xfrm flipH="1">
              <a:off x="3969" y="2388"/>
              <a:ext cx="136" cy="9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lnTo>
                    <a:pt x="0" y="0"/>
                  </a:lnTo>
                  <a:close/>
                </a:path>
              </a:pathLst>
            </a:custGeom>
            <a:noFill/>
            <a:ln w="12700" cap="sq">
              <a:solidFill>
                <a:srgbClr val="A3FFFD"/>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aphicFrame>
          <p:nvGraphicFramePr>
            <p:cNvPr id="47135" name="Object 38"/>
            <p:cNvGraphicFramePr>
              <a:graphicFrameLocks noChangeAspect="1"/>
            </p:cNvGraphicFramePr>
            <p:nvPr/>
          </p:nvGraphicFramePr>
          <p:xfrm>
            <a:off x="2971" y="2887"/>
            <a:ext cx="174" cy="226"/>
          </p:xfrm>
          <a:graphic>
            <a:graphicData uri="http://schemas.openxmlformats.org/presentationml/2006/ole">
              <mc:AlternateContent xmlns:mc="http://schemas.openxmlformats.org/markup-compatibility/2006">
                <mc:Choice xmlns:v="urn:schemas-microsoft-com:vml" Requires="v">
                  <p:oleObj spid="_x0000_s9232" name="Equation" r:id="rId31" imgW="126780" imgH="164814" progId="Equation.3">
                    <p:embed/>
                  </p:oleObj>
                </mc:Choice>
                <mc:Fallback>
                  <p:oleObj name="Equation" r:id="rId31" imgW="126780" imgH="164814" progId="Equation.3">
                    <p:embed/>
                    <p:pic>
                      <p:nvPicPr>
                        <p:cNvPr id="0" name=""/>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2971" y="2887"/>
                          <a:ext cx="174" cy="2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7136" name="Object 39"/>
            <p:cNvGraphicFramePr>
              <a:graphicFrameLocks noChangeAspect="1"/>
            </p:cNvGraphicFramePr>
            <p:nvPr/>
          </p:nvGraphicFramePr>
          <p:xfrm>
            <a:off x="5149" y="2887"/>
            <a:ext cx="174" cy="226"/>
          </p:xfrm>
          <a:graphic>
            <a:graphicData uri="http://schemas.openxmlformats.org/presentationml/2006/ole">
              <mc:AlternateContent xmlns:mc="http://schemas.openxmlformats.org/markup-compatibility/2006">
                <mc:Choice xmlns:v="urn:schemas-microsoft-com:vml" Requires="v">
                  <p:oleObj spid="_x0000_s9233" name="Equation" r:id="rId33" imgW="126780" imgH="164814" progId="Equation.3">
                    <p:embed/>
                  </p:oleObj>
                </mc:Choice>
                <mc:Fallback>
                  <p:oleObj name="Equation" r:id="rId33" imgW="126780" imgH="164814" progId="Equation.3">
                    <p:embed/>
                    <p:pic>
                      <p:nvPicPr>
                        <p:cNvPr id="0" name=""/>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5149" y="2887"/>
                          <a:ext cx="174" cy="2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7137" name="Object 40"/>
            <p:cNvGraphicFramePr>
              <a:graphicFrameLocks noChangeAspect="1"/>
            </p:cNvGraphicFramePr>
            <p:nvPr/>
          </p:nvGraphicFramePr>
          <p:xfrm>
            <a:off x="3253" y="2864"/>
            <a:ext cx="72" cy="136"/>
          </p:xfrm>
          <a:graphic>
            <a:graphicData uri="http://schemas.openxmlformats.org/presentationml/2006/ole">
              <mc:AlternateContent xmlns:mc="http://schemas.openxmlformats.org/markup-compatibility/2006">
                <mc:Choice xmlns:v="urn:schemas-microsoft-com:vml" Requires="v">
                  <p:oleObj spid="_x0000_s9234" name="Equation" r:id="rId34" imgW="114151" imgH="215619" progId="Equation.3">
                    <p:embed/>
                  </p:oleObj>
                </mc:Choice>
                <mc:Fallback>
                  <p:oleObj name="Equation" r:id="rId34" imgW="114151" imgH="215619"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253" y="2864"/>
                          <a:ext cx="72" cy="1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7138" name="Object 41"/>
            <p:cNvGraphicFramePr>
              <a:graphicFrameLocks noChangeAspect="1"/>
            </p:cNvGraphicFramePr>
            <p:nvPr/>
          </p:nvGraphicFramePr>
          <p:xfrm>
            <a:off x="3969" y="2614"/>
            <a:ext cx="154" cy="171"/>
          </p:xfrm>
          <a:graphic>
            <a:graphicData uri="http://schemas.openxmlformats.org/presentationml/2006/ole">
              <mc:AlternateContent xmlns:mc="http://schemas.openxmlformats.org/markup-compatibility/2006">
                <mc:Choice xmlns:v="urn:schemas-microsoft-com:vml" Requires="v">
                  <p:oleObj spid="_x0000_s9235" name="Equation" r:id="rId35" imgW="114102" imgH="126780" progId="Equation.3">
                    <p:embed/>
                  </p:oleObj>
                </mc:Choice>
                <mc:Fallback>
                  <p:oleObj name="Equation" r:id="rId35" imgW="114102" imgH="126780" progId="Equation.3">
                    <p:embed/>
                    <p:pic>
                      <p:nvPicPr>
                        <p:cNvPr id="0" name=""/>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3969" y="2614"/>
                          <a:ext cx="154" cy="17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extLst>
      <p:ext uri="{BB962C8B-B14F-4D97-AF65-F5344CB8AC3E}">
        <p14:creationId xmlns:p14="http://schemas.microsoft.com/office/powerpoint/2010/main" val="2664136533"/>
      </p:ext>
    </p:extLst>
  </p:cSld>
  <p:clrMapOvr>
    <a:masterClrMapping/>
  </p:clrMapOvr>
  <p:transition>
    <p:comb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423940"/>
                                        </p:tgtEl>
                                        <p:attrNameLst>
                                          <p:attrName>style.visibility</p:attrName>
                                        </p:attrNameLst>
                                      </p:cBhvr>
                                      <p:to>
                                        <p:strVal val="visible"/>
                                      </p:to>
                                    </p:set>
                                    <p:animEffect transition="in" filter="fade">
                                      <p:cBhvr>
                                        <p:cTn id="7" dur="800" decel="100000"/>
                                        <p:tgtEl>
                                          <p:spTgt spid="423940"/>
                                        </p:tgtEl>
                                      </p:cBhvr>
                                    </p:animEffect>
                                    <p:anim calcmode="lin" valueType="num">
                                      <p:cBhvr>
                                        <p:cTn id="8" dur="800" decel="100000" fill="hold"/>
                                        <p:tgtEl>
                                          <p:spTgt spid="423940"/>
                                        </p:tgtEl>
                                        <p:attrNameLst>
                                          <p:attrName>style.rotation</p:attrName>
                                        </p:attrNameLst>
                                      </p:cBhvr>
                                      <p:tavLst>
                                        <p:tav tm="0">
                                          <p:val>
                                            <p:fltVal val="-90"/>
                                          </p:val>
                                        </p:tav>
                                        <p:tav tm="100000">
                                          <p:val>
                                            <p:fltVal val="0"/>
                                          </p:val>
                                        </p:tav>
                                      </p:tavLst>
                                    </p:anim>
                                    <p:anim calcmode="lin" valueType="num">
                                      <p:cBhvr>
                                        <p:cTn id="9" dur="800" decel="100000" fill="hold"/>
                                        <p:tgtEl>
                                          <p:spTgt spid="423940"/>
                                        </p:tgtEl>
                                        <p:attrNameLst>
                                          <p:attrName>ppt_x</p:attrName>
                                        </p:attrNameLst>
                                      </p:cBhvr>
                                      <p:tavLst>
                                        <p:tav tm="0">
                                          <p:val>
                                            <p:strVal val="#ppt_x+0.4"/>
                                          </p:val>
                                        </p:tav>
                                        <p:tav tm="100000">
                                          <p:val>
                                            <p:strVal val="#ppt_x-0.05"/>
                                          </p:val>
                                        </p:tav>
                                      </p:tavLst>
                                    </p:anim>
                                    <p:anim calcmode="lin" valueType="num">
                                      <p:cBhvr>
                                        <p:cTn id="10" dur="800" decel="100000" fill="hold"/>
                                        <p:tgtEl>
                                          <p:spTgt spid="42394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2394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23940"/>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49" presetClass="entr" presetSubtype="0" decel="100000" fill="hold" nodeType="afterEffect">
                                  <p:stCondLst>
                                    <p:cond delay="0"/>
                                  </p:stCondLst>
                                  <p:childTnLst>
                                    <p:set>
                                      <p:cBhvr>
                                        <p:cTn id="15" dur="1" fill="hold">
                                          <p:stCondLst>
                                            <p:cond delay="0"/>
                                          </p:stCondLst>
                                        </p:cTn>
                                        <p:tgtEl>
                                          <p:spTgt spid="423978"/>
                                        </p:tgtEl>
                                        <p:attrNameLst>
                                          <p:attrName>style.visibility</p:attrName>
                                        </p:attrNameLst>
                                      </p:cBhvr>
                                      <p:to>
                                        <p:strVal val="visible"/>
                                      </p:to>
                                    </p:set>
                                    <p:anim calcmode="lin" valueType="num">
                                      <p:cBhvr>
                                        <p:cTn id="16" dur="500" fill="hold"/>
                                        <p:tgtEl>
                                          <p:spTgt spid="423978"/>
                                        </p:tgtEl>
                                        <p:attrNameLst>
                                          <p:attrName>ppt_w</p:attrName>
                                        </p:attrNameLst>
                                      </p:cBhvr>
                                      <p:tavLst>
                                        <p:tav tm="0">
                                          <p:val>
                                            <p:fltVal val="0"/>
                                          </p:val>
                                        </p:tav>
                                        <p:tav tm="100000">
                                          <p:val>
                                            <p:strVal val="#ppt_w"/>
                                          </p:val>
                                        </p:tav>
                                      </p:tavLst>
                                    </p:anim>
                                    <p:anim calcmode="lin" valueType="num">
                                      <p:cBhvr>
                                        <p:cTn id="17" dur="500" fill="hold"/>
                                        <p:tgtEl>
                                          <p:spTgt spid="423978"/>
                                        </p:tgtEl>
                                        <p:attrNameLst>
                                          <p:attrName>ppt_h</p:attrName>
                                        </p:attrNameLst>
                                      </p:cBhvr>
                                      <p:tavLst>
                                        <p:tav tm="0">
                                          <p:val>
                                            <p:fltVal val="0"/>
                                          </p:val>
                                        </p:tav>
                                        <p:tav tm="100000">
                                          <p:val>
                                            <p:strVal val="#ppt_h"/>
                                          </p:val>
                                        </p:tav>
                                      </p:tavLst>
                                    </p:anim>
                                    <p:anim calcmode="lin" valueType="num">
                                      <p:cBhvr>
                                        <p:cTn id="18" dur="500" fill="hold"/>
                                        <p:tgtEl>
                                          <p:spTgt spid="423978"/>
                                        </p:tgtEl>
                                        <p:attrNameLst>
                                          <p:attrName>style.rotation</p:attrName>
                                        </p:attrNameLst>
                                      </p:cBhvr>
                                      <p:tavLst>
                                        <p:tav tm="0">
                                          <p:val>
                                            <p:fltVal val="360"/>
                                          </p:val>
                                        </p:tav>
                                        <p:tav tm="100000">
                                          <p:val>
                                            <p:fltVal val="0"/>
                                          </p:val>
                                        </p:tav>
                                      </p:tavLst>
                                    </p:anim>
                                    <p:animEffect transition="in" filter="fade">
                                      <p:cBhvr>
                                        <p:cTn id="19" dur="500"/>
                                        <p:tgtEl>
                                          <p:spTgt spid="423978"/>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37" presetClass="entr" presetSubtype="0" fill="hold" nodeType="clickEffect">
                                  <p:stCondLst>
                                    <p:cond delay="0"/>
                                  </p:stCondLst>
                                  <p:childTnLst>
                                    <p:set>
                                      <p:cBhvr>
                                        <p:cTn id="23" dur="1" fill="hold">
                                          <p:stCondLst>
                                            <p:cond delay="0"/>
                                          </p:stCondLst>
                                        </p:cTn>
                                        <p:tgtEl>
                                          <p:spTgt spid="423980"/>
                                        </p:tgtEl>
                                        <p:attrNameLst>
                                          <p:attrName>style.visibility</p:attrName>
                                        </p:attrNameLst>
                                      </p:cBhvr>
                                      <p:to>
                                        <p:strVal val="visible"/>
                                      </p:to>
                                    </p:set>
                                    <p:animEffect transition="in" filter="fade">
                                      <p:cBhvr>
                                        <p:cTn id="24" dur="1000"/>
                                        <p:tgtEl>
                                          <p:spTgt spid="423980"/>
                                        </p:tgtEl>
                                      </p:cBhvr>
                                    </p:animEffect>
                                    <p:anim calcmode="lin" valueType="num">
                                      <p:cBhvr>
                                        <p:cTn id="25" dur="1000" fill="hold"/>
                                        <p:tgtEl>
                                          <p:spTgt spid="423980"/>
                                        </p:tgtEl>
                                        <p:attrNameLst>
                                          <p:attrName>ppt_x</p:attrName>
                                        </p:attrNameLst>
                                      </p:cBhvr>
                                      <p:tavLst>
                                        <p:tav tm="0">
                                          <p:val>
                                            <p:strVal val="#ppt_x"/>
                                          </p:val>
                                        </p:tav>
                                        <p:tav tm="100000">
                                          <p:val>
                                            <p:strVal val="#ppt_x"/>
                                          </p:val>
                                        </p:tav>
                                      </p:tavLst>
                                    </p:anim>
                                    <p:anim calcmode="lin" valueType="num">
                                      <p:cBhvr>
                                        <p:cTn id="26" dur="900" decel="100000" fill="hold"/>
                                        <p:tgtEl>
                                          <p:spTgt spid="423980"/>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423980"/>
                                        </p:tgtEl>
                                        <p:attrNameLst>
                                          <p:attrName>ppt_y</p:attrName>
                                        </p:attrNameLst>
                                      </p:cBhvr>
                                      <p:tavLst>
                                        <p:tav tm="0">
                                          <p:val>
                                            <p:strVal val="#ppt_y-.03"/>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37" presetClass="entr" presetSubtype="0" fill="hold" nodeType="clickEffect">
                                  <p:stCondLst>
                                    <p:cond delay="0"/>
                                  </p:stCondLst>
                                  <p:childTnLst>
                                    <p:set>
                                      <p:cBhvr>
                                        <p:cTn id="31" dur="1" fill="hold">
                                          <p:stCondLst>
                                            <p:cond delay="0"/>
                                          </p:stCondLst>
                                        </p:cTn>
                                        <p:tgtEl>
                                          <p:spTgt spid="423981"/>
                                        </p:tgtEl>
                                        <p:attrNameLst>
                                          <p:attrName>style.visibility</p:attrName>
                                        </p:attrNameLst>
                                      </p:cBhvr>
                                      <p:to>
                                        <p:strVal val="visible"/>
                                      </p:to>
                                    </p:set>
                                    <p:animEffect transition="in" filter="fade">
                                      <p:cBhvr>
                                        <p:cTn id="32" dur="1000"/>
                                        <p:tgtEl>
                                          <p:spTgt spid="423981"/>
                                        </p:tgtEl>
                                      </p:cBhvr>
                                    </p:animEffect>
                                    <p:anim calcmode="lin" valueType="num">
                                      <p:cBhvr>
                                        <p:cTn id="33" dur="1000" fill="hold"/>
                                        <p:tgtEl>
                                          <p:spTgt spid="423981"/>
                                        </p:tgtEl>
                                        <p:attrNameLst>
                                          <p:attrName>ppt_x</p:attrName>
                                        </p:attrNameLst>
                                      </p:cBhvr>
                                      <p:tavLst>
                                        <p:tav tm="0">
                                          <p:val>
                                            <p:strVal val="#ppt_x"/>
                                          </p:val>
                                        </p:tav>
                                        <p:tav tm="100000">
                                          <p:val>
                                            <p:strVal val="#ppt_x"/>
                                          </p:val>
                                        </p:tav>
                                      </p:tavLst>
                                    </p:anim>
                                    <p:anim calcmode="lin" valueType="num">
                                      <p:cBhvr>
                                        <p:cTn id="34" dur="900" decel="100000" fill="hold"/>
                                        <p:tgtEl>
                                          <p:spTgt spid="423981"/>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423981"/>
                                        </p:tgtEl>
                                        <p:attrNameLst>
                                          <p:attrName>ppt_y</p:attrName>
                                        </p:attrNameLst>
                                      </p:cBhvr>
                                      <p:tavLst>
                                        <p:tav tm="0">
                                          <p:val>
                                            <p:strVal val="#ppt_y-.03"/>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37" presetClass="entr" presetSubtype="0" fill="hold" nodeType="clickEffect">
                                  <p:stCondLst>
                                    <p:cond delay="0"/>
                                  </p:stCondLst>
                                  <p:childTnLst>
                                    <p:set>
                                      <p:cBhvr>
                                        <p:cTn id="39" dur="1" fill="hold">
                                          <p:stCondLst>
                                            <p:cond delay="0"/>
                                          </p:stCondLst>
                                        </p:cTn>
                                        <p:tgtEl>
                                          <p:spTgt spid="423946"/>
                                        </p:tgtEl>
                                        <p:attrNameLst>
                                          <p:attrName>style.visibility</p:attrName>
                                        </p:attrNameLst>
                                      </p:cBhvr>
                                      <p:to>
                                        <p:strVal val="visible"/>
                                      </p:to>
                                    </p:set>
                                    <p:animEffect transition="in" filter="fade">
                                      <p:cBhvr>
                                        <p:cTn id="40" dur="1000"/>
                                        <p:tgtEl>
                                          <p:spTgt spid="423946"/>
                                        </p:tgtEl>
                                      </p:cBhvr>
                                    </p:animEffect>
                                    <p:anim calcmode="lin" valueType="num">
                                      <p:cBhvr>
                                        <p:cTn id="41" dur="1000" fill="hold"/>
                                        <p:tgtEl>
                                          <p:spTgt spid="423946"/>
                                        </p:tgtEl>
                                        <p:attrNameLst>
                                          <p:attrName>ppt_x</p:attrName>
                                        </p:attrNameLst>
                                      </p:cBhvr>
                                      <p:tavLst>
                                        <p:tav tm="0">
                                          <p:val>
                                            <p:strVal val="#ppt_x"/>
                                          </p:val>
                                        </p:tav>
                                        <p:tav tm="100000">
                                          <p:val>
                                            <p:strVal val="#ppt_x"/>
                                          </p:val>
                                        </p:tav>
                                      </p:tavLst>
                                    </p:anim>
                                    <p:anim calcmode="lin" valueType="num">
                                      <p:cBhvr>
                                        <p:cTn id="42" dur="900" decel="100000" fill="hold"/>
                                        <p:tgtEl>
                                          <p:spTgt spid="423946"/>
                                        </p:tgtEl>
                                        <p:attrNameLst>
                                          <p:attrName>ppt_y</p:attrName>
                                        </p:attrNameLst>
                                      </p:cBhvr>
                                      <p:tavLst>
                                        <p:tav tm="0">
                                          <p:val>
                                            <p:strVal val="#ppt_y+1"/>
                                          </p:val>
                                        </p:tav>
                                        <p:tav tm="100000">
                                          <p:val>
                                            <p:strVal val="#ppt_y-.03"/>
                                          </p:val>
                                        </p:tav>
                                      </p:tavLst>
                                    </p:anim>
                                    <p:anim calcmode="lin" valueType="num">
                                      <p:cBhvr>
                                        <p:cTn id="43" dur="100" accel="100000" fill="hold">
                                          <p:stCondLst>
                                            <p:cond delay="900"/>
                                          </p:stCondLst>
                                        </p:cTn>
                                        <p:tgtEl>
                                          <p:spTgt spid="423946"/>
                                        </p:tgtEl>
                                        <p:attrNameLst>
                                          <p:attrName>ppt_y</p:attrName>
                                        </p:attrNameLst>
                                      </p:cBhvr>
                                      <p:tavLst>
                                        <p:tav tm="0">
                                          <p:val>
                                            <p:strVal val="#ppt_y-.03"/>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37" presetClass="entr" presetSubtype="0" fill="hold" nodeType="clickEffect">
                                  <p:stCondLst>
                                    <p:cond delay="0"/>
                                  </p:stCondLst>
                                  <p:childTnLst>
                                    <p:set>
                                      <p:cBhvr>
                                        <p:cTn id="47" dur="1" fill="hold">
                                          <p:stCondLst>
                                            <p:cond delay="0"/>
                                          </p:stCondLst>
                                        </p:cTn>
                                        <p:tgtEl>
                                          <p:spTgt spid="423949"/>
                                        </p:tgtEl>
                                        <p:attrNameLst>
                                          <p:attrName>style.visibility</p:attrName>
                                        </p:attrNameLst>
                                      </p:cBhvr>
                                      <p:to>
                                        <p:strVal val="visible"/>
                                      </p:to>
                                    </p:set>
                                    <p:animEffect transition="in" filter="fade">
                                      <p:cBhvr>
                                        <p:cTn id="48" dur="1000"/>
                                        <p:tgtEl>
                                          <p:spTgt spid="423949"/>
                                        </p:tgtEl>
                                      </p:cBhvr>
                                    </p:animEffect>
                                    <p:anim calcmode="lin" valueType="num">
                                      <p:cBhvr>
                                        <p:cTn id="49" dur="1000" fill="hold"/>
                                        <p:tgtEl>
                                          <p:spTgt spid="423949"/>
                                        </p:tgtEl>
                                        <p:attrNameLst>
                                          <p:attrName>ppt_x</p:attrName>
                                        </p:attrNameLst>
                                      </p:cBhvr>
                                      <p:tavLst>
                                        <p:tav tm="0">
                                          <p:val>
                                            <p:strVal val="#ppt_x"/>
                                          </p:val>
                                        </p:tav>
                                        <p:tav tm="100000">
                                          <p:val>
                                            <p:strVal val="#ppt_x"/>
                                          </p:val>
                                        </p:tav>
                                      </p:tavLst>
                                    </p:anim>
                                    <p:anim calcmode="lin" valueType="num">
                                      <p:cBhvr>
                                        <p:cTn id="50" dur="900" decel="100000" fill="hold"/>
                                        <p:tgtEl>
                                          <p:spTgt spid="423949"/>
                                        </p:tgtEl>
                                        <p:attrNameLst>
                                          <p:attrName>ppt_y</p:attrName>
                                        </p:attrNameLst>
                                      </p:cBhvr>
                                      <p:tavLst>
                                        <p:tav tm="0">
                                          <p:val>
                                            <p:strVal val="#ppt_y+1"/>
                                          </p:val>
                                        </p:tav>
                                        <p:tav tm="100000">
                                          <p:val>
                                            <p:strVal val="#ppt_y-.03"/>
                                          </p:val>
                                        </p:tav>
                                      </p:tavLst>
                                    </p:anim>
                                    <p:anim calcmode="lin" valueType="num">
                                      <p:cBhvr>
                                        <p:cTn id="51" dur="100" accel="100000" fill="hold">
                                          <p:stCondLst>
                                            <p:cond delay="900"/>
                                          </p:stCondLst>
                                        </p:cTn>
                                        <p:tgtEl>
                                          <p:spTgt spid="423949"/>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3940"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096" name="Rectangle 40"/>
          <p:cNvSpPr>
            <a:spLocks noGrp="1" noChangeArrowheads="1"/>
          </p:cNvSpPr>
          <p:nvPr>
            <p:ph type="title"/>
          </p:nvPr>
        </p:nvSpPr>
        <p:spPr>
          <a:xfrm>
            <a:off x="1992313" y="692150"/>
            <a:ext cx="8001000" cy="838200"/>
          </a:xfrm>
        </p:spPr>
        <p:txBody>
          <a:bodyPr/>
          <a:lstStyle/>
          <a:p>
            <a:pPr eaLnBrk="1" hangingPunct="1"/>
            <a:r>
              <a:rPr lang="fa-IR" altLang="en-US" smtClean="0"/>
              <a:t>تمرين 5</a:t>
            </a:r>
            <a:endParaRPr lang="en-US" altLang="en-US" smtClean="0"/>
          </a:p>
        </p:txBody>
      </p:sp>
      <p:sp>
        <p:nvSpPr>
          <p:cNvPr id="429097" name="Rectangle 41"/>
          <p:cNvSpPr>
            <a:spLocks noGrp="1" noChangeArrowheads="1"/>
          </p:cNvSpPr>
          <p:nvPr>
            <p:ph type="body" idx="1"/>
          </p:nvPr>
        </p:nvSpPr>
        <p:spPr>
          <a:xfrm>
            <a:off x="2063751" y="2433638"/>
            <a:ext cx="7769225" cy="1155700"/>
          </a:xfrm>
        </p:spPr>
        <p:txBody>
          <a:bodyPr/>
          <a:lstStyle/>
          <a:p>
            <a:pPr eaLnBrk="1" hangingPunct="1"/>
            <a:r>
              <a:rPr lang="fa-IR" altLang="en-US" smtClean="0"/>
              <a:t>در تمرين قبل جهت نيروي برايند وارد بر بار آزمون چگونه است؟</a:t>
            </a:r>
            <a:endParaRPr lang="en-US" altLang="en-US" smtClean="0"/>
          </a:p>
        </p:txBody>
      </p:sp>
    </p:spTree>
    <p:extLst>
      <p:ext uri="{BB962C8B-B14F-4D97-AF65-F5344CB8AC3E}">
        <p14:creationId xmlns:p14="http://schemas.microsoft.com/office/powerpoint/2010/main" val="940385875"/>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429096"/>
                                        </p:tgtEl>
                                        <p:attrNameLst>
                                          <p:attrName>style.visibility</p:attrName>
                                        </p:attrNameLst>
                                      </p:cBhvr>
                                      <p:to>
                                        <p:strVal val="visible"/>
                                      </p:to>
                                    </p:set>
                                    <p:animEffect transition="in" filter="fade">
                                      <p:cBhvr>
                                        <p:cTn id="7" dur="800" decel="100000"/>
                                        <p:tgtEl>
                                          <p:spTgt spid="429096"/>
                                        </p:tgtEl>
                                      </p:cBhvr>
                                    </p:animEffect>
                                    <p:anim calcmode="lin" valueType="num">
                                      <p:cBhvr>
                                        <p:cTn id="8" dur="800" decel="100000" fill="hold"/>
                                        <p:tgtEl>
                                          <p:spTgt spid="429096"/>
                                        </p:tgtEl>
                                        <p:attrNameLst>
                                          <p:attrName>style.rotation</p:attrName>
                                        </p:attrNameLst>
                                      </p:cBhvr>
                                      <p:tavLst>
                                        <p:tav tm="0">
                                          <p:val>
                                            <p:fltVal val="-90"/>
                                          </p:val>
                                        </p:tav>
                                        <p:tav tm="100000">
                                          <p:val>
                                            <p:fltVal val="0"/>
                                          </p:val>
                                        </p:tav>
                                      </p:tavLst>
                                    </p:anim>
                                    <p:anim calcmode="lin" valueType="num">
                                      <p:cBhvr>
                                        <p:cTn id="9" dur="800" decel="100000" fill="hold"/>
                                        <p:tgtEl>
                                          <p:spTgt spid="429096"/>
                                        </p:tgtEl>
                                        <p:attrNameLst>
                                          <p:attrName>ppt_x</p:attrName>
                                        </p:attrNameLst>
                                      </p:cBhvr>
                                      <p:tavLst>
                                        <p:tav tm="0">
                                          <p:val>
                                            <p:strVal val="#ppt_x+0.4"/>
                                          </p:val>
                                        </p:tav>
                                        <p:tav tm="100000">
                                          <p:val>
                                            <p:strVal val="#ppt_x-0.05"/>
                                          </p:val>
                                        </p:tav>
                                      </p:tavLst>
                                    </p:anim>
                                    <p:anim calcmode="lin" valueType="num">
                                      <p:cBhvr>
                                        <p:cTn id="10" dur="800" decel="100000" fill="hold"/>
                                        <p:tgtEl>
                                          <p:spTgt spid="42909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2909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29096"/>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49" presetClass="entr" presetSubtype="0" decel="100000" fill="hold" grpId="0" nodeType="afterEffect">
                                  <p:stCondLst>
                                    <p:cond delay="500"/>
                                  </p:stCondLst>
                                  <p:childTnLst>
                                    <p:set>
                                      <p:cBhvr>
                                        <p:cTn id="15" dur="1" fill="hold">
                                          <p:stCondLst>
                                            <p:cond delay="0"/>
                                          </p:stCondLst>
                                        </p:cTn>
                                        <p:tgtEl>
                                          <p:spTgt spid="429097">
                                            <p:txEl>
                                              <p:pRg st="0" end="0"/>
                                            </p:txEl>
                                          </p:spTgt>
                                        </p:tgtEl>
                                        <p:attrNameLst>
                                          <p:attrName>style.visibility</p:attrName>
                                        </p:attrNameLst>
                                      </p:cBhvr>
                                      <p:to>
                                        <p:strVal val="visible"/>
                                      </p:to>
                                    </p:set>
                                    <p:anim calcmode="lin" valueType="num">
                                      <p:cBhvr>
                                        <p:cTn id="16" dur="500" fill="hold"/>
                                        <p:tgtEl>
                                          <p:spTgt spid="429097">
                                            <p:txEl>
                                              <p:pRg st="0" end="0"/>
                                            </p:txEl>
                                          </p:spTgt>
                                        </p:tgtEl>
                                        <p:attrNameLst>
                                          <p:attrName>ppt_w</p:attrName>
                                        </p:attrNameLst>
                                      </p:cBhvr>
                                      <p:tavLst>
                                        <p:tav tm="0">
                                          <p:val>
                                            <p:fltVal val="0"/>
                                          </p:val>
                                        </p:tav>
                                        <p:tav tm="100000">
                                          <p:val>
                                            <p:strVal val="#ppt_w"/>
                                          </p:val>
                                        </p:tav>
                                      </p:tavLst>
                                    </p:anim>
                                    <p:anim calcmode="lin" valueType="num">
                                      <p:cBhvr>
                                        <p:cTn id="17" dur="500" fill="hold"/>
                                        <p:tgtEl>
                                          <p:spTgt spid="429097">
                                            <p:txEl>
                                              <p:pRg st="0" end="0"/>
                                            </p:txEl>
                                          </p:spTgt>
                                        </p:tgtEl>
                                        <p:attrNameLst>
                                          <p:attrName>ppt_h</p:attrName>
                                        </p:attrNameLst>
                                      </p:cBhvr>
                                      <p:tavLst>
                                        <p:tav tm="0">
                                          <p:val>
                                            <p:fltVal val="0"/>
                                          </p:val>
                                        </p:tav>
                                        <p:tav tm="100000">
                                          <p:val>
                                            <p:strVal val="#ppt_h"/>
                                          </p:val>
                                        </p:tav>
                                      </p:tavLst>
                                    </p:anim>
                                    <p:anim calcmode="lin" valueType="num">
                                      <p:cBhvr>
                                        <p:cTn id="18" dur="500" fill="hold"/>
                                        <p:tgtEl>
                                          <p:spTgt spid="429097">
                                            <p:txEl>
                                              <p:pRg st="0" end="0"/>
                                            </p:txEl>
                                          </p:spTgt>
                                        </p:tgtEl>
                                        <p:attrNameLst>
                                          <p:attrName>style.rotation</p:attrName>
                                        </p:attrNameLst>
                                      </p:cBhvr>
                                      <p:tavLst>
                                        <p:tav tm="0">
                                          <p:val>
                                            <p:fltVal val="360"/>
                                          </p:val>
                                        </p:tav>
                                        <p:tav tm="100000">
                                          <p:val>
                                            <p:fltVal val="0"/>
                                          </p:val>
                                        </p:tav>
                                      </p:tavLst>
                                    </p:anim>
                                    <p:animEffect transition="in" filter="fade">
                                      <p:cBhvr>
                                        <p:cTn id="19" dur="500"/>
                                        <p:tgtEl>
                                          <p:spTgt spid="42909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9096" grpId="0"/>
      <p:bldP spid="429097"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8274" name="Rectangle 2"/>
          <p:cNvSpPr>
            <a:spLocks noGrp="1" noChangeArrowheads="1"/>
          </p:cNvSpPr>
          <p:nvPr>
            <p:ph type="title"/>
          </p:nvPr>
        </p:nvSpPr>
        <p:spPr>
          <a:xfrm>
            <a:off x="1992313" y="836613"/>
            <a:ext cx="8001000" cy="838200"/>
          </a:xfrm>
        </p:spPr>
        <p:txBody>
          <a:bodyPr/>
          <a:lstStyle/>
          <a:p>
            <a:pPr eaLnBrk="1" hangingPunct="1"/>
            <a:r>
              <a:rPr lang="fa-IR" altLang="en-US" smtClean="0"/>
              <a:t>حل تمرين 5</a:t>
            </a:r>
            <a:endParaRPr lang="en-US" altLang="en-US" smtClean="0"/>
          </a:p>
        </p:txBody>
      </p:sp>
      <p:sp>
        <p:nvSpPr>
          <p:cNvPr id="438275" name="Rectangle 3"/>
          <p:cNvSpPr>
            <a:spLocks noGrp="1" noChangeArrowheads="1"/>
          </p:cNvSpPr>
          <p:nvPr>
            <p:ph type="body" idx="1"/>
          </p:nvPr>
        </p:nvSpPr>
        <p:spPr>
          <a:xfrm>
            <a:off x="2492375" y="2730501"/>
            <a:ext cx="7340600" cy="860425"/>
          </a:xfrm>
        </p:spPr>
        <p:txBody>
          <a:bodyPr/>
          <a:lstStyle/>
          <a:p>
            <a:pPr eaLnBrk="1" hangingPunct="1"/>
            <a:r>
              <a:rPr lang="fa-IR" altLang="en-US" smtClean="0"/>
              <a:t>جهت نيرو شعاعي و به سمت خارج دايره است.</a:t>
            </a:r>
            <a:endParaRPr lang="en-US" altLang="en-US" smtClean="0"/>
          </a:p>
        </p:txBody>
      </p:sp>
    </p:spTree>
    <p:extLst>
      <p:ext uri="{BB962C8B-B14F-4D97-AF65-F5344CB8AC3E}">
        <p14:creationId xmlns:p14="http://schemas.microsoft.com/office/powerpoint/2010/main" val="2410724624"/>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438274"/>
                                        </p:tgtEl>
                                        <p:attrNameLst>
                                          <p:attrName>style.visibility</p:attrName>
                                        </p:attrNameLst>
                                      </p:cBhvr>
                                      <p:to>
                                        <p:strVal val="visible"/>
                                      </p:to>
                                    </p:set>
                                    <p:animEffect transition="in" filter="fade">
                                      <p:cBhvr>
                                        <p:cTn id="7" dur="800" decel="100000"/>
                                        <p:tgtEl>
                                          <p:spTgt spid="438274"/>
                                        </p:tgtEl>
                                      </p:cBhvr>
                                    </p:animEffect>
                                    <p:anim calcmode="lin" valueType="num">
                                      <p:cBhvr>
                                        <p:cTn id="8" dur="800" decel="100000" fill="hold"/>
                                        <p:tgtEl>
                                          <p:spTgt spid="438274"/>
                                        </p:tgtEl>
                                        <p:attrNameLst>
                                          <p:attrName>style.rotation</p:attrName>
                                        </p:attrNameLst>
                                      </p:cBhvr>
                                      <p:tavLst>
                                        <p:tav tm="0">
                                          <p:val>
                                            <p:fltVal val="-90"/>
                                          </p:val>
                                        </p:tav>
                                        <p:tav tm="100000">
                                          <p:val>
                                            <p:fltVal val="0"/>
                                          </p:val>
                                        </p:tav>
                                      </p:tavLst>
                                    </p:anim>
                                    <p:anim calcmode="lin" valueType="num">
                                      <p:cBhvr>
                                        <p:cTn id="9" dur="800" decel="100000" fill="hold"/>
                                        <p:tgtEl>
                                          <p:spTgt spid="438274"/>
                                        </p:tgtEl>
                                        <p:attrNameLst>
                                          <p:attrName>ppt_x</p:attrName>
                                        </p:attrNameLst>
                                      </p:cBhvr>
                                      <p:tavLst>
                                        <p:tav tm="0">
                                          <p:val>
                                            <p:strVal val="#ppt_x+0.4"/>
                                          </p:val>
                                        </p:tav>
                                        <p:tav tm="100000">
                                          <p:val>
                                            <p:strVal val="#ppt_x-0.05"/>
                                          </p:val>
                                        </p:tav>
                                      </p:tavLst>
                                    </p:anim>
                                    <p:anim calcmode="lin" valueType="num">
                                      <p:cBhvr>
                                        <p:cTn id="10" dur="800" decel="100000" fill="hold"/>
                                        <p:tgtEl>
                                          <p:spTgt spid="43827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3827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38274"/>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49" presetClass="entr" presetSubtype="0" decel="100000" fill="hold" grpId="0" nodeType="afterEffect">
                                  <p:stCondLst>
                                    <p:cond delay="0"/>
                                  </p:stCondLst>
                                  <p:childTnLst>
                                    <p:set>
                                      <p:cBhvr>
                                        <p:cTn id="15" dur="1" fill="hold">
                                          <p:stCondLst>
                                            <p:cond delay="0"/>
                                          </p:stCondLst>
                                        </p:cTn>
                                        <p:tgtEl>
                                          <p:spTgt spid="438275">
                                            <p:txEl>
                                              <p:pRg st="0" end="0"/>
                                            </p:txEl>
                                          </p:spTgt>
                                        </p:tgtEl>
                                        <p:attrNameLst>
                                          <p:attrName>style.visibility</p:attrName>
                                        </p:attrNameLst>
                                      </p:cBhvr>
                                      <p:to>
                                        <p:strVal val="visible"/>
                                      </p:to>
                                    </p:set>
                                    <p:anim calcmode="lin" valueType="num">
                                      <p:cBhvr>
                                        <p:cTn id="16" dur="500" fill="hold"/>
                                        <p:tgtEl>
                                          <p:spTgt spid="438275">
                                            <p:txEl>
                                              <p:pRg st="0" end="0"/>
                                            </p:txEl>
                                          </p:spTgt>
                                        </p:tgtEl>
                                        <p:attrNameLst>
                                          <p:attrName>ppt_w</p:attrName>
                                        </p:attrNameLst>
                                      </p:cBhvr>
                                      <p:tavLst>
                                        <p:tav tm="0">
                                          <p:val>
                                            <p:fltVal val="0"/>
                                          </p:val>
                                        </p:tav>
                                        <p:tav tm="100000">
                                          <p:val>
                                            <p:strVal val="#ppt_w"/>
                                          </p:val>
                                        </p:tav>
                                      </p:tavLst>
                                    </p:anim>
                                    <p:anim calcmode="lin" valueType="num">
                                      <p:cBhvr>
                                        <p:cTn id="17" dur="500" fill="hold"/>
                                        <p:tgtEl>
                                          <p:spTgt spid="438275">
                                            <p:txEl>
                                              <p:pRg st="0" end="0"/>
                                            </p:txEl>
                                          </p:spTgt>
                                        </p:tgtEl>
                                        <p:attrNameLst>
                                          <p:attrName>ppt_h</p:attrName>
                                        </p:attrNameLst>
                                      </p:cBhvr>
                                      <p:tavLst>
                                        <p:tav tm="0">
                                          <p:val>
                                            <p:fltVal val="0"/>
                                          </p:val>
                                        </p:tav>
                                        <p:tav tm="100000">
                                          <p:val>
                                            <p:strVal val="#ppt_h"/>
                                          </p:val>
                                        </p:tav>
                                      </p:tavLst>
                                    </p:anim>
                                    <p:anim calcmode="lin" valueType="num">
                                      <p:cBhvr>
                                        <p:cTn id="18" dur="500" fill="hold"/>
                                        <p:tgtEl>
                                          <p:spTgt spid="438275">
                                            <p:txEl>
                                              <p:pRg st="0" end="0"/>
                                            </p:txEl>
                                          </p:spTgt>
                                        </p:tgtEl>
                                        <p:attrNameLst>
                                          <p:attrName>style.rotation</p:attrName>
                                        </p:attrNameLst>
                                      </p:cBhvr>
                                      <p:tavLst>
                                        <p:tav tm="0">
                                          <p:val>
                                            <p:fltVal val="360"/>
                                          </p:val>
                                        </p:tav>
                                        <p:tav tm="100000">
                                          <p:val>
                                            <p:fltVal val="0"/>
                                          </p:val>
                                        </p:tav>
                                      </p:tavLst>
                                    </p:anim>
                                    <p:animEffect transition="in" filter="fade">
                                      <p:cBhvr>
                                        <p:cTn id="19" dur="500"/>
                                        <p:tgtEl>
                                          <p:spTgt spid="4382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8274" grpId="0"/>
      <p:bldP spid="438275"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130" name="Rectangle 2"/>
          <p:cNvSpPr>
            <a:spLocks noGrp="1" noChangeArrowheads="1"/>
          </p:cNvSpPr>
          <p:nvPr>
            <p:ph type="title"/>
          </p:nvPr>
        </p:nvSpPr>
        <p:spPr>
          <a:xfrm>
            <a:off x="1919288" y="836613"/>
            <a:ext cx="8001000" cy="838200"/>
          </a:xfrm>
        </p:spPr>
        <p:txBody>
          <a:bodyPr/>
          <a:lstStyle/>
          <a:p>
            <a:pPr eaLnBrk="1" hangingPunct="1"/>
            <a:r>
              <a:rPr lang="fa-IR" altLang="en-US" smtClean="0"/>
              <a:t>تمرين 6</a:t>
            </a:r>
            <a:endParaRPr lang="en-US" altLang="en-US" smtClean="0"/>
          </a:p>
        </p:txBody>
      </p:sp>
      <p:sp>
        <p:nvSpPr>
          <p:cNvPr id="432139" name="Rectangle 11"/>
          <p:cNvSpPr>
            <a:spLocks noChangeArrowheads="1"/>
          </p:cNvSpPr>
          <p:nvPr/>
        </p:nvSpPr>
        <p:spPr bwMode="auto">
          <a:xfrm>
            <a:off x="2208213" y="2779713"/>
            <a:ext cx="7772400" cy="2278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justLow" eaLnBrk="1" hangingPunct="1"/>
            <a:r>
              <a:rPr lang="fa-IR" altLang="en-US"/>
              <a:t>دو بار مثبت </a:t>
            </a:r>
            <a:r>
              <a:rPr lang="en-US" altLang="en-US">
                <a:solidFill>
                  <a:srgbClr val="000000"/>
                </a:solidFill>
                <a:cs typeface="Times New Roman" panose="02020603050405020304" pitchFamily="18" charset="0"/>
              </a:rPr>
              <a:t>Q</a:t>
            </a:r>
            <a:r>
              <a:rPr lang="fa-IR" altLang="en-US"/>
              <a:t> در فاصلۀ</a:t>
            </a:r>
            <a:r>
              <a:rPr lang="fa-IR" altLang="en-US">
                <a:solidFill>
                  <a:srgbClr val="000000"/>
                </a:solidFill>
                <a:cs typeface="Times New Roman" panose="02020603050405020304" pitchFamily="18" charset="0"/>
              </a:rPr>
              <a:t> </a:t>
            </a:r>
            <a:r>
              <a:rPr lang="en-US" altLang="en-US">
                <a:solidFill>
                  <a:srgbClr val="000000"/>
                </a:solidFill>
                <a:cs typeface="Times New Roman" panose="02020603050405020304" pitchFamily="18" charset="0"/>
              </a:rPr>
              <a:t>a</a:t>
            </a:r>
            <a:r>
              <a:rPr lang="fa-IR" altLang="en-US">
                <a:solidFill>
                  <a:srgbClr val="000000"/>
                </a:solidFill>
              </a:rPr>
              <a:t>2</a:t>
            </a:r>
            <a:r>
              <a:rPr lang="fa-IR" altLang="en-US"/>
              <a:t> از هم قرار دارند ، نيروي وارد بر بار آزمون ومثبت </a:t>
            </a:r>
            <a:r>
              <a:rPr lang="en-US" altLang="en-US">
                <a:solidFill>
                  <a:srgbClr val="000000"/>
                </a:solidFill>
                <a:cs typeface="Times New Roman" panose="02020603050405020304" pitchFamily="18" charset="0"/>
              </a:rPr>
              <a:t>q</a:t>
            </a:r>
            <a:r>
              <a:rPr lang="fa-IR" altLang="en-US"/>
              <a:t> واقع در وسط فاصلۀ بين آنها صفر است. اگر بار آزمون تغيير مکان کوچکي به طرف يکي از بارها پيدا کند ، آيا در اين حالت تعادل پايدار است؟</a:t>
            </a:r>
            <a:endParaRPr lang="en-US" altLang="en-US"/>
          </a:p>
        </p:txBody>
      </p:sp>
    </p:spTree>
    <p:extLst>
      <p:ext uri="{BB962C8B-B14F-4D97-AF65-F5344CB8AC3E}">
        <p14:creationId xmlns:p14="http://schemas.microsoft.com/office/powerpoint/2010/main" val="2658117306"/>
      </p:ext>
    </p:extLst>
  </p:cSld>
  <p:clrMapOvr>
    <a:masterClrMapping/>
  </p:clrMapOvr>
  <p:transition>
    <p:comb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432130"/>
                                        </p:tgtEl>
                                        <p:attrNameLst>
                                          <p:attrName>style.visibility</p:attrName>
                                        </p:attrNameLst>
                                      </p:cBhvr>
                                      <p:to>
                                        <p:strVal val="visible"/>
                                      </p:to>
                                    </p:set>
                                    <p:animEffect transition="in" filter="fade">
                                      <p:cBhvr>
                                        <p:cTn id="7" dur="800" decel="100000"/>
                                        <p:tgtEl>
                                          <p:spTgt spid="432130"/>
                                        </p:tgtEl>
                                      </p:cBhvr>
                                    </p:animEffect>
                                    <p:anim calcmode="lin" valueType="num">
                                      <p:cBhvr>
                                        <p:cTn id="8" dur="800" decel="100000" fill="hold"/>
                                        <p:tgtEl>
                                          <p:spTgt spid="432130"/>
                                        </p:tgtEl>
                                        <p:attrNameLst>
                                          <p:attrName>style.rotation</p:attrName>
                                        </p:attrNameLst>
                                      </p:cBhvr>
                                      <p:tavLst>
                                        <p:tav tm="0">
                                          <p:val>
                                            <p:fltVal val="-90"/>
                                          </p:val>
                                        </p:tav>
                                        <p:tav tm="100000">
                                          <p:val>
                                            <p:fltVal val="0"/>
                                          </p:val>
                                        </p:tav>
                                      </p:tavLst>
                                    </p:anim>
                                    <p:anim calcmode="lin" valueType="num">
                                      <p:cBhvr>
                                        <p:cTn id="9" dur="800" decel="100000" fill="hold"/>
                                        <p:tgtEl>
                                          <p:spTgt spid="432130"/>
                                        </p:tgtEl>
                                        <p:attrNameLst>
                                          <p:attrName>ppt_x</p:attrName>
                                        </p:attrNameLst>
                                      </p:cBhvr>
                                      <p:tavLst>
                                        <p:tav tm="0">
                                          <p:val>
                                            <p:strVal val="#ppt_x+0.4"/>
                                          </p:val>
                                        </p:tav>
                                        <p:tav tm="100000">
                                          <p:val>
                                            <p:strVal val="#ppt_x-0.05"/>
                                          </p:val>
                                        </p:tav>
                                      </p:tavLst>
                                    </p:anim>
                                    <p:anim calcmode="lin" valueType="num">
                                      <p:cBhvr>
                                        <p:cTn id="10" dur="800" decel="100000" fill="hold"/>
                                        <p:tgtEl>
                                          <p:spTgt spid="43213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3213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32130"/>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35000"/>
                                  </p:iterate>
                                  <p:childTnLst>
                                    <p:set>
                                      <p:cBhvr>
                                        <p:cTn id="15" dur="1" fill="hold">
                                          <p:stCondLst>
                                            <p:cond delay="0"/>
                                          </p:stCondLst>
                                        </p:cTn>
                                        <p:tgtEl>
                                          <p:spTgt spid="432139"/>
                                        </p:tgtEl>
                                        <p:attrNameLst>
                                          <p:attrName>style.visibility</p:attrName>
                                        </p:attrNameLst>
                                      </p:cBhvr>
                                      <p:to>
                                        <p:strVal val="visible"/>
                                      </p:to>
                                    </p:set>
                                    <p:anim calcmode="discrete" valueType="clr">
                                      <p:cBhvr override="childStyle">
                                        <p:cTn id="16" dur="80"/>
                                        <p:tgtEl>
                                          <p:spTgt spid="432139"/>
                                        </p:tgtEl>
                                        <p:attrNameLst>
                                          <p:attrName>style.color</p:attrName>
                                        </p:attrNameLst>
                                      </p:cBhvr>
                                      <p:tavLst>
                                        <p:tav tm="0">
                                          <p:val>
                                            <p:clrVal>
                                              <a:schemeClr val="accent2"/>
                                            </p:clrVal>
                                          </p:val>
                                        </p:tav>
                                        <p:tav tm="50000">
                                          <p:val>
                                            <p:clrVal>
                                              <a:srgbClr val="00CC00"/>
                                            </p:clrVal>
                                          </p:val>
                                        </p:tav>
                                      </p:tavLst>
                                    </p:anim>
                                    <p:anim calcmode="discrete" valueType="clr">
                                      <p:cBhvr>
                                        <p:cTn id="17" dur="80"/>
                                        <p:tgtEl>
                                          <p:spTgt spid="432139"/>
                                        </p:tgtEl>
                                        <p:attrNameLst>
                                          <p:attrName>fillcolor</p:attrName>
                                        </p:attrNameLst>
                                      </p:cBhvr>
                                      <p:tavLst>
                                        <p:tav tm="0">
                                          <p:val>
                                            <p:clrVal>
                                              <a:schemeClr val="accent2"/>
                                            </p:clrVal>
                                          </p:val>
                                        </p:tav>
                                        <p:tav tm="50000">
                                          <p:val>
                                            <p:clrVal>
                                              <a:schemeClr val="hlink"/>
                                            </p:clrVal>
                                          </p:val>
                                        </p:tav>
                                      </p:tavLst>
                                    </p:anim>
                                    <p:set>
                                      <p:cBhvr>
                                        <p:cTn id="18" dur="80"/>
                                        <p:tgtEl>
                                          <p:spTgt spid="43213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2130" grpId="0"/>
      <p:bldP spid="432139"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22" name="Rectangle 2"/>
          <p:cNvSpPr>
            <a:spLocks noGrp="1" noChangeArrowheads="1"/>
          </p:cNvSpPr>
          <p:nvPr>
            <p:ph type="title"/>
          </p:nvPr>
        </p:nvSpPr>
        <p:spPr>
          <a:xfrm>
            <a:off x="1992313" y="692150"/>
            <a:ext cx="8001000" cy="838200"/>
          </a:xfrm>
        </p:spPr>
        <p:txBody>
          <a:bodyPr/>
          <a:lstStyle/>
          <a:p>
            <a:pPr eaLnBrk="1" hangingPunct="1"/>
            <a:r>
              <a:rPr lang="fa-IR" altLang="en-US" smtClean="0"/>
              <a:t>حل تمرين 6</a:t>
            </a:r>
            <a:endParaRPr lang="en-US" altLang="en-US" smtClean="0"/>
          </a:p>
        </p:txBody>
      </p:sp>
      <p:sp>
        <p:nvSpPr>
          <p:cNvPr id="440323" name="Rectangle 3"/>
          <p:cNvSpPr>
            <a:spLocks noGrp="1" noChangeArrowheads="1"/>
          </p:cNvSpPr>
          <p:nvPr>
            <p:ph type="body" sz="half" idx="1"/>
          </p:nvPr>
        </p:nvSpPr>
        <p:spPr>
          <a:xfrm>
            <a:off x="6299201" y="2581275"/>
            <a:ext cx="3598863" cy="935038"/>
          </a:xfrm>
        </p:spPr>
        <p:txBody>
          <a:bodyPr/>
          <a:lstStyle/>
          <a:p>
            <a:pPr eaLnBrk="1" hangingPunct="1"/>
            <a:r>
              <a:rPr lang="fa-IR" altLang="en-US" smtClean="0"/>
              <a:t>تعادل پايدار خواهد بود:</a:t>
            </a:r>
            <a:endParaRPr lang="en-US" altLang="en-US" smtClean="0"/>
          </a:p>
        </p:txBody>
      </p:sp>
      <p:grpSp>
        <p:nvGrpSpPr>
          <p:cNvPr id="440341" name="Group 21"/>
          <p:cNvGrpSpPr>
            <a:grpSpLocks/>
          </p:cNvGrpSpPr>
          <p:nvPr/>
        </p:nvGrpSpPr>
        <p:grpSpPr bwMode="auto">
          <a:xfrm>
            <a:off x="2208213" y="3860800"/>
            <a:ext cx="4775200" cy="1385888"/>
            <a:chOff x="431" y="2432"/>
            <a:chExt cx="3008" cy="873"/>
          </a:xfrm>
        </p:grpSpPr>
        <p:graphicFrame>
          <p:nvGraphicFramePr>
            <p:cNvPr id="51205" name="Object 10"/>
            <p:cNvGraphicFramePr>
              <a:graphicFrameLocks noChangeAspect="1"/>
            </p:cNvGraphicFramePr>
            <p:nvPr/>
          </p:nvGraphicFramePr>
          <p:xfrm>
            <a:off x="431" y="3017"/>
            <a:ext cx="242" cy="288"/>
          </p:xfrm>
          <a:graphic>
            <a:graphicData uri="http://schemas.openxmlformats.org/presentationml/2006/ole">
              <mc:AlternateContent xmlns:mc="http://schemas.openxmlformats.org/markup-compatibility/2006">
                <mc:Choice xmlns:v="urn:schemas-microsoft-com:vml" Requires="v">
                  <p:oleObj spid="_x0000_s10242" name="Equation" r:id="rId3" imgW="152268" imgH="203024" progId="Equation.3">
                    <p:embed/>
                  </p:oleObj>
                </mc:Choice>
                <mc:Fallback>
                  <p:oleObj name="Equation" r:id="rId3" imgW="152268" imgH="203024"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1" y="3017"/>
                          <a:ext cx="242"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1206" name="Oval 4"/>
            <p:cNvSpPr>
              <a:spLocks noChangeArrowheads="1"/>
            </p:cNvSpPr>
            <p:nvPr/>
          </p:nvSpPr>
          <p:spPr bwMode="auto">
            <a:xfrm>
              <a:off x="481" y="2747"/>
              <a:ext cx="204" cy="181"/>
            </a:xfrm>
            <a:prstGeom prst="ellipse">
              <a:avLst/>
            </a:prstGeom>
            <a:solidFill>
              <a:schemeClr val="accent1"/>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51207" name="Oval 5"/>
            <p:cNvSpPr>
              <a:spLocks noChangeArrowheads="1"/>
            </p:cNvSpPr>
            <p:nvPr/>
          </p:nvSpPr>
          <p:spPr bwMode="auto">
            <a:xfrm>
              <a:off x="3218" y="2747"/>
              <a:ext cx="203" cy="181"/>
            </a:xfrm>
            <a:prstGeom prst="ellipse">
              <a:avLst/>
            </a:prstGeom>
            <a:solidFill>
              <a:schemeClr val="accent1"/>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51208" name="Line 6"/>
            <p:cNvSpPr>
              <a:spLocks noChangeShapeType="1"/>
            </p:cNvSpPr>
            <p:nvPr/>
          </p:nvSpPr>
          <p:spPr bwMode="auto">
            <a:xfrm>
              <a:off x="685" y="2837"/>
              <a:ext cx="2533" cy="0"/>
            </a:xfrm>
            <a:prstGeom prst="line">
              <a:avLst/>
            </a:prstGeom>
            <a:noFill/>
            <a:ln w="28575">
              <a:solidFill>
                <a:srgbClr val="FF0066"/>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09" name="Line 8"/>
            <p:cNvSpPr>
              <a:spLocks noChangeShapeType="1"/>
            </p:cNvSpPr>
            <p:nvPr/>
          </p:nvSpPr>
          <p:spPr bwMode="auto">
            <a:xfrm flipH="1">
              <a:off x="1191" y="2837"/>
              <a:ext cx="760" cy="0"/>
            </a:xfrm>
            <a:prstGeom prst="line">
              <a:avLst/>
            </a:prstGeom>
            <a:noFill/>
            <a:ln w="38100" cap="sq">
              <a:solidFill>
                <a:srgbClr val="00FF00"/>
              </a:solidFill>
              <a:round/>
              <a:headEnd type="none" w="sm" len="sm"/>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10" name="Line 9"/>
            <p:cNvSpPr>
              <a:spLocks noChangeShapeType="1"/>
            </p:cNvSpPr>
            <p:nvPr/>
          </p:nvSpPr>
          <p:spPr bwMode="auto">
            <a:xfrm>
              <a:off x="2002" y="2837"/>
              <a:ext cx="710" cy="0"/>
            </a:xfrm>
            <a:prstGeom prst="line">
              <a:avLst/>
            </a:prstGeom>
            <a:noFill/>
            <a:ln w="38100" cap="sq">
              <a:solidFill>
                <a:srgbClr val="00FF00"/>
              </a:solidFill>
              <a:round/>
              <a:headEnd type="none" w="sm" len="sm"/>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aphicFrame>
          <p:nvGraphicFramePr>
            <p:cNvPr id="51211" name="Object 12"/>
            <p:cNvGraphicFramePr>
              <a:graphicFrameLocks noChangeAspect="1"/>
            </p:cNvGraphicFramePr>
            <p:nvPr/>
          </p:nvGraphicFramePr>
          <p:xfrm>
            <a:off x="3218" y="3017"/>
            <a:ext cx="221" cy="262"/>
          </p:xfrm>
          <a:graphic>
            <a:graphicData uri="http://schemas.openxmlformats.org/presentationml/2006/ole">
              <mc:AlternateContent xmlns:mc="http://schemas.openxmlformats.org/markup-compatibility/2006">
                <mc:Choice xmlns:v="urn:schemas-microsoft-com:vml" Requires="v">
                  <p:oleObj spid="_x0000_s10243" name="Equation" r:id="rId5" imgW="152268" imgH="203024" progId="Equation.3">
                    <p:embed/>
                  </p:oleObj>
                </mc:Choice>
                <mc:Fallback>
                  <p:oleObj name="Equation" r:id="rId5" imgW="152268" imgH="203024"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18" y="3017"/>
                          <a:ext cx="221" cy="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1212" name="Object 14"/>
            <p:cNvGraphicFramePr>
              <a:graphicFrameLocks noChangeAspect="1"/>
            </p:cNvGraphicFramePr>
            <p:nvPr/>
          </p:nvGraphicFramePr>
          <p:xfrm>
            <a:off x="1850" y="2927"/>
            <a:ext cx="240" cy="277"/>
          </p:xfrm>
          <a:graphic>
            <a:graphicData uri="http://schemas.openxmlformats.org/presentationml/2006/ole">
              <mc:AlternateContent xmlns:mc="http://schemas.openxmlformats.org/markup-compatibility/2006">
                <mc:Choice xmlns:v="urn:schemas-microsoft-com:vml" Requires="v">
                  <p:oleObj spid="_x0000_s10244" name="Equation" r:id="rId7" imgW="126780" imgH="164814" progId="Equation.3">
                    <p:embed/>
                  </p:oleObj>
                </mc:Choice>
                <mc:Fallback>
                  <p:oleObj name="Equation" r:id="rId7" imgW="126780" imgH="164814"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50" y="2927"/>
                          <a:ext cx="240" cy="2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1213" name="Line 18"/>
            <p:cNvSpPr>
              <a:spLocks noChangeShapeType="1"/>
            </p:cNvSpPr>
            <p:nvPr/>
          </p:nvSpPr>
          <p:spPr bwMode="auto">
            <a:xfrm flipH="1">
              <a:off x="1647" y="2477"/>
              <a:ext cx="253" cy="0"/>
            </a:xfrm>
            <a:prstGeom prst="line">
              <a:avLst/>
            </a:prstGeom>
            <a:noFill/>
            <a:ln w="38100" cap="sq">
              <a:solidFill>
                <a:srgbClr val="FF0066"/>
              </a:solidFill>
              <a:round/>
              <a:headEnd type="none" w="sm" len="sm"/>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14" name="Line 19"/>
            <p:cNvSpPr>
              <a:spLocks noChangeShapeType="1"/>
            </p:cNvSpPr>
            <p:nvPr/>
          </p:nvSpPr>
          <p:spPr bwMode="auto">
            <a:xfrm>
              <a:off x="2002" y="2477"/>
              <a:ext cx="255" cy="0"/>
            </a:xfrm>
            <a:prstGeom prst="line">
              <a:avLst/>
            </a:prstGeom>
            <a:noFill/>
            <a:ln w="38100" cap="sq">
              <a:solidFill>
                <a:srgbClr val="FF0066"/>
              </a:solidFill>
              <a:round/>
              <a:headEnd type="none" w="sm" len="sm"/>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15" name="Oval 7"/>
            <p:cNvSpPr>
              <a:spLocks noChangeArrowheads="1"/>
            </p:cNvSpPr>
            <p:nvPr/>
          </p:nvSpPr>
          <p:spPr bwMode="auto">
            <a:xfrm>
              <a:off x="1951" y="2813"/>
              <a:ext cx="51" cy="45"/>
            </a:xfrm>
            <a:prstGeom prst="ellipse">
              <a:avLst/>
            </a:prstGeom>
            <a:solidFill>
              <a:schemeClr val="accent1"/>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51216" name="Oval 16"/>
            <p:cNvSpPr>
              <a:spLocks noChangeArrowheads="1"/>
            </p:cNvSpPr>
            <p:nvPr/>
          </p:nvSpPr>
          <p:spPr bwMode="auto">
            <a:xfrm>
              <a:off x="1900" y="2432"/>
              <a:ext cx="102" cy="90"/>
            </a:xfrm>
            <a:prstGeom prst="ellipse">
              <a:avLst/>
            </a:prstGeom>
            <a:solidFill>
              <a:schemeClr val="accent1"/>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grpSp>
    </p:spTree>
    <p:extLst>
      <p:ext uri="{BB962C8B-B14F-4D97-AF65-F5344CB8AC3E}">
        <p14:creationId xmlns:p14="http://schemas.microsoft.com/office/powerpoint/2010/main" val="1956024007"/>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440322"/>
                                        </p:tgtEl>
                                        <p:attrNameLst>
                                          <p:attrName>style.visibility</p:attrName>
                                        </p:attrNameLst>
                                      </p:cBhvr>
                                      <p:to>
                                        <p:strVal val="visible"/>
                                      </p:to>
                                    </p:set>
                                    <p:animEffect transition="in" filter="fade">
                                      <p:cBhvr>
                                        <p:cTn id="7" dur="800" decel="100000"/>
                                        <p:tgtEl>
                                          <p:spTgt spid="440322"/>
                                        </p:tgtEl>
                                      </p:cBhvr>
                                    </p:animEffect>
                                    <p:anim calcmode="lin" valueType="num">
                                      <p:cBhvr>
                                        <p:cTn id="8" dur="800" decel="100000" fill="hold"/>
                                        <p:tgtEl>
                                          <p:spTgt spid="440322"/>
                                        </p:tgtEl>
                                        <p:attrNameLst>
                                          <p:attrName>style.rotation</p:attrName>
                                        </p:attrNameLst>
                                      </p:cBhvr>
                                      <p:tavLst>
                                        <p:tav tm="0">
                                          <p:val>
                                            <p:fltVal val="-90"/>
                                          </p:val>
                                        </p:tav>
                                        <p:tav tm="100000">
                                          <p:val>
                                            <p:fltVal val="0"/>
                                          </p:val>
                                        </p:tav>
                                      </p:tavLst>
                                    </p:anim>
                                    <p:anim calcmode="lin" valueType="num">
                                      <p:cBhvr>
                                        <p:cTn id="9" dur="800" decel="100000" fill="hold"/>
                                        <p:tgtEl>
                                          <p:spTgt spid="440322"/>
                                        </p:tgtEl>
                                        <p:attrNameLst>
                                          <p:attrName>ppt_x</p:attrName>
                                        </p:attrNameLst>
                                      </p:cBhvr>
                                      <p:tavLst>
                                        <p:tav tm="0">
                                          <p:val>
                                            <p:strVal val="#ppt_x+0.4"/>
                                          </p:val>
                                        </p:tav>
                                        <p:tav tm="100000">
                                          <p:val>
                                            <p:strVal val="#ppt_x-0.05"/>
                                          </p:val>
                                        </p:tav>
                                      </p:tavLst>
                                    </p:anim>
                                    <p:anim calcmode="lin" valueType="num">
                                      <p:cBhvr>
                                        <p:cTn id="10" dur="800" decel="100000" fill="hold"/>
                                        <p:tgtEl>
                                          <p:spTgt spid="44032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4032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40322"/>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49" presetClass="entr" presetSubtype="0" decel="100000" fill="hold" grpId="0" nodeType="afterEffect">
                                  <p:stCondLst>
                                    <p:cond delay="500"/>
                                  </p:stCondLst>
                                  <p:childTnLst>
                                    <p:set>
                                      <p:cBhvr>
                                        <p:cTn id="15" dur="1" fill="hold">
                                          <p:stCondLst>
                                            <p:cond delay="0"/>
                                          </p:stCondLst>
                                        </p:cTn>
                                        <p:tgtEl>
                                          <p:spTgt spid="440323">
                                            <p:txEl>
                                              <p:pRg st="0" end="0"/>
                                            </p:txEl>
                                          </p:spTgt>
                                        </p:tgtEl>
                                        <p:attrNameLst>
                                          <p:attrName>style.visibility</p:attrName>
                                        </p:attrNameLst>
                                      </p:cBhvr>
                                      <p:to>
                                        <p:strVal val="visible"/>
                                      </p:to>
                                    </p:set>
                                    <p:anim calcmode="lin" valueType="num">
                                      <p:cBhvr>
                                        <p:cTn id="16" dur="500" fill="hold"/>
                                        <p:tgtEl>
                                          <p:spTgt spid="440323">
                                            <p:txEl>
                                              <p:pRg st="0" end="0"/>
                                            </p:txEl>
                                          </p:spTgt>
                                        </p:tgtEl>
                                        <p:attrNameLst>
                                          <p:attrName>ppt_w</p:attrName>
                                        </p:attrNameLst>
                                      </p:cBhvr>
                                      <p:tavLst>
                                        <p:tav tm="0">
                                          <p:val>
                                            <p:fltVal val="0"/>
                                          </p:val>
                                        </p:tav>
                                        <p:tav tm="100000">
                                          <p:val>
                                            <p:strVal val="#ppt_w"/>
                                          </p:val>
                                        </p:tav>
                                      </p:tavLst>
                                    </p:anim>
                                    <p:anim calcmode="lin" valueType="num">
                                      <p:cBhvr>
                                        <p:cTn id="17" dur="500" fill="hold"/>
                                        <p:tgtEl>
                                          <p:spTgt spid="440323">
                                            <p:txEl>
                                              <p:pRg st="0" end="0"/>
                                            </p:txEl>
                                          </p:spTgt>
                                        </p:tgtEl>
                                        <p:attrNameLst>
                                          <p:attrName>ppt_h</p:attrName>
                                        </p:attrNameLst>
                                      </p:cBhvr>
                                      <p:tavLst>
                                        <p:tav tm="0">
                                          <p:val>
                                            <p:fltVal val="0"/>
                                          </p:val>
                                        </p:tav>
                                        <p:tav tm="100000">
                                          <p:val>
                                            <p:strVal val="#ppt_h"/>
                                          </p:val>
                                        </p:tav>
                                      </p:tavLst>
                                    </p:anim>
                                    <p:anim calcmode="lin" valueType="num">
                                      <p:cBhvr>
                                        <p:cTn id="18" dur="500" fill="hold"/>
                                        <p:tgtEl>
                                          <p:spTgt spid="440323">
                                            <p:txEl>
                                              <p:pRg st="0" end="0"/>
                                            </p:txEl>
                                          </p:spTgt>
                                        </p:tgtEl>
                                        <p:attrNameLst>
                                          <p:attrName>style.rotation</p:attrName>
                                        </p:attrNameLst>
                                      </p:cBhvr>
                                      <p:tavLst>
                                        <p:tav tm="0">
                                          <p:val>
                                            <p:fltVal val="360"/>
                                          </p:val>
                                        </p:tav>
                                        <p:tav tm="100000">
                                          <p:val>
                                            <p:fltVal val="0"/>
                                          </p:val>
                                        </p:tav>
                                      </p:tavLst>
                                    </p:anim>
                                    <p:animEffect transition="in" filter="fade">
                                      <p:cBhvr>
                                        <p:cTn id="19" dur="500"/>
                                        <p:tgtEl>
                                          <p:spTgt spid="440323">
                                            <p:txEl>
                                              <p:pRg st="0" end="0"/>
                                            </p:txEl>
                                          </p:spTgt>
                                        </p:tgtEl>
                                      </p:cBhvr>
                                    </p:animEffect>
                                  </p:childTnLst>
                                </p:cTn>
                              </p:par>
                            </p:childTnLst>
                          </p:cTn>
                        </p:par>
                        <p:par>
                          <p:cTn id="20" fill="hold" nodeType="afterGroup">
                            <p:stCondLst>
                              <p:cond delay="2000"/>
                            </p:stCondLst>
                            <p:childTnLst>
                              <p:par>
                                <p:cTn id="21" presetID="34" presetClass="entr" presetSubtype="0" fill="hold" nodeType="afterEffect">
                                  <p:stCondLst>
                                    <p:cond delay="0"/>
                                  </p:stCondLst>
                                  <p:childTnLst>
                                    <p:set>
                                      <p:cBhvr>
                                        <p:cTn id="22" dur="1" fill="hold">
                                          <p:stCondLst>
                                            <p:cond delay="0"/>
                                          </p:stCondLst>
                                        </p:cTn>
                                        <p:tgtEl>
                                          <p:spTgt spid="440341"/>
                                        </p:tgtEl>
                                        <p:attrNameLst>
                                          <p:attrName>style.visibility</p:attrName>
                                        </p:attrNameLst>
                                      </p:cBhvr>
                                      <p:to>
                                        <p:strVal val="visible"/>
                                      </p:to>
                                    </p:set>
                                    <p:anim from="(-#ppt_w/2)" to="(#ppt_x)" calcmode="lin" valueType="num">
                                      <p:cBhvr>
                                        <p:cTn id="23" dur="600" fill="hold">
                                          <p:stCondLst>
                                            <p:cond delay="0"/>
                                          </p:stCondLst>
                                        </p:cTn>
                                        <p:tgtEl>
                                          <p:spTgt spid="440341"/>
                                        </p:tgtEl>
                                        <p:attrNameLst>
                                          <p:attrName>ppt_x</p:attrName>
                                        </p:attrNameLst>
                                      </p:cBhvr>
                                    </p:anim>
                                    <p:anim from="0" to="-1.0" calcmode="lin" valueType="num">
                                      <p:cBhvr>
                                        <p:cTn id="24" dur="200" decel="50000" autoRev="1" fill="hold">
                                          <p:stCondLst>
                                            <p:cond delay="600"/>
                                          </p:stCondLst>
                                        </p:cTn>
                                        <p:tgtEl>
                                          <p:spTgt spid="440341"/>
                                        </p:tgtEl>
                                        <p:attrNameLst>
                                          <p:attrName>xshear</p:attrName>
                                        </p:attrNameLst>
                                      </p:cBhvr>
                                    </p:anim>
                                    <p:animScale>
                                      <p:cBhvr>
                                        <p:cTn id="25" dur="200" decel="100000" autoRev="1" fill="hold">
                                          <p:stCondLst>
                                            <p:cond delay="600"/>
                                          </p:stCondLst>
                                        </p:cTn>
                                        <p:tgtEl>
                                          <p:spTgt spid="440341"/>
                                        </p:tgtEl>
                                      </p:cBhvr>
                                      <p:from x="100000" y="100000"/>
                                      <p:to x="80000" y="100000"/>
                                    </p:animScale>
                                    <p:anim by="(#ppt_h/3+#ppt_w*0.1)" calcmode="lin" valueType="num">
                                      <p:cBhvr additive="sum">
                                        <p:cTn id="26" dur="200" decel="100000" autoRev="1" fill="hold">
                                          <p:stCondLst>
                                            <p:cond delay="600"/>
                                          </p:stCondLst>
                                        </p:cTn>
                                        <p:tgtEl>
                                          <p:spTgt spid="440341"/>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22" grpId="0"/>
      <p:bldP spid="44032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9298" name="Rectangle 2"/>
          <p:cNvSpPr>
            <a:spLocks noGrp="1" noChangeArrowheads="1"/>
          </p:cNvSpPr>
          <p:nvPr>
            <p:ph type="title"/>
          </p:nvPr>
        </p:nvSpPr>
        <p:spPr>
          <a:xfrm>
            <a:off x="1992313" y="765175"/>
            <a:ext cx="8001000" cy="838200"/>
          </a:xfrm>
        </p:spPr>
        <p:txBody>
          <a:bodyPr/>
          <a:lstStyle/>
          <a:p>
            <a:pPr eaLnBrk="1" hangingPunct="1"/>
            <a:r>
              <a:rPr lang="fa-IR" altLang="en-US" smtClean="0"/>
              <a:t>تمرين 7</a:t>
            </a:r>
            <a:endParaRPr lang="en-US" altLang="en-US" smtClean="0"/>
          </a:p>
        </p:txBody>
      </p:sp>
      <p:sp>
        <p:nvSpPr>
          <p:cNvPr id="439299" name="Rectangle 3"/>
          <p:cNvSpPr>
            <a:spLocks noGrp="1" noChangeArrowheads="1"/>
          </p:cNvSpPr>
          <p:nvPr>
            <p:ph type="body" idx="1"/>
          </p:nvPr>
        </p:nvSpPr>
        <p:spPr>
          <a:xfrm>
            <a:off x="2492375" y="2433638"/>
            <a:ext cx="7340600" cy="1377950"/>
          </a:xfrm>
        </p:spPr>
        <p:txBody>
          <a:bodyPr/>
          <a:lstStyle/>
          <a:p>
            <a:pPr eaLnBrk="1" hangingPunct="1"/>
            <a:r>
              <a:rPr lang="fa-IR" altLang="en-US" smtClean="0"/>
              <a:t>در تمرين قبل اگر تغيير مکان بار آزمون در راستاي عمود بر خط واصل ميان آنها باشد ، تعادل چگونه خواهد بود؟</a:t>
            </a:r>
            <a:endParaRPr lang="en-US" altLang="en-US" smtClean="0"/>
          </a:p>
        </p:txBody>
      </p:sp>
    </p:spTree>
    <p:extLst>
      <p:ext uri="{BB962C8B-B14F-4D97-AF65-F5344CB8AC3E}">
        <p14:creationId xmlns:p14="http://schemas.microsoft.com/office/powerpoint/2010/main" val="213192420"/>
      </p:ext>
    </p:extLst>
  </p:cSld>
  <p:clrMapOvr>
    <a:masterClrMapping/>
  </p:clrMapOvr>
  <p:transition>
    <p:comb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439298"/>
                                        </p:tgtEl>
                                        <p:attrNameLst>
                                          <p:attrName>style.visibility</p:attrName>
                                        </p:attrNameLst>
                                      </p:cBhvr>
                                      <p:to>
                                        <p:strVal val="visible"/>
                                      </p:to>
                                    </p:set>
                                    <p:animEffect transition="in" filter="fade">
                                      <p:cBhvr>
                                        <p:cTn id="7" dur="800" decel="100000"/>
                                        <p:tgtEl>
                                          <p:spTgt spid="439298"/>
                                        </p:tgtEl>
                                      </p:cBhvr>
                                    </p:animEffect>
                                    <p:anim calcmode="lin" valueType="num">
                                      <p:cBhvr>
                                        <p:cTn id="8" dur="800" decel="100000" fill="hold"/>
                                        <p:tgtEl>
                                          <p:spTgt spid="439298"/>
                                        </p:tgtEl>
                                        <p:attrNameLst>
                                          <p:attrName>style.rotation</p:attrName>
                                        </p:attrNameLst>
                                      </p:cBhvr>
                                      <p:tavLst>
                                        <p:tav tm="0">
                                          <p:val>
                                            <p:fltVal val="-90"/>
                                          </p:val>
                                        </p:tav>
                                        <p:tav tm="100000">
                                          <p:val>
                                            <p:fltVal val="0"/>
                                          </p:val>
                                        </p:tav>
                                      </p:tavLst>
                                    </p:anim>
                                    <p:anim calcmode="lin" valueType="num">
                                      <p:cBhvr>
                                        <p:cTn id="9" dur="800" decel="100000" fill="hold"/>
                                        <p:tgtEl>
                                          <p:spTgt spid="439298"/>
                                        </p:tgtEl>
                                        <p:attrNameLst>
                                          <p:attrName>ppt_x</p:attrName>
                                        </p:attrNameLst>
                                      </p:cBhvr>
                                      <p:tavLst>
                                        <p:tav tm="0">
                                          <p:val>
                                            <p:strVal val="#ppt_x+0.4"/>
                                          </p:val>
                                        </p:tav>
                                        <p:tav tm="100000">
                                          <p:val>
                                            <p:strVal val="#ppt_x-0.05"/>
                                          </p:val>
                                        </p:tav>
                                      </p:tavLst>
                                    </p:anim>
                                    <p:anim calcmode="lin" valueType="num">
                                      <p:cBhvr>
                                        <p:cTn id="10" dur="800" decel="100000" fill="hold"/>
                                        <p:tgtEl>
                                          <p:spTgt spid="43929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3929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39298"/>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35000"/>
                                  </p:iterate>
                                  <p:childTnLst>
                                    <p:set>
                                      <p:cBhvr>
                                        <p:cTn id="15" dur="1" fill="hold">
                                          <p:stCondLst>
                                            <p:cond delay="0"/>
                                          </p:stCondLst>
                                        </p:cTn>
                                        <p:tgtEl>
                                          <p:spTgt spid="439299">
                                            <p:txEl>
                                              <p:pRg st="0" end="0"/>
                                            </p:txEl>
                                          </p:spTgt>
                                        </p:tgtEl>
                                        <p:attrNameLst>
                                          <p:attrName>style.visibility</p:attrName>
                                        </p:attrNameLst>
                                      </p:cBhvr>
                                      <p:to>
                                        <p:strVal val="visible"/>
                                      </p:to>
                                    </p:set>
                                    <p:anim calcmode="discrete" valueType="clr">
                                      <p:cBhvr override="childStyle">
                                        <p:cTn id="16" dur="80"/>
                                        <p:tgtEl>
                                          <p:spTgt spid="439299">
                                            <p:txEl>
                                              <p:pRg st="0" end="0"/>
                                            </p:txEl>
                                          </p:spTgt>
                                        </p:tgtEl>
                                        <p:attrNameLst>
                                          <p:attrName>style.color</p:attrName>
                                        </p:attrNameLst>
                                      </p:cBhvr>
                                      <p:tavLst>
                                        <p:tav tm="0">
                                          <p:val>
                                            <p:clrVal>
                                              <a:schemeClr val="accent2"/>
                                            </p:clrVal>
                                          </p:val>
                                        </p:tav>
                                        <p:tav tm="50000">
                                          <p:val>
                                            <p:clrVal>
                                              <a:srgbClr val="00CC00"/>
                                            </p:clrVal>
                                          </p:val>
                                        </p:tav>
                                      </p:tavLst>
                                    </p:anim>
                                    <p:anim calcmode="discrete" valueType="clr">
                                      <p:cBhvr>
                                        <p:cTn id="17" dur="80"/>
                                        <p:tgtEl>
                                          <p:spTgt spid="439299">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439299">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9298" grpId="0"/>
      <p:bldP spid="43929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Rectangle 2"/>
          <p:cNvSpPr>
            <a:spLocks noGrp="1" noChangeArrowheads="1"/>
          </p:cNvSpPr>
          <p:nvPr>
            <p:ph type="title"/>
          </p:nvPr>
        </p:nvSpPr>
        <p:spPr>
          <a:xfrm>
            <a:off x="1919288" y="765175"/>
            <a:ext cx="8001000" cy="838200"/>
          </a:xfrm>
        </p:spPr>
        <p:txBody>
          <a:bodyPr/>
          <a:lstStyle/>
          <a:p>
            <a:pPr eaLnBrk="1" hangingPunct="1"/>
            <a:r>
              <a:rPr lang="fa-IR" altLang="en-US" smtClean="0">
                <a:solidFill>
                  <a:srgbClr val="000092"/>
                </a:solidFill>
              </a:rPr>
              <a:t>مبداء الکتريسيته و مغناطيس</a:t>
            </a:r>
            <a:endParaRPr lang="en-US" altLang="en-US" smtClean="0">
              <a:solidFill>
                <a:srgbClr val="000092"/>
              </a:solidFill>
            </a:endParaRPr>
          </a:p>
        </p:txBody>
      </p:sp>
      <p:grpSp>
        <p:nvGrpSpPr>
          <p:cNvPr id="308235" name="Group 11"/>
          <p:cNvGrpSpPr>
            <a:grpSpLocks/>
          </p:cNvGrpSpPr>
          <p:nvPr/>
        </p:nvGrpSpPr>
        <p:grpSpPr bwMode="auto">
          <a:xfrm>
            <a:off x="1703388" y="3213100"/>
            <a:ext cx="8456612" cy="1150938"/>
            <a:chOff x="77" y="1996"/>
            <a:chExt cx="5327" cy="725"/>
          </a:xfrm>
        </p:grpSpPr>
        <p:sp>
          <p:nvSpPr>
            <p:cNvPr id="16393" name="Rectangle 10"/>
            <p:cNvSpPr>
              <a:spLocks noChangeArrowheads="1"/>
            </p:cNvSpPr>
            <p:nvPr/>
          </p:nvSpPr>
          <p:spPr bwMode="auto">
            <a:xfrm>
              <a:off x="77" y="1996"/>
              <a:ext cx="5327" cy="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eaLnBrk="1" hangingPunct="1">
                <a:buFontTx/>
                <a:buNone/>
              </a:pPr>
              <a:r>
                <a:rPr lang="fa-IR" altLang="en-US">
                  <a:solidFill>
                    <a:srgbClr val="7145ED"/>
                  </a:solidFill>
                </a:rPr>
                <a:t>مبداء مغناطيس</a:t>
              </a:r>
              <a:r>
                <a:rPr lang="fa-IR" altLang="en-US">
                  <a:solidFill>
                    <a:srgbClr val="000000"/>
                  </a:solidFill>
                </a:rPr>
                <a:t>                      ربايش آهن توسط سنگهاي مغناطيس </a:t>
              </a:r>
              <a:endParaRPr lang="en-US" altLang="en-US">
                <a:solidFill>
                  <a:srgbClr val="000000"/>
                </a:solidFill>
              </a:endParaRPr>
            </a:p>
          </p:txBody>
        </p:sp>
        <p:sp>
          <p:nvSpPr>
            <p:cNvPr id="16394" name="Line 9"/>
            <p:cNvSpPr>
              <a:spLocks noChangeShapeType="1"/>
            </p:cNvSpPr>
            <p:nvPr/>
          </p:nvSpPr>
          <p:spPr bwMode="auto">
            <a:xfrm flipH="1">
              <a:off x="3288" y="2205"/>
              <a:ext cx="680" cy="0"/>
            </a:xfrm>
            <a:prstGeom prst="line">
              <a:avLst/>
            </a:prstGeom>
            <a:noFill/>
            <a:ln w="12700" cap="sq">
              <a:solidFill>
                <a:srgbClr val="008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8245" name="Group 21"/>
          <p:cNvGrpSpPr>
            <a:grpSpLocks/>
          </p:cNvGrpSpPr>
          <p:nvPr/>
        </p:nvGrpSpPr>
        <p:grpSpPr bwMode="auto">
          <a:xfrm>
            <a:off x="1992313" y="2205039"/>
            <a:ext cx="8350250" cy="1150937"/>
            <a:chOff x="249" y="1207"/>
            <a:chExt cx="5260" cy="725"/>
          </a:xfrm>
        </p:grpSpPr>
        <p:grpSp>
          <p:nvGrpSpPr>
            <p:cNvPr id="16389" name="Group 19"/>
            <p:cNvGrpSpPr>
              <a:grpSpLocks/>
            </p:cNvGrpSpPr>
            <p:nvPr/>
          </p:nvGrpSpPr>
          <p:grpSpPr bwMode="auto">
            <a:xfrm>
              <a:off x="249" y="1207"/>
              <a:ext cx="5260" cy="725"/>
              <a:chOff x="249" y="1207"/>
              <a:chExt cx="5260" cy="725"/>
            </a:xfrm>
          </p:grpSpPr>
          <p:sp>
            <p:nvSpPr>
              <p:cNvPr id="16391" name="Rectangle 13"/>
              <p:cNvSpPr>
                <a:spLocks noChangeArrowheads="1"/>
              </p:cNvSpPr>
              <p:nvPr/>
            </p:nvSpPr>
            <p:spPr bwMode="auto">
              <a:xfrm>
                <a:off x="249" y="1207"/>
                <a:ext cx="5260" cy="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eaLnBrk="1" hangingPunct="1">
                  <a:buFontTx/>
                  <a:buNone/>
                </a:pPr>
                <a:r>
                  <a:rPr lang="fa-IR" altLang="en-US">
                    <a:solidFill>
                      <a:srgbClr val="7145ED"/>
                    </a:solidFill>
                  </a:rPr>
                  <a:t> مبداء الکتريسيته</a:t>
                </a:r>
                <a:r>
                  <a:rPr lang="fa-IR" altLang="en-US">
                    <a:solidFill>
                      <a:srgbClr val="000000"/>
                    </a:solidFill>
                  </a:rPr>
                  <a:t>                      مشاهده ربايش ذرات کاه توسط کهربا</a:t>
                </a:r>
                <a:endParaRPr lang="en-US" altLang="en-US">
                  <a:solidFill>
                    <a:srgbClr val="000000"/>
                  </a:solidFill>
                </a:endParaRPr>
              </a:p>
            </p:txBody>
          </p:sp>
          <p:sp>
            <p:nvSpPr>
              <p:cNvPr id="16392" name="Line 14"/>
              <p:cNvSpPr>
                <a:spLocks noChangeShapeType="1"/>
              </p:cNvSpPr>
              <p:nvPr/>
            </p:nvSpPr>
            <p:spPr bwMode="auto">
              <a:xfrm flipH="1">
                <a:off x="3288" y="1389"/>
                <a:ext cx="672" cy="0"/>
              </a:xfrm>
              <a:prstGeom prst="line">
                <a:avLst/>
              </a:prstGeom>
              <a:noFill/>
              <a:ln w="12700" cap="sq">
                <a:solidFill>
                  <a:srgbClr val="008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6390" name="Line 18"/>
            <p:cNvSpPr>
              <a:spLocks noChangeShapeType="1"/>
            </p:cNvSpPr>
            <p:nvPr/>
          </p:nvSpPr>
          <p:spPr bwMode="auto">
            <a:xfrm flipH="1">
              <a:off x="3288" y="1389"/>
              <a:ext cx="672" cy="0"/>
            </a:xfrm>
            <a:prstGeom prst="line">
              <a:avLst/>
            </a:prstGeom>
            <a:noFill/>
            <a:ln w="12700" cap="sq">
              <a:solidFill>
                <a:srgbClr val="008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extLst>
      <p:ext uri="{BB962C8B-B14F-4D97-AF65-F5344CB8AC3E}">
        <p14:creationId xmlns:p14="http://schemas.microsoft.com/office/powerpoint/2010/main" val="423281892"/>
      </p:ext>
    </p:extLst>
  </p:cSld>
  <p:clrMapOvr>
    <a:masterClrMapping/>
  </p:clrMapOvr>
  <p:transition spd="med">
    <p:comb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308226"/>
                                        </p:tgtEl>
                                        <p:attrNameLst>
                                          <p:attrName>style.visibility</p:attrName>
                                        </p:attrNameLst>
                                      </p:cBhvr>
                                      <p:to>
                                        <p:strVal val="visible"/>
                                      </p:to>
                                    </p:set>
                                    <p:animEffect transition="in" filter="fade">
                                      <p:cBhvr>
                                        <p:cTn id="7" dur="800" decel="100000"/>
                                        <p:tgtEl>
                                          <p:spTgt spid="308226"/>
                                        </p:tgtEl>
                                      </p:cBhvr>
                                    </p:animEffect>
                                    <p:anim calcmode="lin" valueType="num">
                                      <p:cBhvr>
                                        <p:cTn id="8" dur="800" decel="100000" fill="hold"/>
                                        <p:tgtEl>
                                          <p:spTgt spid="308226"/>
                                        </p:tgtEl>
                                        <p:attrNameLst>
                                          <p:attrName>style.rotation</p:attrName>
                                        </p:attrNameLst>
                                      </p:cBhvr>
                                      <p:tavLst>
                                        <p:tav tm="0">
                                          <p:val>
                                            <p:fltVal val="-90"/>
                                          </p:val>
                                        </p:tav>
                                        <p:tav tm="100000">
                                          <p:val>
                                            <p:fltVal val="0"/>
                                          </p:val>
                                        </p:tav>
                                      </p:tavLst>
                                    </p:anim>
                                    <p:anim calcmode="lin" valueType="num">
                                      <p:cBhvr>
                                        <p:cTn id="9" dur="800" decel="100000" fill="hold"/>
                                        <p:tgtEl>
                                          <p:spTgt spid="308226"/>
                                        </p:tgtEl>
                                        <p:attrNameLst>
                                          <p:attrName>ppt_x</p:attrName>
                                        </p:attrNameLst>
                                      </p:cBhvr>
                                      <p:tavLst>
                                        <p:tav tm="0">
                                          <p:val>
                                            <p:strVal val="#ppt_x+0.4"/>
                                          </p:val>
                                        </p:tav>
                                        <p:tav tm="100000">
                                          <p:val>
                                            <p:strVal val="#ppt_x-0.05"/>
                                          </p:val>
                                        </p:tav>
                                      </p:tavLst>
                                    </p:anim>
                                    <p:anim calcmode="lin" valueType="num">
                                      <p:cBhvr>
                                        <p:cTn id="10" dur="800" decel="100000" fill="hold"/>
                                        <p:tgtEl>
                                          <p:spTgt spid="30822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0822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08226"/>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34" presetClass="entr" presetSubtype="0" fill="hold" nodeType="afterEffect">
                                  <p:stCondLst>
                                    <p:cond delay="0"/>
                                  </p:stCondLst>
                                  <p:childTnLst>
                                    <p:set>
                                      <p:cBhvr>
                                        <p:cTn id="15" dur="1" fill="hold">
                                          <p:stCondLst>
                                            <p:cond delay="0"/>
                                          </p:stCondLst>
                                        </p:cTn>
                                        <p:tgtEl>
                                          <p:spTgt spid="308245"/>
                                        </p:tgtEl>
                                        <p:attrNameLst>
                                          <p:attrName>style.visibility</p:attrName>
                                        </p:attrNameLst>
                                      </p:cBhvr>
                                      <p:to>
                                        <p:strVal val="visible"/>
                                      </p:to>
                                    </p:set>
                                    <p:anim from="(-#ppt_w/2)" to="(#ppt_x)" calcmode="lin" valueType="num">
                                      <p:cBhvr>
                                        <p:cTn id="16" dur="600" fill="hold">
                                          <p:stCondLst>
                                            <p:cond delay="0"/>
                                          </p:stCondLst>
                                        </p:cTn>
                                        <p:tgtEl>
                                          <p:spTgt spid="308245"/>
                                        </p:tgtEl>
                                        <p:attrNameLst>
                                          <p:attrName>ppt_x</p:attrName>
                                        </p:attrNameLst>
                                      </p:cBhvr>
                                    </p:anim>
                                    <p:anim from="0" to="-1.0" calcmode="lin" valueType="num">
                                      <p:cBhvr>
                                        <p:cTn id="17" dur="200" decel="50000" autoRev="1" fill="hold">
                                          <p:stCondLst>
                                            <p:cond delay="600"/>
                                          </p:stCondLst>
                                        </p:cTn>
                                        <p:tgtEl>
                                          <p:spTgt spid="308245"/>
                                        </p:tgtEl>
                                        <p:attrNameLst>
                                          <p:attrName>xshear</p:attrName>
                                        </p:attrNameLst>
                                      </p:cBhvr>
                                    </p:anim>
                                    <p:animScale>
                                      <p:cBhvr>
                                        <p:cTn id="18" dur="200" decel="100000" autoRev="1" fill="hold">
                                          <p:stCondLst>
                                            <p:cond delay="600"/>
                                          </p:stCondLst>
                                        </p:cTn>
                                        <p:tgtEl>
                                          <p:spTgt spid="308245"/>
                                        </p:tgtEl>
                                      </p:cBhvr>
                                      <p:from x="100000" y="100000"/>
                                      <p:to x="80000" y="100000"/>
                                    </p:animScale>
                                    <p:anim by="(#ppt_h/3+#ppt_w*0.1)" calcmode="lin" valueType="num">
                                      <p:cBhvr additive="sum">
                                        <p:cTn id="19" dur="200" decel="100000" autoRev="1" fill="hold">
                                          <p:stCondLst>
                                            <p:cond delay="600"/>
                                          </p:stCondLst>
                                        </p:cTn>
                                        <p:tgtEl>
                                          <p:spTgt spid="308245"/>
                                        </p:tgtEl>
                                        <p:attrNameLst>
                                          <p:attrName>ppt_x</p:attrName>
                                        </p:attrNameLst>
                                      </p:cBhvr>
                                    </p:anim>
                                  </p:childTnLst>
                                </p:cTn>
                              </p:par>
                            </p:childTnLst>
                          </p:cTn>
                        </p:par>
                        <p:par>
                          <p:cTn id="20" fill="hold" nodeType="afterGroup">
                            <p:stCondLst>
                              <p:cond delay="2000"/>
                            </p:stCondLst>
                            <p:childTnLst>
                              <p:par>
                                <p:cTn id="21" presetID="34" presetClass="entr" presetSubtype="0" fill="hold" nodeType="afterEffect">
                                  <p:stCondLst>
                                    <p:cond delay="0"/>
                                  </p:stCondLst>
                                  <p:childTnLst>
                                    <p:set>
                                      <p:cBhvr>
                                        <p:cTn id="22" dur="1" fill="hold">
                                          <p:stCondLst>
                                            <p:cond delay="0"/>
                                          </p:stCondLst>
                                        </p:cTn>
                                        <p:tgtEl>
                                          <p:spTgt spid="308235"/>
                                        </p:tgtEl>
                                        <p:attrNameLst>
                                          <p:attrName>style.visibility</p:attrName>
                                        </p:attrNameLst>
                                      </p:cBhvr>
                                      <p:to>
                                        <p:strVal val="visible"/>
                                      </p:to>
                                    </p:set>
                                    <p:anim from="(-#ppt_w/2)" to="(#ppt_x)" calcmode="lin" valueType="num">
                                      <p:cBhvr>
                                        <p:cTn id="23" dur="600" fill="hold">
                                          <p:stCondLst>
                                            <p:cond delay="0"/>
                                          </p:stCondLst>
                                        </p:cTn>
                                        <p:tgtEl>
                                          <p:spTgt spid="308235"/>
                                        </p:tgtEl>
                                        <p:attrNameLst>
                                          <p:attrName>ppt_x</p:attrName>
                                        </p:attrNameLst>
                                      </p:cBhvr>
                                    </p:anim>
                                    <p:anim from="0" to="-1.0" calcmode="lin" valueType="num">
                                      <p:cBhvr>
                                        <p:cTn id="24" dur="200" decel="50000" autoRev="1" fill="hold">
                                          <p:stCondLst>
                                            <p:cond delay="600"/>
                                          </p:stCondLst>
                                        </p:cTn>
                                        <p:tgtEl>
                                          <p:spTgt spid="308235"/>
                                        </p:tgtEl>
                                        <p:attrNameLst>
                                          <p:attrName>xshear</p:attrName>
                                        </p:attrNameLst>
                                      </p:cBhvr>
                                    </p:anim>
                                    <p:animScale>
                                      <p:cBhvr>
                                        <p:cTn id="25" dur="200" decel="100000" autoRev="1" fill="hold">
                                          <p:stCondLst>
                                            <p:cond delay="600"/>
                                          </p:stCondLst>
                                        </p:cTn>
                                        <p:tgtEl>
                                          <p:spTgt spid="308235"/>
                                        </p:tgtEl>
                                      </p:cBhvr>
                                      <p:from x="100000" y="100000"/>
                                      <p:to x="80000" y="100000"/>
                                    </p:animScale>
                                    <p:anim by="(#ppt_h/3+#ppt_w*0.1)" calcmode="lin" valueType="num">
                                      <p:cBhvr additive="sum">
                                        <p:cTn id="26" dur="200" decel="100000" autoRev="1" fill="hold">
                                          <p:stCondLst>
                                            <p:cond delay="600"/>
                                          </p:stCondLst>
                                        </p:cTn>
                                        <p:tgtEl>
                                          <p:spTgt spid="30823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226"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6466" name="Rectangle 2"/>
          <p:cNvSpPr>
            <a:spLocks noGrp="1" noChangeArrowheads="1"/>
          </p:cNvSpPr>
          <p:nvPr>
            <p:ph type="title"/>
          </p:nvPr>
        </p:nvSpPr>
        <p:spPr>
          <a:xfrm>
            <a:off x="1992313" y="692150"/>
            <a:ext cx="8001000" cy="838200"/>
          </a:xfrm>
        </p:spPr>
        <p:txBody>
          <a:bodyPr/>
          <a:lstStyle/>
          <a:p>
            <a:pPr eaLnBrk="1" hangingPunct="1"/>
            <a:r>
              <a:rPr lang="fa-IR" altLang="en-US" smtClean="0"/>
              <a:t>حل تمرين 7</a:t>
            </a:r>
            <a:endParaRPr lang="en-US" altLang="en-US" smtClean="0"/>
          </a:p>
        </p:txBody>
      </p:sp>
      <p:sp>
        <p:nvSpPr>
          <p:cNvPr id="446467" name="Rectangle 3"/>
          <p:cNvSpPr>
            <a:spLocks noGrp="1" noChangeArrowheads="1"/>
          </p:cNvSpPr>
          <p:nvPr>
            <p:ph type="body" sz="half" idx="1"/>
          </p:nvPr>
        </p:nvSpPr>
        <p:spPr>
          <a:xfrm>
            <a:off x="5951538" y="2492375"/>
            <a:ext cx="3810000" cy="763588"/>
          </a:xfrm>
        </p:spPr>
        <p:txBody>
          <a:bodyPr/>
          <a:lstStyle/>
          <a:p>
            <a:pPr eaLnBrk="1" hangingPunct="1"/>
            <a:r>
              <a:rPr lang="fa-IR" altLang="en-US" smtClean="0"/>
              <a:t>تعادل ناپايدار است:</a:t>
            </a:r>
            <a:endParaRPr lang="en-US" altLang="en-US" smtClean="0"/>
          </a:p>
        </p:txBody>
      </p:sp>
      <p:grpSp>
        <p:nvGrpSpPr>
          <p:cNvPr id="446498" name="Group 34"/>
          <p:cNvGrpSpPr>
            <a:grpSpLocks/>
          </p:cNvGrpSpPr>
          <p:nvPr/>
        </p:nvGrpSpPr>
        <p:grpSpPr bwMode="auto">
          <a:xfrm>
            <a:off x="2063750" y="2420938"/>
            <a:ext cx="4319588" cy="3960812"/>
            <a:chOff x="340" y="1525"/>
            <a:chExt cx="2721" cy="2495"/>
          </a:xfrm>
        </p:grpSpPr>
        <p:graphicFrame>
          <p:nvGraphicFramePr>
            <p:cNvPr id="53253" name="Object 28"/>
            <p:cNvGraphicFramePr>
              <a:graphicFrameLocks noChangeAspect="1"/>
            </p:cNvGraphicFramePr>
            <p:nvPr/>
          </p:nvGraphicFramePr>
          <p:xfrm>
            <a:off x="1508" y="1525"/>
            <a:ext cx="216" cy="268"/>
          </p:xfrm>
          <a:graphic>
            <a:graphicData uri="http://schemas.openxmlformats.org/presentationml/2006/ole">
              <mc:AlternateContent xmlns:mc="http://schemas.openxmlformats.org/markup-compatibility/2006">
                <mc:Choice xmlns:v="urn:schemas-microsoft-com:vml" Requires="v">
                  <p:oleObj spid="_x0000_s11266" name="Equation" r:id="rId3" imgW="164885" imgH="164885" progId="Equation.3">
                    <p:embed/>
                  </p:oleObj>
                </mc:Choice>
                <mc:Fallback>
                  <p:oleObj name="Equation" r:id="rId3" imgW="164885" imgH="164885"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08" y="1525"/>
                          <a:ext cx="216" cy="26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53254" name="Picture 2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0" y="1793"/>
              <a:ext cx="2721" cy="2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3255" name="Object 30"/>
            <p:cNvGraphicFramePr>
              <a:graphicFrameLocks noChangeAspect="1"/>
            </p:cNvGraphicFramePr>
            <p:nvPr/>
          </p:nvGraphicFramePr>
          <p:xfrm>
            <a:off x="1550" y="2862"/>
            <a:ext cx="181" cy="293"/>
          </p:xfrm>
          <a:graphic>
            <a:graphicData uri="http://schemas.openxmlformats.org/presentationml/2006/ole">
              <mc:AlternateContent xmlns:mc="http://schemas.openxmlformats.org/markup-compatibility/2006">
                <mc:Choice xmlns:v="urn:schemas-microsoft-com:vml" Requires="v">
                  <p:oleObj spid="_x0000_s11267" name="Equation" r:id="rId6" imgW="126780" imgH="164814" progId="Equation.3">
                    <p:embed/>
                  </p:oleObj>
                </mc:Choice>
                <mc:Fallback>
                  <p:oleObj name="Equation" r:id="rId6" imgW="126780" imgH="164814"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50" y="2862"/>
                          <a:ext cx="181" cy="2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3256" name="Oval 33"/>
            <p:cNvSpPr>
              <a:spLocks noChangeArrowheads="1"/>
            </p:cNvSpPr>
            <p:nvPr/>
          </p:nvSpPr>
          <p:spPr bwMode="auto">
            <a:xfrm>
              <a:off x="1586" y="2678"/>
              <a:ext cx="63" cy="63"/>
            </a:xfrm>
            <a:prstGeom prst="ellipse">
              <a:avLst/>
            </a:prstGeom>
            <a:solidFill>
              <a:schemeClr val="accent1"/>
            </a:solidFill>
            <a:ln>
              <a:noFill/>
            </a:ln>
            <a:effectLst/>
            <a:extLst>
              <a:ext uri="{91240B29-F687-4F45-9708-019B960494DF}">
                <a14:hiddenLine xmlns:a14="http://schemas.microsoft.com/office/drawing/2010/main" w="3175" cap="sq">
                  <a:solidFill>
                    <a:srgbClr val="FF3333"/>
                  </a:solidFill>
                  <a:round/>
                  <a:headEnd type="none" w="lg" len="lg"/>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grpSp>
    </p:spTree>
    <p:extLst>
      <p:ext uri="{BB962C8B-B14F-4D97-AF65-F5344CB8AC3E}">
        <p14:creationId xmlns:p14="http://schemas.microsoft.com/office/powerpoint/2010/main" val="1966889116"/>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446466"/>
                                        </p:tgtEl>
                                        <p:attrNameLst>
                                          <p:attrName>style.visibility</p:attrName>
                                        </p:attrNameLst>
                                      </p:cBhvr>
                                      <p:to>
                                        <p:strVal val="visible"/>
                                      </p:to>
                                    </p:set>
                                    <p:animEffect transition="in" filter="fade">
                                      <p:cBhvr>
                                        <p:cTn id="7" dur="800" decel="100000"/>
                                        <p:tgtEl>
                                          <p:spTgt spid="446466"/>
                                        </p:tgtEl>
                                      </p:cBhvr>
                                    </p:animEffect>
                                    <p:anim calcmode="lin" valueType="num">
                                      <p:cBhvr>
                                        <p:cTn id="8" dur="800" decel="100000" fill="hold"/>
                                        <p:tgtEl>
                                          <p:spTgt spid="446466"/>
                                        </p:tgtEl>
                                        <p:attrNameLst>
                                          <p:attrName>style.rotation</p:attrName>
                                        </p:attrNameLst>
                                      </p:cBhvr>
                                      <p:tavLst>
                                        <p:tav tm="0">
                                          <p:val>
                                            <p:fltVal val="-90"/>
                                          </p:val>
                                        </p:tav>
                                        <p:tav tm="100000">
                                          <p:val>
                                            <p:fltVal val="0"/>
                                          </p:val>
                                        </p:tav>
                                      </p:tavLst>
                                    </p:anim>
                                    <p:anim calcmode="lin" valueType="num">
                                      <p:cBhvr>
                                        <p:cTn id="9" dur="800" decel="100000" fill="hold"/>
                                        <p:tgtEl>
                                          <p:spTgt spid="446466"/>
                                        </p:tgtEl>
                                        <p:attrNameLst>
                                          <p:attrName>ppt_x</p:attrName>
                                        </p:attrNameLst>
                                      </p:cBhvr>
                                      <p:tavLst>
                                        <p:tav tm="0">
                                          <p:val>
                                            <p:strVal val="#ppt_x+0.4"/>
                                          </p:val>
                                        </p:tav>
                                        <p:tav tm="100000">
                                          <p:val>
                                            <p:strVal val="#ppt_x-0.05"/>
                                          </p:val>
                                        </p:tav>
                                      </p:tavLst>
                                    </p:anim>
                                    <p:anim calcmode="lin" valueType="num">
                                      <p:cBhvr>
                                        <p:cTn id="10" dur="800" decel="100000" fill="hold"/>
                                        <p:tgtEl>
                                          <p:spTgt spid="44646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4646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46466"/>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49" presetClass="entr" presetSubtype="0" decel="100000" fill="hold" grpId="0" nodeType="afterEffect">
                                  <p:stCondLst>
                                    <p:cond delay="500"/>
                                  </p:stCondLst>
                                  <p:childTnLst>
                                    <p:set>
                                      <p:cBhvr>
                                        <p:cTn id="15" dur="1" fill="hold">
                                          <p:stCondLst>
                                            <p:cond delay="0"/>
                                          </p:stCondLst>
                                        </p:cTn>
                                        <p:tgtEl>
                                          <p:spTgt spid="446467">
                                            <p:txEl>
                                              <p:pRg st="0" end="0"/>
                                            </p:txEl>
                                          </p:spTgt>
                                        </p:tgtEl>
                                        <p:attrNameLst>
                                          <p:attrName>style.visibility</p:attrName>
                                        </p:attrNameLst>
                                      </p:cBhvr>
                                      <p:to>
                                        <p:strVal val="visible"/>
                                      </p:to>
                                    </p:set>
                                    <p:anim calcmode="lin" valueType="num">
                                      <p:cBhvr>
                                        <p:cTn id="16" dur="500" fill="hold"/>
                                        <p:tgtEl>
                                          <p:spTgt spid="446467">
                                            <p:txEl>
                                              <p:pRg st="0" end="0"/>
                                            </p:txEl>
                                          </p:spTgt>
                                        </p:tgtEl>
                                        <p:attrNameLst>
                                          <p:attrName>ppt_w</p:attrName>
                                        </p:attrNameLst>
                                      </p:cBhvr>
                                      <p:tavLst>
                                        <p:tav tm="0">
                                          <p:val>
                                            <p:fltVal val="0"/>
                                          </p:val>
                                        </p:tav>
                                        <p:tav tm="100000">
                                          <p:val>
                                            <p:strVal val="#ppt_w"/>
                                          </p:val>
                                        </p:tav>
                                      </p:tavLst>
                                    </p:anim>
                                    <p:anim calcmode="lin" valueType="num">
                                      <p:cBhvr>
                                        <p:cTn id="17" dur="500" fill="hold"/>
                                        <p:tgtEl>
                                          <p:spTgt spid="446467">
                                            <p:txEl>
                                              <p:pRg st="0" end="0"/>
                                            </p:txEl>
                                          </p:spTgt>
                                        </p:tgtEl>
                                        <p:attrNameLst>
                                          <p:attrName>ppt_h</p:attrName>
                                        </p:attrNameLst>
                                      </p:cBhvr>
                                      <p:tavLst>
                                        <p:tav tm="0">
                                          <p:val>
                                            <p:fltVal val="0"/>
                                          </p:val>
                                        </p:tav>
                                        <p:tav tm="100000">
                                          <p:val>
                                            <p:strVal val="#ppt_h"/>
                                          </p:val>
                                        </p:tav>
                                      </p:tavLst>
                                    </p:anim>
                                    <p:anim calcmode="lin" valueType="num">
                                      <p:cBhvr>
                                        <p:cTn id="18" dur="500" fill="hold"/>
                                        <p:tgtEl>
                                          <p:spTgt spid="446467">
                                            <p:txEl>
                                              <p:pRg st="0" end="0"/>
                                            </p:txEl>
                                          </p:spTgt>
                                        </p:tgtEl>
                                        <p:attrNameLst>
                                          <p:attrName>style.rotation</p:attrName>
                                        </p:attrNameLst>
                                      </p:cBhvr>
                                      <p:tavLst>
                                        <p:tav tm="0">
                                          <p:val>
                                            <p:fltVal val="360"/>
                                          </p:val>
                                        </p:tav>
                                        <p:tav tm="100000">
                                          <p:val>
                                            <p:fltVal val="0"/>
                                          </p:val>
                                        </p:tav>
                                      </p:tavLst>
                                    </p:anim>
                                    <p:animEffect transition="in" filter="fade">
                                      <p:cBhvr>
                                        <p:cTn id="19" dur="500"/>
                                        <p:tgtEl>
                                          <p:spTgt spid="446467">
                                            <p:txEl>
                                              <p:pRg st="0" end="0"/>
                                            </p:txEl>
                                          </p:spTgt>
                                        </p:tgtEl>
                                      </p:cBhvr>
                                    </p:animEffect>
                                  </p:childTnLst>
                                </p:cTn>
                              </p:par>
                            </p:childTnLst>
                          </p:cTn>
                        </p:par>
                        <p:par>
                          <p:cTn id="20" fill="hold" nodeType="afterGroup">
                            <p:stCondLst>
                              <p:cond delay="2000"/>
                            </p:stCondLst>
                            <p:childTnLst>
                              <p:par>
                                <p:cTn id="21" presetID="31" presetClass="entr" presetSubtype="0" fill="hold" nodeType="afterEffect">
                                  <p:stCondLst>
                                    <p:cond delay="0"/>
                                  </p:stCondLst>
                                  <p:iterate type="lt">
                                    <p:tmPct val="5000"/>
                                  </p:iterate>
                                  <p:childTnLst>
                                    <p:set>
                                      <p:cBhvr>
                                        <p:cTn id="22" dur="1" fill="hold">
                                          <p:stCondLst>
                                            <p:cond delay="0"/>
                                          </p:stCondLst>
                                        </p:cTn>
                                        <p:tgtEl>
                                          <p:spTgt spid="446498"/>
                                        </p:tgtEl>
                                        <p:attrNameLst>
                                          <p:attrName>style.visibility</p:attrName>
                                        </p:attrNameLst>
                                      </p:cBhvr>
                                      <p:to>
                                        <p:strVal val="visible"/>
                                      </p:to>
                                    </p:set>
                                    <p:anim calcmode="lin" valueType="num">
                                      <p:cBhvr>
                                        <p:cTn id="23" dur="1000" fill="hold"/>
                                        <p:tgtEl>
                                          <p:spTgt spid="446498"/>
                                        </p:tgtEl>
                                        <p:attrNameLst>
                                          <p:attrName>ppt_w</p:attrName>
                                        </p:attrNameLst>
                                      </p:cBhvr>
                                      <p:tavLst>
                                        <p:tav tm="0">
                                          <p:val>
                                            <p:fltVal val="0"/>
                                          </p:val>
                                        </p:tav>
                                        <p:tav tm="100000">
                                          <p:val>
                                            <p:strVal val="#ppt_w"/>
                                          </p:val>
                                        </p:tav>
                                      </p:tavLst>
                                    </p:anim>
                                    <p:anim calcmode="lin" valueType="num">
                                      <p:cBhvr>
                                        <p:cTn id="24" dur="1000" fill="hold"/>
                                        <p:tgtEl>
                                          <p:spTgt spid="446498"/>
                                        </p:tgtEl>
                                        <p:attrNameLst>
                                          <p:attrName>ppt_h</p:attrName>
                                        </p:attrNameLst>
                                      </p:cBhvr>
                                      <p:tavLst>
                                        <p:tav tm="0">
                                          <p:val>
                                            <p:fltVal val="0"/>
                                          </p:val>
                                        </p:tav>
                                        <p:tav tm="100000">
                                          <p:val>
                                            <p:strVal val="#ppt_h"/>
                                          </p:val>
                                        </p:tav>
                                      </p:tavLst>
                                    </p:anim>
                                    <p:anim calcmode="lin" valueType="num">
                                      <p:cBhvr>
                                        <p:cTn id="25" dur="1000" fill="hold"/>
                                        <p:tgtEl>
                                          <p:spTgt spid="446498"/>
                                        </p:tgtEl>
                                        <p:attrNameLst>
                                          <p:attrName>style.rotation</p:attrName>
                                        </p:attrNameLst>
                                      </p:cBhvr>
                                      <p:tavLst>
                                        <p:tav tm="0">
                                          <p:val>
                                            <p:fltVal val="90"/>
                                          </p:val>
                                        </p:tav>
                                        <p:tav tm="100000">
                                          <p:val>
                                            <p:fltVal val="0"/>
                                          </p:val>
                                        </p:tav>
                                      </p:tavLst>
                                    </p:anim>
                                    <p:animEffect transition="in" filter="fade">
                                      <p:cBhvr>
                                        <p:cTn id="26" dur="1000"/>
                                        <p:tgtEl>
                                          <p:spTgt spid="4464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6466" grpId="0"/>
      <p:bldP spid="446467"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1586" name="Rectangle 2"/>
          <p:cNvSpPr>
            <a:spLocks noGrp="1" noChangeArrowheads="1"/>
          </p:cNvSpPr>
          <p:nvPr>
            <p:ph type="title"/>
          </p:nvPr>
        </p:nvSpPr>
        <p:spPr>
          <a:xfrm>
            <a:off x="1919288" y="836613"/>
            <a:ext cx="8001000" cy="838200"/>
          </a:xfrm>
        </p:spPr>
        <p:txBody>
          <a:bodyPr/>
          <a:lstStyle/>
          <a:p>
            <a:pPr eaLnBrk="1" hangingPunct="1"/>
            <a:r>
              <a:rPr lang="fa-IR" altLang="en-US" smtClean="0"/>
              <a:t>تمرين 8</a:t>
            </a:r>
            <a:endParaRPr lang="en-US" altLang="en-US" smtClean="0"/>
          </a:p>
        </p:txBody>
      </p:sp>
      <p:sp>
        <p:nvSpPr>
          <p:cNvPr id="451594" name="Rectangle 10"/>
          <p:cNvSpPr>
            <a:spLocks noChangeArrowheads="1"/>
          </p:cNvSpPr>
          <p:nvPr/>
        </p:nvSpPr>
        <p:spPr bwMode="auto">
          <a:xfrm>
            <a:off x="2208213" y="2636838"/>
            <a:ext cx="7772400" cy="273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just" eaLnBrk="1" hangingPunct="1">
              <a:buFontTx/>
              <a:buNone/>
            </a:pPr>
            <a:r>
              <a:rPr lang="fa-IR" altLang="en-US"/>
              <a:t>دو بار نقطه‌اي </a:t>
            </a:r>
            <a:r>
              <a:rPr lang="en-US" altLang="en-US"/>
              <a:t> </a:t>
            </a:r>
            <a:r>
              <a:rPr lang="en-US" altLang="en-US">
                <a:solidFill>
                  <a:srgbClr val="000000"/>
                </a:solidFill>
                <a:cs typeface="Times New Roman" panose="02020603050405020304" pitchFamily="18" charset="0"/>
              </a:rPr>
              <a:t>+q</a:t>
            </a:r>
            <a:r>
              <a:rPr lang="fa-IR" altLang="en-US"/>
              <a:t>و </a:t>
            </a:r>
            <a:r>
              <a:rPr lang="en-US" altLang="en-US">
                <a:solidFill>
                  <a:srgbClr val="000000"/>
                </a:solidFill>
                <a:cs typeface="Times New Roman" panose="02020603050405020304" pitchFamily="18" charset="0"/>
              </a:rPr>
              <a:t>+</a:t>
            </a:r>
            <a:r>
              <a:rPr lang="en-US" altLang="en-US">
                <a:solidFill>
                  <a:srgbClr val="000000"/>
                </a:solidFill>
                <a:latin typeface="B Nazanin" panose="00000400000000000000" pitchFamily="2" charset="-78"/>
              </a:rPr>
              <a:t>4</a:t>
            </a:r>
            <a:r>
              <a:rPr lang="en-US" altLang="en-US">
                <a:solidFill>
                  <a:srgbClr val="000000"/>
                </a:solidFill>
                <a:cs typeface="Times New Roman" panose="02020603050405020304" pitchFamily="18" charset="0"/>
              </a:rPr>
              <a:t>q</a:t>
            </a:r>
            <a:r>
              <a:rPr lang="fa-IR" altLang="en-US"/>
              <a:t> به فاصلۀ  </a:t>
            </a:r>
            <a:r>
              <a:rPr lang="en-US" altLang="en-US">
                <a:solidFill>
                  <a:srgbClr val="000000"/>
                </a:solidFill>
                <a:cs typeface="Times New Roman" panose="02020603050405020304" pitchFamily="18" charset="0"/>
              </a:rPr>
              <a:t>l</a:t>
            </a:r>
            <a:r>
              <a:rPr lang="fa-IR" altLang="en-US"/>
              <a:t> از يکديگر قرار دارند. بار سوم طوري روي خط واصل آنها قرار گرفته که کل دستگاه در حال تعادل است . محل ،بزرگي و علامت بار سوم را پيدا کنيد.آيا تعادل پايدار است؟</a:t>
            </a:r>
            <a:endParaRPr lang="en-US" altLang="en-US"/>
          </a:p>
        </p:txBody>
      </p:sp>
    </p:spTree>
    <p:extLst>
      <p:ext uri="{BB962C8B-B14F-4D97-AF65-F5344CB8AC3E}">
        <p14:creationId xmlns:p14="http://schemas.microsoft.com/office/powerpoint/2010/main" val="4061164452"/>
      </p:ext>
    </p:extLst>
  </p:cSld>
  <p:clrMapOvr>
    <a:masterClrMapping/>
  </p:clrMapOvr>
  <p:transition>
    <p:comb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451586"/>
                                        </p:tgtEl>
                                        <p:attrNameLst>
                                          <p:attrName>style.visibility</p:attrName>
                                        </p:attrNameLst>
                                      </p:cBhvr>
                                      <p:to>
                                        <p:strVal val="visible"/>
                                      </p:to>
                                    </p:set>
                                    <p:animEffect transition="in" filter="fade">
                                      <p:cBhvr>
                                        <p:cTn id="7" dur="800" decel="100000"/>
                                        <p:tgtEl>
                                          <p:spTgt spid="451586"/>
                                        </p:tgtEl>
                                      </p:cBhvr>
                                    </p:animEffect>
                                    <p:anim calcmode="lin" valueType="num">
                                      <p:cBhvr>
                                        <p:cTn id="8" dur="800" decel="100000" fill="hold"/>
                                        <p:tgtEl>
                                          <p:spTgt spid="451586"/>
                                        </p:tgtEl>
                                        <p:attrNameLst>
                                          <p:attrName>style.rotation</p:attrName>
                                        </p:attrNameLst>
                                      </p:cBhvr>
                                      <p:tavLst>
                                        <p:tav tm="0">
                                          <p:val>
                                            <p:fltVal val="-90"/>
                                          </p:val>
                                        </p:tav>
                                        <p:tav tm="100000">
                                          <p:val>
                                            <p:fltVal val="0"/>
                                          </p:val>
                                        </p:tav>
                                      </p:tavLst>
                                    </p:anim>
                                    <p:anim calcmode="lin" valueType="num">
                                      <p:cBhvr>
                                        <p:cTn id="9" dur="800" decel="100000" fill="hold"/>
                                        <p:tgtEl>
                                          <p:spTgt spid="451586"/>
                                        </p:tgtEl>
                                        <p:attrNameLst>
                                          <p:attrName>ppt_x</p:attrName>
                                        </p:attrNameLst>
                                      </p:cBhvr>
                                      <p:tavLst>
                                        <p:tav tm="0">
                                          <p:val>
                                            <p:strVal val="#ppt_x+0.4"/>
                                          </p:val>
                                        </p:tav>
                                        <p:tav tm="100000">
                                          <p:val>
                                            <p:strVal val="#ppt_x-0.05"/>
                                          </p:val>
                                        </p:tav>
                                      </p:tavLst>
                                    </p:anim>
                                    <p:anim calcmode="lin" valueType="num">
                                      <p:cBhvr>
                                        <p:cTn id="10" dur="800" decel="100000" fill="hold"/>
                                        <p:tgtEl>
                                          <p:spTgt spid="45158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5158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51586"/>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35000"/>
                                  </p:iterate>
                                  <p:childTnLst>
                                    <p:set>
                                      <p:cBhvr>
                                        <p:cTn id="15" dur="1" fill="hold">
                                          <p:stCondLst>
                                            <p:cond delay="0"/>
                                          </p:stCondLst>
                                        </p:cTn>
                                        <p:tgtEl>
                                          <p:spTgt spid="451594"/>
                                        </p:tgtEl>
                                        <p:attrNameLst>
                                          <p:attrName>style.visibility</p:attrName>
                                        </p:attrNameLst>
                                      </p:cBhvr>
                                      <p:to>
                                        <p:strVal val="visible"/>
                                      </p:to>
                                    </p:set>
                                    <p:anim calcmode="discrete" valueType="clr">
                                      <p:cBhvr override="childStyle">
                                        <p:cTn id="16" dur="80"/>
                                        <p:tgtEl>
                                          <p:spTgt spid="451594"/>
                                        </p:tgtEl>
                                        <p:attrNameLst>
                                          <p:attrName>style.color</p:attrName>
                                        </p:attrNameLst>
                                      </p:cBhvr>
                                      <p:tavLst>
                                        <p:tav tm="0">
                                          <p:val>
                                            <p:clrVal>
                                              <a:schemeClr val="accent2"/>
                                            </p:clrVal>
                                          </p:val>
                                        </p:tav>
                                        <p:tav tm="50000">
                                          <p:val>
                                            <p:clrVal>
                                              <a:srgbClr val="00CC00"/>
                                            </p:clrVal>
                                          </p:val>
                                        </p:tav>
                                      </p:tavLst>
                                    </p:anim>
                                    <p:anim calcmode="discrete" valueType="clr">
                                      <p:cBhvr>
                                        <p:cTn id="17" dur="80"/>
                                        <p:tgtEl>
                                          <p:spTgt spid="451594"/>
                                        </p:tgtEl>
                                        <p:attrNameLst>
                                          <p:attrName>fillcolor</p:attrName>
                                        </p:attrNameLst>
                                      </p:cBhvr>
                                      <p:tavLst>
                                        <p:tav tm="0">
                                          <p:val>
                                            <p:clrVal>
                                              <a:schemeClr val="accent2"/>
                                            </p:clrVal>
                                          </p:val>
                                        </p:tav>
                                        <p:tav tm="50000">
                                          <p:val>
                                            <p:clrVal>
                                              <a:schemeClr val="hlink"/>
                                            </p:clrVal>
                                          </p:val>
                                        </p:tav>
                                      </p:tavLst>
                                    </p:anim>
                                    <p:set>
                                      <p:cBhvr>
                                        <p:cTn id="18" dur="80"/>
                                        <p:tgtEl>
                                          <p:spTgt spid="45159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1586" grpId="0"/>
      <p:bldP spid="451594"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7490" name="Rectangle 2"/>
          <p:cNvSpPr>
            <a:spLocks noGrp="1" noChangeArrowheads="1"/>
          </p:cNvSpPr>
          <p:nvPr>
            <p:ph type="title" sz="quarter"/>
          </p:nvPr>
        </p:nvSpPr>
        <p:spPr>
          <a:xfrm>
            <a:off x="1916113" y="582613"/>
            <a:ext cx="7778750" cy="614362"/>
          </a:xfrm>
        </p:spPr>
        <p:txBody>
          <a:bodyPr>
            <a:normAutofit fontScale="90000"/>
          </a:bodyPr>
          <a:lstStyle/>
          <a:p>
            <a:pPr eaLnBrk="1" hangingPunct="1"/>
            <a:r>
              <a:rPr lang="fa-IR" altLang="en-US" smtClean="0"/>
              <a:t>حل تمرين 8</a:t>
            </a:r>
            <a:endParaRPr lang="en-US" altLang="en-US" smtClean="0"/>
          </a:p>
        </p:txBody>
      </p:sp>
      <p:graphicFrame>
        <p:nvGraphicFramePr>
          <p:cNvPr id="447492" name="Object 4"/>
          <p:cNvGraphicFramePr>
            <a:graphicFrameLocks noChangeAspect="1"/>
          </p:cNvGraphicFramePr>
          <p:nvPr>
            <p:ph sz="quarter" idx="1"/>
          </p:nvPr>
        </p:nvGraphicFramePr>
        <p:xfrm>
          <a:off x="2208214" y="3573464"/>
          <a:ext cx="2054225" cy="1012825"/>
        </p:xfrm>
        <a:graphic>
          <a:graphicData uri="http://schemas.openxmlformats.org/presentationml/2006/ole">
            <mc:AlternateContent xmlns:mc="http://schemas.openxmlformats.org/markup-compatibility/2006">
              <mc:Choice xmlns:v="urn:schemas-microsoft-com:vml" Requires="v">
                <p:oleObj spid="_x0000_s12290" name="Equation" r:id="rId3" imgW="698500" imgH="419100" progId="Equation.3">
                  <p:embed/>
                </p:oleObj>
              </mc:Choice>
              <mc:Fallback>
                <p:oleObj name="Equation" r:id="rId3" imgW="698500" imgH="4191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8214" y="3573464"/>
                        <a:ext cx="2054225" cy="1012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447493" name="Object 5"/>
          <p:cNvGraphicFramePr>
            <a:graphicFrameLocks noChangeAspect="1"/>
          </p:cNvGraphicFramePr>
          <p:nvPr>
            <p:ph sz="quarter" idx="2"/>
          </p:nvPr>
        </p:nvGraphicFramePr>
        <p:xfrm>
          <a:off x="2220913" y="4578351"/>
          <a:ext cx="2082800" cy="1114425"/>
        </p:xfrm>
        <a:graphic>
          <a:graphicData uri="http://schemas.openxmlformats.org/presentationml/2006/ole">
            <mc:AlternateContent xmlns:mc="http://schemas.openxmlformats.org/markup-compatibility/2006">
              <mc:Choice xmlns:v="urn:schemas-microsoft-com:vml" Requires="v">
                <p:oleObj spid="_x0000_s12291" name="Equation" r:id="rId5" imgW="990600" imgH="457200" progId="Equation.3">
                  <p:embed/>
                </p:oleObj>
              </mc:Choice>
              <mc:Fallback>
                <p:oleObj name="Equation" r:id="rId5" imgW="990600" imgH="457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20913" y="4578351"/>
                        <a:ext cx="2082800" cy="1114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47495" name="Object 7"/>
          <p:cNvGraphicFramePr>
            <a:graphicFrameLocks noChangeAspect="1"/>
          </p:cNvGraphicFramePr>
          <p:nvPr>
            <p:ph sz="quarter" idx="3"/>
          </p:nvPr>
        </p:nvGraphicFramePr>
        <p:xfrm>
          <a:off x="4800600" y="4149726"/>
          <a:ext cx="1944688" cy="1211263"/>
        </p:xfrm>
        <a:graphic>
          <a:graphicData uri="http://schemas.openxmlformats.org/presentationml/2006/ole">
            <mc:AlternateContent xmlns:mc="http://schemas.openxmlformats.org/markup-compatibility/2006">
              <mc:Choice xmlns:v="urn:schemas-microsoft-com:vml" Requires="v">
                <p:oleObj spid="_x0000_s12292" name="Equation" r:id="rId7" imgW="787400" imgH="457200" progId="Equation.3">
                  <p:embed/>
                </p:oleObj>
              </mc:Choice>
              <mc:Fallback>
                <p:oleObj name="Equation" r:id="rId7" imgW="787400" imgH="4572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800600" y="4149726"/>
                        <a:ext cx="1944688" cy="1211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47497" name="Object 9"/>
          <p:cNvGraphicFramePr>
            <a:graphicFrameLocks noChangeAspect="1"/>
          </p:cNvGraphicFramePr>
          <p:nvPr>
            <p:ph sz="quarter" idx="4"/>
          </p:nvPr>
        </p:nvGraphicFramePr>
        <p:xfrm>
          <a:off x="6959601" y="3573464"/>
          <a:ext cx="2887663" cy="2217737"/>
        </p:xfrm>
        <a:graphic>
          <a:graphicData uri="http://schemas.openxmlformats.org/presentationml/2006/ole">
            <mc:AlternateContent xmlns:mc="http://schemas.openxmlformats.org/markup-compatibility/2006">
              <mc:Choice xmlns:v="urn:schemas-microsoft-com:vml" Requires="v">
                <p:oleObj spid="_x0000_s12293" name="Equation" r:id="rId9" imgW="990600" imgH="838200" progId="Equation.3">
                  <p:embed/>
                </p:oleObj>
              </mc:Choice>
              <mc:Fallback>
                <p:oleObj name="Equation" r:id="rId9" imgW="990600" imgH="8382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959601" y="3573464"/>
                        <a:ext cx="2887663" cy="22177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447521" name="Group 33"/>
          <p:cNvGrpSpPr>
            <a:grpSpLocks/>
          </p:cNvGrpSpPr>
          <p:nvPr/>
        </p:nvGrpSpPr>
        <p:grpSpPr bwMode="auto">
          <a:xfrm>
            <a:off x="1968501" y="1471614"/>
            <a:ext cx="5840413" cy="1525587"/>
            <a:chOff x="280" y="927"/>
            <a:chExt cx="3679" cy="961"/>
          </a:xfrm>
        </p:grpSpPr>
        <p:graphicFrame>
          <p:nvGraphicFramePr>
            <p:cNvPr id="55305" name="Object 11"/>
            <p:cNvGraphicFramePr>
              <a:graphicFrameLocks noChangeAspect="1"/>
            </p:cNvGraphicFramePr>
            <p:nvPr/>
          </p:nvGraphicFramePr>
          <p:xfrm>
            <a:off x="2154" y="927"/>
            <a:ext cx="224" cy="288"/>
          </p:xfrm>
          <a:graphic>
            <a:graphicData uri="http://schemas.openxmlformats.org/presentationml/2006/ole">
              <mc:AlternateContent xmlns:mc="http://schemas.openxmlformats.org/markup-compatibility/2006">
                <mc:Choice xmlns:v="urn:schemas-microsoft-com:vml" Requires="v">
                  <p:oleObj spid="_x0000_s12294" name="Equation" r:id="rId11" imgW="177646" imgH="228402" progId="Equation.3">
                    <p:embed/>
                  </p:oleObj>
                </mc:Choice>
                <mc:Fallback>
                  <p:oleObj name="Equation" r:id="rId11" imgW="177646" imgH="228402"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154" y="927"/>
                          <a:ext cx="224"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5306" name="Object 12"/>
            <p:cNvGraphicFramePr>
              <a:graphicFrameLocks noChangeAspect="1"/>
            </p:cNvGraphicFramePr>
            <p:nvPr/>
          </p:nvGraphicFramePr>
          <p:xfrm>
            <a:off x="1020" y="927"/>
            <a:ext cx="239" cy="287"/>
          </p:xfrm>
          <a:graphic>
            <a:graphicData uri="http://schemas.openxmlformats.org/presentationml/2006/ole">
              <mc:AlternateContent xmlns:mc="http://schemas.openxmlformats.org/markup-compatibility/2006">
                <mc:Choice xmlns:v="urn:schemas-microsoft-com:vml" Requires="v">
                  <p:oleObj spid="_x0000_s12295" name="Equation" r:id="rId13" imgW="190500" imgH="228600" progId="Equation.3">
                    <p:embed/>
                  </p:oleObj>
                </mc:Choice>
                <mc:Fallback>
                  <p:oleObj name="Equation" r:id="rId13" imgW="190500" imgH="2286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020" y="927"/>
                          <a:ext cx="239" cy="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5307" name="Object 13"/>
            <p:cNvGraphicFramePr>
              <a:graphicFrameLocks noChangeAspect="1"/>
            </p:cNvGraphicFramePr>
            <p:nvPr/>
          </p:nvGraphicFramePr>
          <p:xfrm>
            <a:off x="280" y="1072"/>
            <a:ext cx="185" cy="240"/>
          </p:xfrm>
          <a:graphic>
            <a:graphicData uri="http://schemas.openxmlformats.org/presentationml/2006/ole">
              <mc:AlternateContent xmlns:mc="http://schemas.openxmlformats.org/markup-compatibility/2006">
                <mc:Choice xmlns:v="urn:schemas-microsoft-com:vml" Requires="v">
                  <p:oleObj spid="_x0000_s12296" name="Equation" r:id="rId15" imgW="126780" imgH="164814" progId="Equation.3">
                    <p:embed/>
                  </p:oleObj>
                </mc:Choice>
                <mc:Fallback>
                  <p:oleObj name="Equation" r:id="rId15" imgW="126780" imgH="164814"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80" y="1072"/>
                          <a:ext cx="185" cy="2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5308" name="Object 14"/>
            <p:cNvGraphicFramePr>
              <a:graphicFrameLocks noChangeAspect="1"/>
            </p:cNvGraphicFramePr>
            <p:nvPr/>
          </p:nvGraphicFramePr>
          <p:xfrm>
            <a:off x="1610" y="935"/>
            <a:ext cx="215" cy="265"/>
          </p:xfrm>
          <a:graphic>
            <a:graphicData uri="http://schemas.openxmlformats.org/presentationml/2006/ole">
              <mc:AlternateContent xmlns:mc="http://schemas.openxmlformats.org/markup-compatibility/2006">
                <mc:Choice xmlns:v="urn:schemas-microsoft-com:vml" Requires="v">
                  <p:oleObj spid="_x0000_s12297" name="Equation" r:id="rId17" imgW="164957" imgH="203024" progId="Equation.3">
                    <p:embed/>
                  </p:oleObj>
                </mc:Choice>
                <mc:Fallback>
                  <p:oleObj name="Equation" r:id="rId17" imgW="164957" imgH="203024"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610" y="935"/>
                          <a:ext cx="215" cy="2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5309" name="Object 15"/>
            <p:cNvGraphicFramePr>
              <a:graphicFrameLocks noChangeAspect="1"/>
            </p:cNvGraphicFramePr>
            <p:nvPr/>
          </p:nvGraphicFramePr>
          <p:xfrm>
            <a:off x="3704" y="1081"/>
            <a:ext cx="255" cy="238"/>
          </p:xfrm>
          <a:graphic>
            <a:graphicData uri="http://schemas.openxmlformats.org/presentationml/2006/ole">
              <mc:AlternateContent xmlns:mc="http://schemas.openxmlformats.org/markup-compatibility/2006">
                <mc:Choice xmlns:v="urn:schemas-microsoft-com:vml" Requires="v">
                  <p:oleObj spid="_x0000_s12298" name="Equation" r:id="rId19" imgW="190335" imgH="177646" progId="Equation.3">
                    <p:embed/>
                  </p:oleObj>
                </mc:Choice>
                <mc:Fallback>
                  <p:oleObj name="Equation" r:id="rId19" imgW="190335" imgH="177646"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704" y="1081"/>
                          <a:ext cx="255" cy="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5310" name="Object 16"/>
            <p:cNvGraphicFramePr>
              <a:graphicFrameLocks noChangeAspect="1"/>
            </p:cNvGraphicFramePr>
            <p:nvPr/>
          </p:nvGraphicFramePr>
          <p:xfrm>
            <a:off x="1065" y="1616"/>
            <a:ext cx="246" cy="271"/>
          </p:xfrm>
          <a:graphic>
            <a:graphicData uri="http://schemas.openxmlformats.org/presentationml/2006/ole">
              <mc:AlternateContent xmlns:mc="http://schemas.openxmlformats.org/markup-compatibility/2006">
                <mc:Choice xmlns:v="urn:schemas-microsoft-com:vml" Requires="v">
                  <p:oleObj spid="_x0000_s12299" name="Equation" r:id="rId21" imgW="126835" imgH="139518" progId="Equation.3">
                    <p:embed/>
                  </p:oleObj>
                </mc:Choice>
                <mc:Fallback>
                  <p:oleObj name="Equation" r:id="rId21" imgW="126835" imgH="139518" progId="Equation.3">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065" y="1616"/>
                          <a:ext cx="246" cy="27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5311" name="Object 17"/>
            <p:cNvGraphicFramePr>
              <a:graphicFrameLocks noChangeAspect="1"/>
            </p:cNvGraphicFramePr>
            <p:nvPr/>
          </p:nvGraphicFramePr>
          <p:xfrm>
            <a:off x="2381" y="1571"/>
            <a:ext cx="409" cy="317"/>
          </p:xfrm>
          <a:graphic>
            <a:graphicData uri="http://schemas.openxmlformats.org/presentationml/2006/ole">
              <mc:AlternateContent xmlns:mc="http://schemas.openxmlformats.org/markup-compatibility/2006">
                <mc:Choice xmlns:v="urn:schemas-microsoft-com:vml" Requires="v">
                  <p:oleObj spid="_x0000_s12300" name="Equation" r:id="rId23" imgW="304404" imgH="177569" progId="Equation.3">
                    <p:embed/>
                  </p:oleObj>
                </mc:Choice>
                <mc:Fallback>
                  <p:oleObj name="Equation" r:id="rId23" imgW="304404" imgH="177569" progId="Equation.3">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2381" y="1571"/>
                          <a:ext cx="409" cy="31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5312" name="Oval 18"/>
            <p:cNvSpPr>
              <a:spLocks noChangeArrowheads="1"/>
            </p:cNvSpPr>
            <p:nvPr/>
          </p:nvSpPr>
          <p:spPr bwMode="auto">
            <a:xfrm>
              <a:off x="566" y="1162"/>
              <a:ext cx="182" cy="182"/>
            </a:xfrm>
            <a:prstGeom prst="ellipse">
              <a:avLst/>
            </a:prstGeom>
            <a:solidFill>
              <a:schemeClr val="accent1"/>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55313" name="Oval 19"/>
            <p:cNvSpPr>
              <a:spLocks noChangeArrowheads="1"/>
            </p:cNvSpPr>
            <p:nvPr/>
          </p:nvSpPr>
          <p:spPr bwMode="auto">
            <a:xfrm>
              <a:off x="3423" y="1163"/>
              <a:ext cx="182" cy="182"/>
            </a:xfrm>
            <a:prstGeom prst="ellipse">
              <a:avLst/>
            </a:prstGeom>
            <a:solidFill>
              <a:schemeClr val="accent1"/>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55314" name="Line 20"/>
            <p:cNvSpPr>
              <a:spLocks noChangeShapeType="1"/>
            </p:cNvSpPr>
            <p:nvPr/>
          </p:nvSpPr>
          <p:spPr bwMode="auto">
            <a:xfrm>
              <a:off x="748" y="1253"/>
              <a:ext cx="2675" cy="0"/>
            </a:xfrm>
            <a:prstGeom prst="line">
              <a:avLst/>
            </a:prstGeom>
            <a:noFill/>
            <a:ln w="28575">
              <a:solidFill>
                <a:srgbClr val="FF0066"/>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15" name="Oval 24"/>
            <p:cNvSpPr>
              <a:spLocks noChangeArrowheads="1"/>
            </p:cNvSpPr>
            <p:nvPr/>
          </p:nvSpPr>
          <p:spPr bwMode="auto">
            <a:xfrm>
              <a:off x="1655" y="1207"/>
              <a:ext cx="91" cy="91"/>
            </a:xfrm>
            <a:prstGeom prst="ellipse">
              <a:avLst/>
            </a:prstGeom>
            <a:solidFill>
              <a:schemeClr val="accent1"/>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55316" name="Line 25"/>
            <p:cNvSpPr>
              <a:spLocks noChangeShapeType="1"/>
            </p:cNvSpPr>
            <p:nvPr/>
          </p:nvSpPr>
          <p:spPr bwMode="auto">
            <a:xfrm flipH="1">
              <a:off x="1156" y="1253"/>
              <a:ext cx="500" cy="0"/>
            </a:xfrm>
            <a:prstGeom prst="line">
              <a:avLst/>
            </a:prstGeom>
            <a:noFill/>
            <a:ln w="38100" cap="sq">
              <a:solidFill>
                <a:srgbClr val="00CC00"/>
              </a:solidFill>
              <a:round/>
              <a:headEnd type="none" w="sm" len="sm"/>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17" name="Line 26"/>
            <p:cNvSpPr>
              <a:spLocks noChangeShapeType="1"/>
            </p:cNvSpPr>
            <p:nvPr/>
          </p:nvSpPr>
          <p:spPr bwMode="auto">
            <a:xfrm>
              <a:off x="1746" y="1253"/>
              <a:ext cx="499" cy="0"/>
            </a:xfrm>
            <a:prstGeom prst="line">
              <a:avLst/>
            </a:prstGeom>
            <a:noFill/>
            <a:ln w="38100" cap="sq">
              <a:solidFill>
                <a:srgbClr val="00CCFF"/>
              </a:solidFill>
              <a:round/>
              <a:headEnd type="none" w="sm" len="sm"/>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18" name="AutoShape 30"/>
            <p:cNvSpPr>
              <a:spLocks/>
            </p:cNvSpPr>
            <p:nvPr/>
          </p:nvSpPr>
          <p:spPr bwMode="auto">
            <a:xfrm rot="-5400000">
              <a:off x="1077" y="969"/>
              <a:ext cx="204" cy="1043"/>
            </a:xfrm>
            <a:prstGeom prst="leftBrace">
              <a:avLst>
                <a:gd name="adj1" fmla="val 42606"/>
                <a:gd name="adj2" fmla="val 50000"/>
              </a:avLst>
            </a:prstGeom>
            <a:noFill/>
            <a:ln w="3175">
              <a:solidFill>
                <a:srgbClr val="FF0066"/>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55319" name="AutoShape 31"/>
            <p:cNvSpPr>
              <a:spLocks/>
            </p:cNvSpPr>
            <p:nvPr/>
          </p:nvSpPr>
          <p:spPr bwMode="auto">
            <a:xfrm rot="-5400000">
              <a:off x="2494" y="595"/>
              <a:ext cx="227" cy="1815"/>
            </a:xfrm>
            <a:prstGeom prst="leftBrace">
              <a:avLst>
                <a:gd name="adj1" fmla="val 66630"/>
                <a:gd name="adj2" fmla="val 50000"/>
              </a:avLst>
            </a:prstGeom>
            <a:noFill/>
            <a:ln w="6350" cap="sq">
              <a:solidFill>
                <a:srgbClr val="DD7FD9"/>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grpSp>
      <p:sp>
        <p:nvSpPr>
          <p:cNvPr id="447520" name="AutoShape 32"/>
          <p:cNvSpPr>
            <a:spLocks/>
          </p:cNvSpPr>
          <p:nvPr/>
        </p:nvSpPr>
        <p:spPr bwMode="auto">
          <a:xfrm>
            <a:off x="4367213" y="3500438"/>
            <a:ext cx="215900" cy="2449512"/>
          </a:xfrm>
          <a:prstGeom prst="rightBrace">
            <a:avLst>
              <a:gd name="adj1" fmla="val 94547"/>
              <a:gd name="adj2" fmla="val 50000"/>
            </a:avLst>
          </a:prstGeom>
          <a:noFill/>
          <a:ln w="9525" cap="sq">
            <a:solidFill>
              <a:srgbClr val="000000"/>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Tree>
    <p:extLst>
      <p:ext uri="{BB962C8B-B14F-4D97-AF65-F5344CB8AC3E}">
        <p14:creationId xmlns:p14="http://schemas.microsoft.com/office/powerpoint/2010/main" val="412739578"/>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447490"/>
                                        </p:tgtEl>
                                        <p:attrNameLst>
                                          <p:attrName>style.visibility</p:attrName>
                                        </p:attrNameLst>
                                      </p:cBhvr>
                                      <p:to>
                                        <p:strVal val="visible"/>
                                      </p:to>
                                    </p:set>
                                    <p:animEffect transition="in" filter="fade">
                                      <p:cBhvr>
                                        <p:cTn id="7" dur="800" decel="100000"/>
                                        <p:tgtEl>
                                          <p:spTgt spid="447490"/>
                                        </p:tgtEl>
                                      </p:cBhvr>
                                    </p:animEffect>
                                    <p:anim calcmode="lin" valueType="num">
                                      <p:cBhvr>
                                        <p:cTn id="8" dur="800" decel="100000" fill="hold"/>
                                        <p:tgtEl>
                                          <p:spTgt spid="447490"/>
                                        </p:tgtEl>
                                        <p:attrNameLst>
                                          <p:attrName>style.rotation</p:attrName>
                                        </p:attrNameLst>
                                      </p:cBhvr>
                                      <p:tavLst>
                                        <p:tav tm="0">
                                          <p:val>
                                            <p:fltVal val="-90"/>
                                          </p:val>
                                        </p:tav>
                                        <p:tav tm="100000">
                                          <p:val>
                                            <p:fltVal val="0"/>
                                          </p:val>
                                        </p:tav>
                                      </p:tavLst>
                                    </p:anim>
                                    <p:anim calcmode="lin" valueType="num">
                                      <p:cBhvr>
                                        <p:cTn id="9" dur="800" decel="100000" fill="hold"/>
                                        <p:tgtEl>
                                          <p:spTgt spid="447490"/>
                                        </p:tgtEl>
                                        <p:attrNameLst>
                                          <p:attrName>ppt_x</p:attrName>
                                        </p:attrNameLst>
                                      </p:cBhvr>
                                      <p:tavLst>
                                        <p:tav tm="0">
                                          <p:val>
                                            <p:strVal val="#ppt_x+0.4"/>
                                          </p:val>
                                        </p:tav>
                                        <p:tav tm="100000">
                                          <p:val>
                                            <p:strVal val="#ppt_x-0.05"/>
                                          </p:val>
                                        </p:tav>
                                      </p:tavLst>
                                    </p:anim>
                                    <p:anim calcmode="lin" valueType="num">
                                      <p:cBhvr>
                                        <p:cTn id="10" dur="800" decel="100000" fill="hold"/>
                                        <p:tgtEl>
                                          <p:spTgt spid="44749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4749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47490"/>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34" presetClass="entr" presetSubtype="0" fill="hold" nodeType="afterEffect">
                                  <p:stCondLst>
                                    <p:cond delay="0"/>
                                  </p:stCondLst>
                                  <p:childTnLst>
                                    <p:set>
                                      <p:cBhvr>
                                        <p:cTn id="15" dur="1" fill="hold">
                                          <p:stCondLst>
                                            <p:cond delay="0"/>
                                          </p:stCondLst>
                                        </p:cTn>
                                        <p:tgtEl>
                                          <p:spTgt spid="447521"/>
                                        </p:tgtEl>
                                        <p:attrNameLst>
                                          <p:attrName>style.visibility</p:attrName>
                                        </p:attrNameLst>
                                      </p:cBhvr>
                                      <p:to>
                                        <p:strVal val="visible"/>
                                      </p:to>
                                    </p:set>
                                    <p:anim from="(-#ppt_w/2)" to="(#ppt_x)" calcmode="lin" valueType="num">
                                      <p:cBhvr>
                                        <p:cTn id="16" dur="600" fill="hold">
                                          <p:stCondLst>
                                            <p:cond delay="0"/>
                                          </p:stCondLst>
                                        </p:cTn>
                                        <p:tgtEl>
                                          <p:spTgt spid="447521"/>
                                        </p:tgtEl>
                                        <p:attrNameLst>
                                          <p:attrName>ppt_x</p:attrName>
                                        </p:attrNameLst>
                                      </p:cBhvr>
                                    </p:anim>
                                    <p:anim from="0" to="-1.0" calcmode="lin" valueType="num">
                                      <p:cBhvr>
                                        <p:cTn id="17" dur="200" decel="50000" autoRev="1" fill="hold">
                                          <p:stCondLst>
                                            <p:cond delay="600"/>
                                          </p:stCondLst>
                                        </p:cTn>
                                        <p:tgtEl>
                                          <p:spTgt spid="447521"/>
                                        </p:tgtEl>
                                        <p:attrNameLst>
                                          <p:attrName>xshear</p:attrName>
                                        </p:attrNameLst>
                                      </p:cBhvr>
                                    </p:anim>
                                    <p:animScale>
                                      <p:cBhvr>
                                        <p:cTn id="18" dur="200" decel="100000" autoRev="1" fill="hold">
                                          <p:stCondLst>
                                            <p:cond delay="600"/>
                                          </p:stCondLst>
                                        </p:cTn>
                                        <p:tgtEl>
                                          <p:spTgt spid="447521"/>
                                        </p:tgtEl>
                                      </p:cBhvr>
                                      <p:from x="100000" y="100000"/>
                                      <p:to x="80000" y="100000"/>
                                    </p:animScale>
                                    <p:anim by="(#ppt_h/3+#ppt_w*0.1)" calcmode="lin" valueType="num">
                                      <p:cBhvr additive="sum">
                                        <p:cTn id="19" dur="200" decel="100000" autoRev="1" fill="hold">
                                          <p:stCondLst>
                                            <p:cond delay="600"/>
                                          </p:stCondLst>
                                        </p:cTn>
                                        <p:tgtEl>
                                          <p:spTgt spid="447521"/>
                                        </p:tgtEl>
                                        <p:attrNameLst>
                                          <p:attrName>ppt_x</p:attrName>
                                        </p:attrNameLst>
                                      </p:cBhvr>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34" presetClass="entr" presetSubtype="0" fill="hold" nodeType="clickEffect">
                                  <p:stCondLst>
                                    <p:cond delay="0"/>
                                  </p:stCondLst>
                                  <p:childTnLst>
                                    <p:set>
                                      <p:cBhvr>
                                        <p:cTn id="23" dur="1" fill="hold">
                                          <p:stCondLst>
                                            <p:cond delay="0"/>
                                          </p:stCondLst>
                                        </p:cTn>
                                        <p:tgtEl>
                                          <p:spTgt spid="447492"/>
                                        </p:tgtEl>
                                        <p:attrNameLst>
                                          <p:attrName>style.visibility</p:attrName>
                                        </p:attrNameLst>
                                      </p:cBhvr>
                                      <p:to>
                                        <p:strVal val="visible"/>
                                      </p:to>
                                    </p:set>
                                    <p:anim from="(-#ppt_w/2)" to="(#ppt_x)" calcmode="lin" valueType="num">
                                      <p:cBhvr>
                                        <p:cTn id="24" dur="600" fill="hold">
                                          <p:stCondLst>
                                            <p:cond delay="0"/>
                                          </p:stCondLst>
                                        </p:cTn>
                                        <p:tgtEl>
                                          <p:spTgt spid="447492"/>
                                        </p:tgtEl>
                                        <p:attrNameLst>
                                          <p:attrName>ppt_x</p:attrName>
                                        </p:attrNameLst>
                                      </p:cBhvr>
                                    </p:anim>
                                    <p:anim from="0" to="-1.0" calcmode="lin" valueType="num">
                                      <p:cBhvr>
                                        <p:cTn id="25" dur="200" decel="50000" autoRev="1" fill="hold">
                                          <p:stCondLst>
                                            <p:cond delay="600"/>
                                          </p:stCondLst>
                                        </p:cTn>
                                        <p:tgtEl>
                                          <p:spTgt spid="447492"/>
                                        </p:tgtEl>
                                        <p:attrNameLst>
                                          <p:attrName>xshear</p:attrName>
                                        </p:attrNameLst>
                                      </p:cBhvr>
                                    </p:anim>
                                    <p:animScale>
                                      <p:cBhvr>
                                        <p:cTn id="26" dur="200" decel="100000" autoRev="1" fill="hold">
                                          <p:stCondLst>
                                            <p:cond delay="600"/>
                                          </p:stCondLst>
                                        </p:cTn>
                                        <p:tgtEl>
                                          <p:spTgt spid="447492"/>
                                        </p:tgtEl>
                                      </p:cBhvr>
                                      <p:from x="100000" y="100000"/>
                                      <p:to x="80000" y="100000"/>
                                    </p:animScale>
                                    <p:anim by="(#ppt_h/3+#ppt_w*0.1)" calcmode="lin" valueType="num">
                                      <p:cBhvr additive="sum">
                                        <p:cTn id="27" dur="200" decel="100000" autoRev="1" fill="hold">
                                          <p:stCondLst>
                                            <p:cond delay="600"/>
                                          </p:stCondLst>
                                        </p:cTn>
                                        <p:tgtEl>
                                          <p:spTgt spid="447492"/>
                                        </p:tgtEl>
                                        <p:attrNameLst>
                                          <p:attrName>ppt_x</p:attrName>
                                        </p:attrNameLst>
                                      </p:cBhvr>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34" presetClass="entr" presetSubtype="0" fill="hold" nodeType="clickEffect">
                                  <p:stCondLst>
                                    <p:cond delay="0"/>
                                  </p:stCondLst>
                                  <p:childTnLst>
                                    <p:set>
                                      <p:cBhvr>
                                        <p:cTn id="31" dur="1" fill="hold">
                                          <p:stCondLst>
                                            <p:cond delay="0"/>
                                          </p:stCondLst>
                                        </p:cTn>
                                        <p:tgtEl>
                                          <p:spTgt spid="447493"/>
                                        </p:tgtEl>
                                        <p:attrNameLst>
                                          <p:attrName>style.visibility</p:attrName>
                                        </p:attrNameLst>
                                      </p:cBhvr>
                                      <p:to>
                                        <p:strVal val="visible"/>
                                      </p:to>
                                    </p:set>
                                    <p:anim from="(-#ppt_w/2)" to="(#ppt_x)" calcmode="lin" valueType="num">
                                      <p:cBhvr>
                                        <p:cTn id="32" dur="600" fill="hold">
                                          <p:stCondLst>
                                            <p:cond delay="0"/>
                                          </p:stCondLst>
                                        </p:cTn>
                                        <p:tgtEl>
                                          <p:spTgt spid="447493"/>
                                        </p:tgtEl>
                                        <p:attrNameLst>
                                          <p:attrName>ppt_x</p:attrName>
                                        </p:attrNameLst>
                                      </p:cBhvr>
                                    </p:anim>
                                    <p:anim from="0" to="-1.0" calcmode="lin" valueType="num">
                                      <p:cBhvr>
                                        <p:cTn id="33" dur="200" decel="50000" autoRev="1" fill="hold">
                                          <p:stCondLst>
                                            <p:cond delay="600"/>
                                          </p:stCondLst>
                                        </p:cTn>
                                        <p:tgtEl>
                                          <p:spTgt spid="447493"/>
                                        </p:tgtEl>
                                        <p:attrNameLst>
                                          <p:attrName>xshear</p:attrName>
                                        </p:attrNameLst>
                                      </p:cBhvr>
                                    </p:anim>
                                    <p:animScale>
                                      <p:cBhvr>
                                        <p:cTn id="34" dur="200" decel="100000" autoRev="1" fill="hold">
                                          <p:stCondLst>
                                            <p:cond delay="600"/>
                                          </p:stCondLst>
                                        </p:cTn>
                                        <p:tgtEl>
                                          <p:spTgt spid="447493"/>
                                        </p:tgtEl>
                                      </p:cBhvr>
                                      <p:from x="100000" y="100000"/>
                                      <p:to x="80000" y="100000"/>
                                    </p:animScale>
                                    <p:anim by="(#ppt_h/3+#ppt_w*0.1)" calcmode="lin" valueType="num">
                                      <p:cBhvr additive="sum">
                                        <p:cTn id="35" dur="200" decel="100000" autoRev="1" fill="hold">
                                          <p:stCondLst>
                                            <p:cond delay="600"/>
                                          </p:stCondLst>
                                        </p:cTn>
                                        <p:tgtEl>
                                          <p:spTgt spid="447493"/>
                                        </p:tgtEl>
                                        <p:attrNameLst>
                                          <p:attrName>ppt_x</p:attrName>
                                        </p:attrNameLst>
                                      </p:cBhvr>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37" presetClass="entr" presetSubtype="0" fill="hold" nodeType="clickEffect">
                                  <p:stCondLst>
                                    <p:cond delay="0"/>
                                  </p:stCondLst>
                                  <p:childTnLst>
                                    <p:set>
                                      <p:cBhvr>
                                        <p:cTn id="39" dur="1" fill="hold">
                                          <p:stCondLst>
                                            <p:cond delay="0"/>
                                          </p:stCondLst>
                                        </p:cTn>
                                        <p:tgtEl>
                                          <p:spTgt spid="447520"/>
                                        </p:tgtEl>
                                        <p:attrNameLst>
                                          <p:attrName>style.visibility</p:attrName>
                                        </p:attrNameLst>
                                      </p:cBhvr>
                                      <p:to>
                                        <p:strVal val="visible"/>
                                      </p:to>
                                    </p:set>
                                    <p:animEffect transition="in" filter="fade">
                                      <p:cBhvr>
                                        <p:cTn id="40" dur="1000"/>
                                        <p:tgtEl>
                                          <p:spTgt spid="447520"/>
                                        </p:tgtEl>
                                      </p:cBhvr>
                                    </p:animEffect>
                                    <p:anim calcmode="lin" valueType="num">
                                      <p:cBhvr>
                                        <p:cTn id="41" dur="1000" fill="hold"/>
                                        <p:tgtEl>
                                          <p:spTgt spid="447520"/>
                                        </p:tgtEl>
                                        <p:attrNameLst>
                                          <p:attrName>ppt_x</p:attrName>
                                        </p:attrNameLst>
                                      </p:cBhvr>
                                      <p:tavLst>
                                        <p:tav tm="0">
                                          <p:val>
                                            <p:strVal val="#ppt_x"/>
                                          </p:val>
                                        </p:tav>
                                        <p:tav tm="100000">
                                          <p:val>
                                            <p:strVal val="#ppt_x"/>
                                          </p:val>
                                        </p:tav>
                                      </p:tavLst>
                                    </p:anim>
                                    <p:anim calcmode="lin" valueType="num">
                                      <p:cBhvr>
                                        <p:cTn id="42" dur="900" decel="100000" fill="hold"/>
                                        <p:tgtEl>
                                          <p:spTgt spid="447520"/>
                                        </p:tgtEl>
                                        <p:attrNameLst>
                                          <p:attrName>ppt_y</p:attrName>
                                        </p:attrNameLst>
                                      </p:cBhvr>
                                      <p:tavLst>
                                        <p:tav tm="0">
                                          <p:val>
                                            <p:strVal val="#ppt_y+1"/>
                                          </p:val>
                                        </p:tav>
                                        <p:tav tm="100000">
                                          <p:val>
                                            <p:strVal val="#ppt_y-.03"/>
                                          </p:val>
                                        </p:tav>
                                      </p:tavLst>
                                    </p:anim>
                                    <p:anim calcmode="lin" valueType="num">
                                      <p:cBhvr>
                                        <p:cTn id="43" dur="100" accel="100000" fill="hold">
                                          <p:stCondLst>
                                            <p:cond delay="900"/>
                                          </p:stCondLst>
                                        </p:cTn>
                                        <p:tgtEl>
                                          <p:spTgt spid="447520"/>
                                        </p:tgtEl>
                                        <p:attrNameLst>
                                          <p:attrName>ppt_y</p:attrName>
                                        </p:attrNameLst>
                                      </p:cBhvr>
                                      <p:tavLst>
                                        <p:tav tm="0">
                                          <p:val>
                                            <p:strVal val="#ppt_y-.03"/>
                                          </p:val>
                                        </p:tav>
                                        <p:tav tm="100000">
                                          <p:val>
                                            <p:strVal val="#ppt_y"/>
                                          </p:val>
                                        </p:tav>
                                      </p:tavLst>
                                    </p:anim>
                                  </p:childTnLst>
                                </p:cTn>
                              </p:par>
                            </p:childTnLst>
                          </p:cTn>
                        </p:par>
                        <p:par>
                          <p:cTn id="44" fill="hold" nodeType="afterGroup">
                            <p:stCondLst>
                              <p:cond delay="1000"/>
                            </p:stCondLst>
                            <p:childTnLst>
                              <p:par>
                                <p:cTn id="45" presetID="37" presetClass="entr" presetSubtype="0" fill="hold" nodeType="afterEffect">
                                  <p:stCondLst>
                                    <p:cond delay="0"/>
                                  </p:stCondLst>
                                  <p:childTnLst>
                                    <p:set>
                                      <p:cBhvr>
                                        <p:cTn id="46" dur="1" fill="hold">
                                          <p:stCondLst>
                                            <p:cond delay="0"/>
                                          </p:stCondLst>
                                        </p:cTn>
                                        <p:tgtEl>
                                          <p:spTgt spid="447495"/>
                                        </p:tgtEl>
                                        <p:attrNameLst>
                                          <p:attrName>style.visibility</p:attrName>
                                        </p:attrNameLst>
                                      </p:cBhvr>
                                      <p:to>
                                        <p:strVal val="visible"/>
                                      </p:to>
                                    </p:set>
                                    <p:animEffect transition="in" filter="fade">
                                      <p:cBhvr>
                                        <p:cTn id="47" dur="500"/>
                                        <p:tgtEl>
                                          <p:spTgt spid="447495"/>
                                        </p:tgtEl>
                                      </p:cBhvr>
                                    </p:animEffect>
                                    <p:anim calcmode="lin" valueType="num">
                                      <p:cBhvr>
                                        <p:cTn id="48" dur="500" fill="hold"/>
                                        <p:tgtEl>
                                          <p:spTgt spid="447495"/>
                                        </p:tgtEl>
                                        <p:attrNameLst>
                                          <p:attrName>ppt_x</p:attrName>
                                        </p:attrNameLst>
                                      </p:cBhvr>
                                      <p:tavLst>
                                        <p:tav tm="0">
                                          <p:val>
                                            <p:strVal val="#ppt_x"/>
                                          </p:val>
                                        </p:tav>
                                        <p:tav tm="100000">
                                          <p:val>
                                            <p:strVal val="#ppt_x"/>
                                          </p:val>
                                        </p:tav>
                                      </p:tavLst>
                                    </p:anim>
                                    <p:anim calcmode="lin" valueType="num">
                                      <p:cBhvr>
                                        <p:cTn id="49" dur="450" decel="100000" fill="hold"/>
                                        <p:tgtEl>
                                          <p:spTgt spid="447495"/>
                                        </p:tgtEl>
                                        <p:attrNameLst>
                                          <p:attrName>ppt_y</p:attrName>
                                        </p:attrNameLst>
                                      </p:cBhvr>
                                      <p:tavLst>
                                        <p:tav tm="0">
                                          <p:val>
                                            <p:strVal val="#ppt_y+1"/>
                                          </p:val>
                                        </p:tav>
                                        <p:tav tm="100000">
                                          <p:val>
                                            <p:strVal val="#ppt_y-.03"/>
                                          </p:val>
                                        </p:tav>
                                      </p:tavLst>
                                    </p:anim>
                                    <p:anim calcmode="lin" valueType="num">
                                      <p:cBhvr>
                                        <p:cTn id="50" dur="50" accel="100000" fill="hold">
                                          <p:stCondLst>
                                            <p:cond delay="450"/>
                                          </p:stCondLst>
                                        </p:cTn>
                                        <p:tgtEl>
                                          <p:spTgt spid="447495"/>
                                        </p:tgtEl>
                                        <p:attrNameLst>
                                          <p:attrName>ppt_y</p:attrName>
                                        </p:attrNameLst>
                                      </p:cBhvr>
                                      <p:tavLst>
                                        <p:tav tm="0">
                                          <p:val>
                                            <p:strVal val="#ppt_y-.03"/>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49" presetClass="entr" presetSubtype="0" decel="100000" fill="hold" nodeType="clickEffect">
                                  <p:stCondLst>
                                    <p:cond delay="0"/>
                                  </p:stCondLst>
                                  <p:childTnLst>
                                    <p:set>
                                      <p:cBhvr>
                                        <p:cTn id="54" dur="1" fill="hold">
                                          <p:stCondLst>
                                            <p:cond delay="0"/>
                                          </p:stCondLst>
                                        </p:cTn>
                                        <p:tgtEl>
                                          <p:spTgt spid="447497"/>
                                        </p:tgtEl>
                                        <p:attrNameLst>
                                          <p:attrName>style.visibility</p:attrName>
                                        </p:attrNameLst>
                                      </p:cBhvr>
                                      <p:to>
                                        <p:strVal val="visible"/>
                                      </p:to>
                                    </p:set>
                                    <p:anim calcmode="lin" valueType="num">
                                      <p:cBhvr>
                                        <p:cTn id="55" dur="500" fill="hold"/>
                                        <p:tgtEl>
                                          <p:spTgt spid="447497"/>
                                        </p:tgtEl>
                                        <p:attrNameLst>
                                          <p:attrName>ppt_w</p:attrName>
                                        </p:attrNameLst>
                                      </p:cBhvr>
                                      <p:tavLst>
                                        <p:tav tm="0">
                                          <p:val>
                                            <p:fltVal val="0"/>
                                          </p:val>
                                        </p:tav>
                                        <p:tav tm="100000">
                                          <p:val>
                                            <p:strVal val="#ppt_w"/>
                                          </p:val>
                                        </p:tav>
                                      </p:tavLst>
                                    </p:anim>
                                    <p:anim calcmode="lin" valueType="num">
                                      <p:cBhvr>
                                        <p:cTn id="56" dur="500" fill="hold"/>
                                        <p:tgtEl>
                                          <p:spTgt spid="447497"/>
                                        </p:tgtEl>
                                        <p:attrNameLst>
                                          <p:attrName>ppt_h</p:attrName>
                                        </p:attrNameLst>
                                      </p:cBhvr>
                                      <p:tavLst>
                                        <p:tav tm="0">
                                          <p:val>
                                            <p:fltVal val="0"/>
                                          </p:val>
                                        </p:tav>
                                        <p:tav tm="100000">
                                          <p:val>
                                            <p:strVal val="#ppt_h"/>
                                          </p:val>
                                        </p:tav>
                                      </p:tavLst>
                                    </p:anim>
                                    <p:anim calcmode="lin" valueType="num">
                                      <p:cBhvr>
                                        <p:cTn id="57" dur="500" fill="hold"/>
                                        <p:tgtEl>
                                          <p:spTgt spid="447497"/>
                                        </p:tgtEl>
                                        <p:attrNameLst>
                                          <p:attrName>style.rotation</p:attrName>
                                        </p:attrNameLst>
                                      </p:cBhvr>
                                      <p:tavLst>
                                        <p:tav tm="0">
                                          <p:val>
                                            <p:fltVal val="360"/>
                                          </p:val>
                                        </p:tav>
                                        <p:tav tm="100000">
                                          <p:val>
                                            <p:fltVal val="0"/>
                                          </p:val>
                                        </p:tav>
                                      </p:tavLst>
                                    </p:anim>
                                    <p:animEffect transition="in" filter="fade">
                                      <p:cBhvr>
                                        <p:cTn id="58" dur="500"/>
                                        <p:tgtEl>
                                          <p:spTgt spid="4474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7490"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2850" name="Rectangle 2"/>
          <p:cNvSpPr>
            <a:spLocks noGrp="1" noChangeArrowheads="1"/>
          </p:cNvSpPr>
          <p:nvPr>
            <p:ph type="title"/>
          </p:nvPr>
        </p:nvSpPr>
        <p:spPr>
          <a:xfrm>
            <a:off x="1847850" y="404813"/>
            <a:ext cx="8001000" cy="838200"/>
          </a:xfrm>
        </p:spPr>
        <p:txBody>
          <a:bodyPr/>
          <a:lstStyle/>
          <a:p>
            <a:pPr eaLnBrk="1" hangingPunct="1"/>
            <a:r>
              <a:rPr lang="fa-IR" altLang="en-US" smtClean="0"/>
              <a:t>تمرين 9</a:t>
            </a:r>
            <a:endParaRPr lang="en-US" altLang="en-US" smtClean="0"/>
          </a:p>
        </p:txBody>
      </p:sp>
      <p:graphicFrame>
        <p:nvGraphicFramePr>
          <p:cNvPr id="462858" name="Object 10"/>
          <p:cNvGraphicFramePr>
            <a:graphicFrameLocks noChangeAspect="1"/>
          </p:cNvGraphicFramePr>
          <p:nvPr/>
        </p:nvGraphicFramePr>
        <p:xfrm>
          <a:off x="5214939" y="3835400"/>
          <a:ext cx="2916237" cy="1377950"/>
        </p:xfrm>
        <a:graphic>
          <a:graphicData uri="http://schemas.openxmlformats.org/presentationml/2006/ole">
            <mc:AlternateContent xmlns:mc="http://schemas.openxmlformats.org/markup-compatibility/2006">
              <mc:Choice xmlns:v="urn:schemas-microsoft-com:vml" Requires="v">
                <p:oleObj spid="_x0000_s13314" name="Equation" r:id="rId3" imgW="1040948" imgH="622030" progId="Equation.3">
                  <p:embed/>
                </p:oleObj>
              </mc:Choice>
              <mc:Fallback>
                <p:oleObj name="Equation" r:id="rId3" imgW="1040948" imgH="62203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14939" y="3835400"/>
                        <a:ext cx="2916237" cy="1377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62890" name="Rectangle 42"/>
          <p:cNvSpPr>
            <a:spLocks noChangeArrowheads="1"/>
          </p:cNvSpPr>
          <p:nvPr/>
        </p:nvSpPr>
        <p:spPr bwMode="auto">
          <a:xfrm>
            <a:off x="2208213" y="1557339"/>
            <a:ext cx="7772400" cy="1944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just" eaLnBrk="1" hangingPunct="1"/>
            <a:r>
              <a:rPr lang="fa-IR" altLang="en-US"/>
              <a:t>دو گلولۀ رساناي مشابه به جرم </a:t>
            </a:r>
            <a:r>
              <a:rPr lang="en-US" altLang="en-US">
                <a:solidFill>
                  <a:srgbClr val="000000"/>
                </a:solidFill>
                <a:cs typeface="Times New Roman" panose="02020603050405020304" pitchFamily="18" charset="0"/>
              </a:rPr>
              <a:t>m</a:t>
            </a:r>
            <a:r>
              <a:rPr lang="fa-IR" altLang="en-US"/>
              <a:t> مطابق شکل از نخهاي ابريشمي به طول </a:t>
            </a:r>
            <a:r>
              <a:rPr lang="en-US" altLang="en-US">
                <a:solidFill>
                  <a:srgbClr val="000000"/>
                </a:solidFill>
                <a:cs typeface="Times New Roman" panose="02020603050405020304" pitchFamily="18" charset="0"/>
              </a:rPr>
              <a:t>l</a:t>
            </a:r>
            <a:r>
              <a:rPr lang="fa-IR" altLang="en-US"/>
              <a:t> آويزان شده‌اند و داراي بارهاي مشابۀ </a:t>
            </a:r>
            <a:r>
              <a:rPr lang="en-US" altLang="en-US">
                <a:solidFill>
                  <a:srgbClr val="000000"/>
                </a:solidFill>
                <a:cs typeface="Times New Roman" panose="02020603050405020304" pitchFamily="18" charset="0"/>
              </a:rPr>
              <a:t>q</a:t>
            </a:r>
            <a:r>
              <a:rPr lang="fa-IR" altLang="en-US"/>
              <a:t> هستند .اگر </a:t>
            </a:r>
            <a:r>
              <a:rPr lang="el-GR" altLang="en-US">
                <a:solidFill>
                  <a:srgbClr val="000000"/>
                </a:solidFill>
                <a:cs typeface="Times New Roman" panose="02020603050405020304" pitchFamily="18" charset="0"/>
              </a:rPr>
              <a:t>θ</a:t>
            </a:r>
            <a:r>
              <a:rPr lang="fa-IR" altLang="en-US"/>
              <a:t> آنقدر کوچک باشد که: </a:t>
            </a:r>
            <a:r>
              <a:rPr lang="en-US" altLang="en-US">
                <a:solidFill>
                  <a:srgbClr val="000000"/>
                </a:solidFill>
                <a:cs typeface="Times New Roman" panose="02020603050405020304" pitchFamily="18" charset="0"/>
              </a:rPr>
              <a:t>sin</a:t>
            </a:r>
            <a:r>
              <a:rPr lang="el-GR" altLang="en-US">
                <a:solidFill>
                  <a:srgbClr val="000000"/>
                </a:solidFill>
                <a:cs typeface="Times New Roman" panose="02020603050405020304" pitchFamily="18" charset="0"/>
              </a:rPr>
              <a:t>θ</a:t>
            </a:r>
            <a:r>
              <a:rPr lang="en-US" altLang="en-US">
                <a:solidFill>
                  <a:srgbClr val="000000"/>
                </a:solidFill>
                <a:cs typeface="Times New Roman" panose="02020603050405020304" pitchFamily="18" charset="0"/>
              </a:rPr>
              <a:t> </a:t>
            </a:r>
            <a:r>
              <a:rPr lang="el-GR" altLang="en-US">
                <a:solidFill>
                  <a:srgbClr val="000000"/>
                </a:solidFill>
                <a:cs typeface="Times New Roman" panose="02020603050405020304" pitchFamily="18" charset="0"/>
              </a:rPr>
              <a:t>≈</a:t>
            </a:r>
            <a:r>
              <a:rPr lang="en-US" altLang="en-US">
                <a:solidFill>
                  <a:srgbClr val="000000"/>
                </a:solidFill>
                <a:cs typeface="Times New Roman" panose="02020603050405020304" pitchFamily="18" charset="0"/>
              </a:rPr>
              <a:t> tan</a:t>
            </a:r>
            <a:r>
              <a:rPr lang="el-GR" altLang="en-US">
                <a:solidFill>
                  <a:srgbClr val="000000"/>
                </a:solidFill>
                <a:cs typeface="Times New Roman" panose="02020603050405020304" pitchFamily="18" charset="0"/>
              </a:rPr>
              <a:t>θ</a:t>
            </a:r>
            <a:r>
              <a:rPr lang="fa-IR" altLang="en-US"/>
              <a:t> نشان دهيد که :</a:t>
            </a:r>
            <a:endParaRPr lang="el-GR" altLang="en-US"/>
          </a:p>
        </p:txBody>
      </p:sp>
      <p:grpSp>
        <p:nvGrpSpPr>
          <p:cNvPr id="462892" name="Group 44"/>
          <p:cNvGrpSpPr>
            <a:grpSpLocks/>
          </p:cNvGrpSpPr>
          <p:nvPr/>
        </p:nvGrpSpPr>
        <p:grpSpPr bwMode="auto">
          <a:xfrm>
            <a:off x="2135188" y="3140076"/>
            <a:ext cx="2087562" cy="3248025"/>
            <a:chOff x="385" y="1978"/>
            <a:chExt cx="1315" cy="2046"/>
          </a:xfrm>
        </p:grpSpPr>
        <p:sp>
          <p:nvSpPr>
            <p:cNvPr id="56326" name="Oval 13"/>
            <p:cNvSpPr>
              <a:spLocks noChangeArrowheads="1"/>
            </p:cNvSpPr>
            <p:nvPr/>
          </p:nvSpPr>
          <p:spPr bwMode="auto">
            <a:xfrm>
              <a:off x="566" y="3521"/>
              <a:ext cx="182" cy="182"/>
            </a:xfrm>
            <a:prstGeom prst="ellipse">
              <a:avLst/>
            </a:prstGeom>
            <a:solidFill>
              <a:schemeClr val="accent1"/>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56327" name="Oval 14"/>
            <p:cNvSpPr>
              <a:spLocks noChangeArrowheads="1"/>
            </p:cNvSpPr>
            <p:nvPr/>
          </p:nvSpPr>
          <p:spPr bwMode="auto">
            <a:xfrm>
              <a:off x="1337" y="3521"/>
              <a:ext cx="182" cy="182"/>
            </a:xfrm>
            <a:prstGeom prst="ellipse">
              <a:avLst/>
            </a:prstGeom>
            <a:solidFill>
              <a:schemeClr val="accent1"/>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56328" name="Line 15"/>
            <p:cNvSpPr>
              <a:spLocks noChangeShapeType="1"/>
            </p:cNvSpPr>
            <p:nvPr/>
          </p:nvSpPr>
          <p:spPr bwMode="auto">
            <a:xfrm>
              <a:off x="1020" y="2069"/>
              <a:ext cx="0" cy="1724"/>
            </a:xfrm>
            <a:prstGeom prst="line">
              <a:avLst/>
            </a:prstGeom>
            <a:noFill/>
            <a:ln w="38100">
              <a:solidFill>
                <a:srgbClr val="FF0066"/>
              </a:solidFill>
              <a:prstDash val="dash"/>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29" name="Line 16"/>
            <p:cNvSpPr>
              <a:spLocks noChangeShapeType="1"/>
            </p:cNvSpPr>
            <p:nvPr/>
          </p:nvSpPr>
          <p:spPr bwMode="auto">
            <a:xfrm flipH="1">
              <a:off x="657" y="2069"/>
              <a:ext cx="363" cy="1452"/>
            </a:xfrm>
            <a:prstGeom prst="line">
              <a:avLst/>
            </a:prstGeom>
            <a:noFill/>
            <a:ln w="38100" cap="sq">
              <a:solidFill>
                <a:srgbClr val="06BE59"/>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30" name="Line 17"/>
            <p:cNvSpPr>
              <a:spLocks noChangeShapeType="1"/>
            </p:cNvSpPr>
            <p:nvPr/>
          </p:nvSpPr>
          <p:spPr bwMode="auto">
            <a:xfrm>
              <a:off x="1020" y="2069"/>
              <a:ext cx="408" cy="1452"/>
            </a:xfrm>
            <a:prstGeom prst="line">
              <a:avLst/>
            </a:prstGeom>
            <a:noFill/>
            <a:ln w="38100" cap="sq">
              <a:solidFill>
                <a:srgbClr val="06BE59"/>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31" name="Arc 18"/>
            <p:cNvSpPr>
              <a:spLocks/>
            </p:cNvSpPr>
            <p:nvPr/>
          </p:nvSpPr>
          <p:spPr bwMode="auto">
            <a:xfrm flipV="1">
              <a:off x="1020" y="2704"/>
              <a:ext cx="182" cy="91"/>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lnTo>
                    <a:pt x="0" y="0"/>
                  </a:lnTo>
                  <a:close/>
                </a:path>
              </a:pathLst>
            </a:custGeom>
            <a:noFill/>
            <a:ln w="38100" cap="sq" cmpd="dbl">
              <a:solidFill>
                <a:schemeClr val="accent2"/>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32" name="Line 19"/>
            <p:cNvSpPr>
              <a:spLocks noChangeShapeType="1"/>
            </p:cNvSpPr>
            <p:nvPr/>
          </p:nvSpPr>
          <p:spPr bwMode="auto">
            <a:xfrm>
              <a:off x="838" y="2069"/>
              <a:ext cx="363" cy="0"/>
            </a:xfrm>
            <a:prstGeom prst="line">
              <a:avLst/>
            </a:prstGeom>
            <a:noFill/>
            <a:ln w="38100" cap="sq">
              <a:solidFill>
                <a:srgbClr val="996633"/>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33" name="Line 20"/>
            <p:cNvSpPr>
              <a:spLocks noChangeShapeType="1"/>
            </p:cNvSpPr>
            <p:nvPr/>
          </p:nvSpPr>
          <p:spPr bwMode="auto">
            <a:xfrm flipV="1">
              <a:off x="1020" y="1978"/>
              <a:ext cx="91" cy="90"/>
            </a:xfrm>
            <a:prstGeom prst="line">
              <a:avLst/>
            </a:prstGeom>
            <a:noFill/>
            <a:ln w="38100" cap="sq">
              <a:solidFill>
                <a:srgbClr val="996633"/>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34" name="Line 21"/>
            <p:cNvSpPr>
              <a:spLocks noChangeShapeType="1"/>
            </p:cNvSpPr>
            <p:nvPr/>
          </p:nvSpPr>
          <p:spPr bwMode="auto">
            <a:xfrm flipV="1">
              <a:off x="974" y="1978"/>
              <a:ext cx="91" cy="90"/>
            </a:xfrm>
            <a:prstGeom prst="line">
              <a:avLst/>
            </a:prstGeom>
            <a:noFill/>
            <a:ln w="38100" cap="sq">
              <a:solidFill>
                <a:srgbClr val="996633"/>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35" name="Line 22"/>
            <p:cNvSpPr>
              <a:spLocks noChangeShapeType="1"/>
            </p:cNvSpPr>
            <p:nvPr/>
          </p:nvSpPr>
          <p:spPr bwMode="auto">
            <a:xfrm flipV="1">
              <a:off x="929" y="1978"/>
              <a:ext cx="91" cy="90"/>
            </a:xfrm>
            <a:prstGeom prst="line">
              <a:avLst/>
            </a:prstGeom>
            <a:noFill/>
            <a:ln w="38100" cap="sq">
              <a:solidFill>
                <a:srgbClr val="996633"/>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36" name="Line 23"/>
            <p:cNvSpPr>
              <a:spLocks noChangeShapeType="1"/>
            </p:cNvSpPr>
            <p:nvPr/>
          </p:nvSpPr>
          <p:spPr bwMode="auto">
            <a:xfrm flipV="1">
              <a:off x="884" y="1978"/>
              <a:ext cx="91" cy="90"/>
            </a:xfrm>
            <a:prstGeom prst="line">
              <a:avLst/>
            </a:prstGeom>
            <a:noFill/>
            <a:ln w="38100" cap="sq">
              <a:solidFill>
                <a:srgbClr val="996633"/>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37" name="Line 24"/>
            <p:cNvSpPr>
              <a:spLocks noChangeShapeType="1"/>
            </p:cNvSpPr>
            <p:nvPr/>
          </p:nvSpPr>
          <p:spPr bwMode="auto">
            <a:xfrm flipV="1">
              <a:off x="838" y="1978"/>
              <a:ext cx="91" cy="90"/>
            </a:xfrm>
            <a:prstGeom prst="line">
              <a:avLst/>
            </a:prstGeom>
            <a:noFill/>
            <a:ln w="38100" cap="sq">
              <a:solidFill>
                <a:srgbClr val="996633"/>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38" name="Line 25"/>
            <p:cNvSpPr>
              <a:spLocks noChangeShapeType="1"/>
            </p:cNvSpPr>
            <p:nvPr/>
          </p:nvSpPr>
          <p:spPr bwMode="auto">
            <a:xfrm flipV="1">
              <a:off x="1156" y="1978"/>
              <a:ext cx="91" cy="90"/>
            </a:xfrm>
            <a:prstGeom prst="line">
              <a:avLst/>
            </a:prstGeom>
            <a:noFill/>
            <a:ln w="38100" cap="sq">
              <a:solidFill>
                <a:srgbClr val="996633"/>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39" name="Line 26"/>
            <p:cNvSpPr>
              <a:spLocks noChangeShapeType="1"/>
            </p:cNvSpPr>
            <p:nvPr/>
          </p:nvSpPr>
          <p:spPr bwMode="auto">
            <a:xfrm flipV="1">
              <a:off x="1110" y="1978"/>
              <a:ext cx="91" cy="90"/>
            </a:xfrm>
            <a:prstGeom prst="line">
              <a:avLst/>
            </a:prstGeom>
            <a:noFill/>
            <a:ln w="38100" cap="sq">
              <a:solidFill>
                <a:srgbClr val="996633"/>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40" name="Line 27"/>
            <p:cNvSpPr>
              <a:spLocks noChangeShapeType="1"/>
            </p:cNvSpPr>
            <p:nvPr/>
          </p:nvSpPr>
          <p:spPr bwMode="auto">
            <a:xfrm flipV="1">
              <a:off x="1065" y="1978"/>
              <a:ext cx="91" cy="90"/>
            </a:xfrm>
            <a:prstGeom prst="line">
              <a:avLst/>
            </a:prstGeom>
            <a:noFill/>
            <a:ln w="38100" cap="sq">
              <a:solidFill>
                <a:srgbClr val="996633"/>
              </a:solidFill>
              <a:round/>
              <a:headEnd type="none" w="sm" len="sm"/>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aphicFrame>
          <p:nvGraphicFramePr>
            <p:cNvPr id="56341" name="Object 28"/>
            <p:cNvGraphicFramePr>
              <a:graphicFrameLocks noChangeAspect="1"/>
            </p:cNvGraphicFramePr>
            <p:nvPr/>
          </p:nvGraphicFramePr>
          <p:xfrm>
            <a:off x="1337" y="2749"/>
            <a:ext cx="147" cy="293"/>
          </p:xfrm>
          <a:graphic>
            <a:graphicData uri="http://schemas.openxmlformats.org/presentationml/2006/ole">
              <mc:AlternateContent xmlns:mc="http://schemas.openxmlformats.org/markup-compatibility/2006">
                <mc:Choice xmlns:v="urn:schemas-microsoft-com:vml" Requires="v">
                  <p:oleObj spid="_x0000_s13315" name="Equation" r:id="rId5" imgW="88669" imgH="177338" progId="Equation.3">
                    <p:embed/>
                  </p:oleObj>
                </mc:Choice>
                <mc:Fallback>
                  <p:oleObj name="Equation" r:id="rId5" imgW="88669" imgH="177338"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37" y="2749"/>
                          <a:ext cx="147" cy="2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6342" name="Object 29"/>
            <p:cNvGraphicFramePr>
              <a:graphicFrameLocks noChangeAspect="1"/>
            </p:cNvGraphicFramePr>
            <p:nvPr/>
          </p:nvGraphicFramePr>
          <p:xfrm>
            <a:off x="1065" y="2795"/>
            <a:ext cx="162" cy="227"/>
          </p:xfrm>
          <a:graphic>
            <a:graphicData uri="http://schemas.openxmlformats.org/presentationml/2006/ole">
              <mc:AlternateContent xmlns:mc="http://schemas.openxmlformats.org/markup-compatibility/2006">
                <mc:Choice xmlns:v="urn:schemas-microsoft-com:vml" Requires="v">
                  <p:oleObj spid="_x0000_s13316" name="Equation" r:id="rId7" imgW="126725" imgH="177415" progId="Equation.3">
                    <p:embed/>
                  </p:oleObj>
                </mc:Choice>
                <mc:Fallback>
                  <p:oleObj name="Equation" r:id="rId7" imgW="126725" imgH="177415"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65" y="2795"/>
                          <a:ext cx="162" cy="2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6343" name="Object 30"/>
            <p:cNvGraphicFramePr>
              <a:graphicFrameLocks noChangeAspect="1"/>
            </p:cNvGraphicFramePr>
            <p:nvPr/>
          </p:nvGraphicFramePr>
          <p:xfrm>
            <a:off x="385" y="3793"/>
            <a:ext cx="408" cy="231"/>
          </p:xfrm>
          <a:graphic>
            <a:graphicData uri="http://schemas.openxmlformats.org/presentationml/2006/ole">
              <mc:AlternateContent xmlns:mc="http://schemas.openxmlformats.org/markup-compatibility/2006">
                <mc:Choice xmlns:v="urn:schemas-microsoft-com:vml" Requires="v">
                  <p:oleObj spid="_x0000_s13317" name="Equation" r:id="rId9" imgW="291847" imgH="164957" progId="Equation.3">
                    <p:embed/>
                  </p:oleObj>
                </mc:Choice>
                <mc:Fallback>
                  <p:oleObj name="Equation" r:id="rId9" imgW="291847" imgH="164957"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85" y="3793"/>
                          <a:ext cx="408" cy="2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6344" name="Object 31"/>
            <p:cNvGraphicFramePr>
              <a:graphicFrameLocks noChangeAspect="1"/>
            </p:cNvGraphicFramePr>
            <p:nvPr/>
          </p:nvGraphicFramePr>
          <p:xfrm>
            <a:off x="1292" y="3793"/>
            <a:ext cx="408" cy="231"/>
          </p:xfrm>
          <a:graphic>
            <a:graphicData uri="http://schemas.openxmlformats.org/presentationml/2006/ole">
              <mc:AlternateContent xmlns:mc="http://schemas.openxmlformats.org/markup-compatibility/2006">
                <mc:Choice xmlns:v="urn:schemas-microsoft-com:vml" Requires="v">
                  <p:oleObj spid="_x0000_s13318" name="Equation" r:id="rId11" imgW="291847" imgH="164957" progId="Equation.3">
                    <p:embed/>
                  </p:oleObj>
                </mc:Choice>
                <mc:Fallback>
                  <p:oleObj name="Equation" r:id="rId11" imgW="291847" imgH="164957"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292" y="3793"/>
                          <a:ext cx="408" cy="2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extLst>
      <p:ext uri="{BB962C8B-B14F-4D97-AF65-F5344CB8AC3E}">
        <p14:creationId xmlns:p14="http://schemas.microsoft.com/office/powerpoint/2010/main" val="59832993"/>
      </p:ext>
    </p:extLst>
  </p:cSld>
  <p:clrMapOvr>
    <a:masterClrMapping/>
  </p:clrMapOvr>
  <p:transition>
    <p:comb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462850"/>
                                        </p:tgtEl>
                                        <p:attrNameLst>
                                          <p:attrName>style.visibility</p:attrName>
                                        </p:attrNameLst>
                                      </p:cBhvr>
                                      <p:to>
                                        <p:strVal val="visible"/>
                                      </p:to>
                                    </p:set>
                                    <p:animEffect transition="in" filter="fade">
                                      <p:cBhvr>
                                        <p:cTn id="7" dur="800" decel="100000"/>
                                        <p:tgtEl>
                                          <p:spTgt spid="462850"/>
                                        </p:tgtEl>
                                      </p:cBhvr>
                                    </p:animEffect>
                                    <p:anim calcmode="lin" valueType="num">
                                      <p:cBhvr>
                                        <p:cTn id="8" dur="800" decel="100000" fill="hold"/>
                                        <p:tgtEl>
                                          <p:spTgt spid="462850"/>
                                        </p:tgtEl>
                                        <p:attrNameLst>
                                          <p:attrName>style.rotation</p:attrName>
                                        </p:attrNameLst>
                                      </p:cBhvr>
                                      <p:tavLst>
                                        <p:tav tm="0">
                                          <p:val>
                                            <p:fltVal val="-90"/>
                                          </p:val>
                                        </p:tav>
                                        <p:tav tm="100000">
                                          <p:val>
                                            <p:fltVal val="0"/>
                                          </p:val>
                                        </p:tav>
                                      </p:tavLst>
                                    </p:anim>
                                    <p:anim calcmode="lin" valueType="num">
                                      <p:cBhvr>
                                        <p:cTn id="9" dur="800" decel="100000" fill="hold"/>
                                        <p:tgtEl>
                                          <p:spTgt spid="462850"/>
                                        </p:tgtEl>
                                        <p:attrNameLst>
                                          <p:attrName>ppt_x</p:attrName>
                                        </p:attrNameLst>
                                      </p:cBhvr>
                                      <p:tavLst>
                                        <p:tav tm="0">
                                          <p:val>
                                            <p:strVal val="#ppt_x+0.4"/>
                                          </p:val>
                                        </p:tav>
                                        <p:tav tm="100000">
                                          <p:val>
                                            <p:strVal val="#ppt_x-0.05"/>
                                          </p:val>
                                        </p:tav>
                                      </p:tavLst>
                                    </p:anim>
                                    <p:anim calcmode="lin" valueType="num">
                                      <p:cBhvr>
                                        <p:cTn id="10" dur="800" decel="100000" fill="hold"/>
                                        <p:tgtEl>
                                          <p:spTgt spid="46285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6285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62850"/>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35000"/>
                                  </p:iterate>
                                  <p:childTnLst>
                                    <p:set>
                                      <p:cBhvr>
                                        <p:cTn id="15" dur="1" fill="hold">
                                          <p:stCondLst>
                                            <p:cond delay="0"/>
                                          </p:stCondLst>
                                        </p:cTn>
                                        <p:tgtEl>
                                          <p:spTgt spid="462890"/>
                                        </p:tgtEl>
                                        <p:attrNameLst>
                                          <p:attrName>style.visibility</p:attrName>
                                        </p:attrNameLst>
                                      </p:cBhvr>
                                      <p:to>
                                        <p:strVal val="visible"/>
                                      </p:to>
                                    </p:set>
                                    <p:anim calcmode="discrete" valueType="clr">
                                      <p:cBhvr override="childStyle">
                                        <p:cTn id="16" dur="80"/>
                                        <p:tgtEl>
                                          <p:spTgt spid="462890"/>
                                        </p:tgtEl>
                                        <p:attrNameLst>
                                          <p:attrName>style.color</p:attrName>
                                        </p:attrNameLst>
                                      </p:cBhvr>
                                      <p:tavLst>
                                        <p:tav tm="0">
                                          <p:val>
                                            <p:clrVal>
                                              <a:schemeClr val="accent2"/>
                                            </p:clrVal>
                                          </p:val>
                                        </p:tav>
                                        <p:tav tm="50000">
                                          <p:val>
                                            <p:clrVal>
                                              <a:srgbClr val="00CC00"/>
                                            </p:clrVal>
                                          </p:val>
                                        </p:tav>
                                      </p:tavLst>
                                    </p:anim>
                                    <p:anim calcmode="discrete" valueType="clr">
                                      <p:cBhvr>
                                        <p:cTn id="17" dur="80"/>
                                        <p:tgtEl>
                                          <p:spTgt spid="462890"/>
                                        </p:tgtEl>
                                        <p:attrNameLst>
                                          <p:attrName>fillcolor</p:attrName>
                                        </p:attrNameLst>
                                      </p:cBhvr>
                                      <p:tavLst>
                                        <p:tav tm="0">
                                          <p:val>
                                            <p:clrVal>
                                              <a:schemeClr val="accent2"/>
                                            </p:clrVal>
                                          </p:val>
                                        </p:tav>
                                        <p:tav tm="50000">
                                          <p:val>
                                            <p:clrVal>
                                              <a:schemeClr val="hlink"/>
                                            </p:clrVal>
                                          </p:val>
                                        </p:tav>
                                      </p:tavLst>
                                    </p:anim>
                                    <p:set>
                                      <p:cBhvr>
                                        <p:cTn id="18" dur="80"/>
                                        <p:tgtEl>
                                          <p:spTgt spid="462890"/>
                                        </p:tgtEl>
                                        <p:attrNameLst>
                                          <p:attrName>fill.type</p:attrName>
                                        </p:attrNameLst>
                                      </p:cBhvr>
                                      <p:to>
                                        <p:strVal val="solid"/>
                                      </p:to>
                                    </p:set>
                                  </p:childTnLst>
                                </p:cTn>
                              </p:par>
                            </p:childTnLst>
                          </p:cTn>
                        </p:par>
                        <p:par>
                          <p:cTn id="19" fill="hold" nodeType="afterGroup">
                            <p:stCondLst>
                              <p:cond delay="4664"/>
                            </p:stCondLst>
                            <p:childTnLst>
                              <p:par>
                                <p:cTn id="20" presetID="15" presetClass="entr" presetSubtype="0" fill="hold" nodeType="afterEffect">
                                  <p:stCondLst>
                                    <p:cond delay="0"/>
                                  </p:stCondLst>
                                  <p:childTnLst>
                                    <p:set>
                                      <p:cBhvr>
                                        <p:cTn id="21" dur="1" fill="hold">
                                          <p:stCondLst>
                                            <p:cond delay="0"/>
                                          </p:stCondLst>
                                        </p:cTn>
                                        <p:tgtEl>
                                          <p:spTgt spid="462892"/>
                                        </p:tgtEl>
                                        <p:attrNameLst>
                                          <p:attrName>style.visibility</p:attrName>
                                        </p:attrNameLst>
                                      </p:cBhvr>
                                      <p:to>
                                        <p:strVal val="visible"/>
                                      </p:to>
                                    </p:set>
                                    <p:anim calcmode="lin" valueType="num">
                                      <p:cBhvr>
                                        <p:cTn id="22" dur="1000" fill="hold"/>
                                        <p:tgtEl>
                                          <p:spTgt spid="462892"/>
                                        </p:tgtEl>
                                        <p:attrNameLst>
                                          <p:attrName>ppt_w</p:attrName>
                                        </p:attrNameLst>
                                      </p:cBhvr>
                                      <p:tavLst>
                                        <p:tav tm="0">
                                          <p:val>
                                            <p:fltVal val="0"/>
                                          </p:val>
                                        </p:tav>
                                        <p:tav tm="100000">
                                          <p:val>
                                            <p:strVal val="#ppt_w"/>
                                          </p:val>
                                        </p:tav>
                                      </p:tavLst>
                                    </p:anim>
                                    <p:anim calcmode="lin" valueType="num">
                                      <p:cBhvr>
                                        <p:cTn id="23" dur="1000" fill="hold"/>
                                        <p:tgtEl>
                                          <p:spTgt spid="462892"/>
                                        </p:tgtEl>
                                        <p:attrNameLst>
                                          <p:attrName>ppt_h</p:attrName>
                                        </p:attrNameLst>
                                      </p:cBhvr>
                                      <p:tavLst>
                                        <p:tav tm="0">
                                          <p:val>
                                            <p:fltVal val="0"/>
                                          </p:val>
                                        </p:tav>
                                        <p:tav tm="100000">
                                          <p:val>
                                            <p:strVal val="#ppt_h"/>
                                          </p:val>
                                        </p:tav>
                                      </p:tavLst>
                                    </p:anim>
                                    <p:anim calcmode="lin" valueType="num">
                                      <p:cBhvr>
                                        <p:cTn id="24" dur="1000" fill="hold"/>
                                        <p:tgtEl>
                                          <p:spTgt spid="462892"/>
                                        </p:tgtEl>
                                        <p:attrNameLst>
                                          <p:attrName>ppt_x</p:attrName>
                                        </p:attrNameLst>
                                      </p:cBhvr>
                                      <p:tavLst>
                                        <p:tav tm="0" fmla="#ppt_x+(cos(-2*pi*(1-$))*-#ppt_x-sin(-2*pi*(1-$))*(1-#ppt_y))*(1-$)">
                                          <p:val>
                                            <p:fltVal val="0"/>
                                          </p:val>
                                        </p:tav>
                                        <p:tav tm="100000">
                                          <p:val>
                                            <p:fltVal val="1"/>
                                          </p:val>
                                        </p:tav>
                                      </p:tavLst>
                                    </p:anim>
                                    <p:anim calcmode="lin" valueType="num">
                                      <p:cBhvr>
                                        <p:cTn id="25" dur="1000" fill="hold"/>
                                        <p:tgtEl>
                                          <p:spTgt spid="462892"/>
                                        </p:tgtEl>
                                        <p:attrNameLst>
                                          <p:attrName>ppt_y</p:attrName>
                                        </p:attrNameLst>
                                      </p:cBhvr>
                                      <p:tavLst>
                                        <p:tav tm="0" fmla="#ppt_y+(sin(-2*pi*(1-$))*-#ppt_x+cos(-2*pi*(1-$))*(1-#ppt_y))*(1-$)">
                                          <p:val>
                                            <p:fltVal val="0"/>
                                          </p:val>
                                        </p:tav>
                                        <p:tav tm="100000">
                                          <p:val>
                                            <p:fltVal val="1"/>
                                          </p:val>
                                        </p:tav>
                                      </p:tavLst>
                                    </p:anim>
                                  </p:childTnLst>
                                </p:cTn>
                              </p:par>
                            </p:childTnLst>
                          </p:cTn>
                        </p:par>
                        <p:par>
                          <p:cTn id="26" fill="hold" nodeType="afterGroup">
                            <p:stCondLst>
                              <p:cond delay="5664"/>
                            </p:stCondLst>
                            <p:childTnLst>
                              <p:par>
                                <p:cTn id="27" presetID="34" presetClass="entr" presetSubtype="0" fill="hold" nodeType="afterEffect">
                                  <p:stCondLst>
                                    <p:cond delay="0"/>
                                  </p:stCondLst>
                                  <p:childTnLst>
                                    <p:set>
                                      <p:cBhvr>
                                        <p:cTn id="28" dur="1" fill="hold">
                                          <p:stCondLst>
                                            <p:cond delay="0"/>
                                          </p:stCondLst>
                                        </p:cTn>
                                        <p:tgtEl>
                                          <p:spTgt spid="462858"/>
                                        </p:tgtEl>
                                        <p:attrNameLst>
                                          <p:attrName>style.visibility</p:attrName>
                                        </p:attrNameLst>
                                      </p:cBhvr>
                                      <p:to>
                                        <p:strVal val="visible"/>
                                      </p:to>
                                    </p:set>
                                    <p:anim from="(-#ppt_w/2)" to="(#ppt_x)" calcmode="lin" valueType="num">
                                      <p:cBhvr>
                                        <p:cTn id="29" dur="600" fill="hold">
                                          <p:stCondLst>
                                            <p:cond delay="0"/>
                                          </p:stCondLst>
                                        </p:cTn>
                                        <p:tgtEl>
                                          <p:spTgt spid="462858"/>
                                        </p:tgtEl>
                                        <p:attrNameLst>
                                          <p:attrName>ppt_x</p:attrName>
                                        </p:attrNameLst>
                                      </p:cBhvr>
                                    </p:anim>
                                    <p:anim from="0" to="-1.0" calcmode="lin" valueType="num">
                                      <p:cBhvr>
                                        <p:cTn id="30" dur="200" decel="50000" autoRev="1" fill="hold">
                                          <p:stCondLst>
                                            <p:cond delay="600"/>
                                          </p:stCondLst>
                                        </p:cTn>
                                        <p:tgtEl>
                                          <p:spTgt spid="462858"/>
                                        </p:tgtEl>
                                        <p:attrNameLst>
                                          <p:attrName>xshear</p:attrName>
                                        </p:attrNameLst>
                                      </p:cBhvr>
                                    </p:anim>
                                    <p:animScale>
                                      <p:cBhvr>
                                        <p:cTn id="31" dur="200" decel="100000" autoRev="1" fill="hold">
                                          <p:stCondLst>
                                            <p:cond delay="600"/>
                                          </p:stCondLst>
                                        </p:cTn>
                                        <p:tgtEl>
                                          <p:spTgt spid="462858"/>
                                        </p:tgtEl>
                                      </p:cBhvr>
                                      <p:from x="100000" y="100000"/>
                                      <p:to x="80000" y="100000"/>
                                    </p:animScale>
                                    <p:anim by="(#ppt_h/3+#ppt_w*0.1)" calcmode="lin" valueType="num">
                                      <p:cBhvr additive="sum">
                                        <p:cTn id="32" dur="200" decel="100000" autoRev="1" fill="hold">
                                          <p:stCondLst>
                                            <p:cond delay="600"/>
                                          </p:stCondLst>
                                        </p:cTn>
                                        <p:tgtEl>
                                          <p:spTgt spid="462858"/>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2850" grpId="0"/>
      <p:bldP spid="462890"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9026" name="Rectangle 34"/>
          <p:cNvSpPr>
            <a:spLocks noGrp="1" noChangeArrowheads="1"/>
          </p:cNvSpPr>
          <p:nvPr>
            <p:ph type="title" sz="quarter"/>
          </p:nvPr>
        </p:nvSpPr>
        <p:spPr>
          <a:xfrm>
            <a:off x="1919288" y="692150"/>
            <a:ext cx="8001000" cy="838200"/>
          </a:xfrm>
        </p:spPr>
        <p:txBody>
          <a:bodyPr/>
          <a:lstStyle/>
          <a:p>
            <a:pPr eaLnBrk="1" hangingPunct="1"/>
            <a:r>
              <a:rPr lang="fa-IR" altLang="en-US" smtClean="0"/>
              <a:t>حل تمرين 9</a:t>
            </a:r>
            <a:endParaRPr lang="en-US" altLang="en-US" smtClean="0"/>
          </a:p>
        </p:txBody>
      </p:sp>
      <p:graphicFrame>
        <p:nvGraphicFramePr>
          <p:cNvPr id="469027" name="Object 35"/>
          <p:cNvGraphicFramePr>
            <a:graphicFrameLocks noChangeAspect="1"/>
          </p:cNvGraphicFramePr>
          <p:nvPr>
            <p:ph sz="quarter" idx="1"/>
          </p:nvPr>
        </p:nvGraphicFramePr>
        <p:xfrm>
          <a:off x="2308226" y="1473200"/>
          <a:ext cx="3560763" cy="1079500"/>
        </p:xfrm>
        <a:graphic>
          <a:graphicData uri="http://schemas.openxmlformats.org/presentationml/2006/ole">
            <mc:AlternateContent xmlns:mc="http://schemas.openxmlformats.org/markup-compatibility/2006">
              <mc:Choice xmlns:v="urn:schemas-microsoft-com:vml" Requires="v">
                <p:oleObj spid="_x0000_s14338" name="Equation" r:id="rId3" imgW="1548728" imgH="431613" progId="Equation.3">
                  <p:embed/>
                </p:oleObj>
              </mc:Choice>
              <mc:Fallback>
                <p:oleObj name="Equation" r:id="rId3" imgW="1548728" imgH="4316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08226" y="1473200"/>
                        <a:ext cx="3560763" cy="1079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469028" name="Object 36"/>
          <p:cNvGraphicFramePr>
            <a:graphicFrameLocks noChangeAspect="1"/>
          </p:cNvGraphicFramePr>
          <p:nvPr>
            <p:ph sz="quarter" idx="2"/>
          </p:nvPr>
        </p:nvGraphicFramePr>
        <p:xfrm>
          <a:off x="2698750" y="3173414"/>
          <a:ext cx="1957388" cy="962025"/>
        </p:xfrm>
        <a:graphic>
          <a:graphicData uri="http://schemas.openxmlformats.org/presentationml/2006/ole">
            <mc:AlternateContent xmlns:mc="http://schemas.openxmlformats.org/markup-compatibility/2006">
              <mc:Choice xmlns:v="urn:schemas-microsoft-com:vml" Requires="v">
                <p:oleObj spid="_x0000_s14339" name="Equation" r:id="rId5" imgW="672808" imgH="469696" progId="Equation.3">
                  <p:embed/>
                </p:oleObj>
              </mc:Choice>
              <mc:Fallback>
                <p:oleObj name="Equation" r:id="rId5" imgW="672808" imgH="469696"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98750" y="3173414"/>
                        <a:ext cx="1957388" cy="962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69030" name="Object 38"/>
          <p:cNvGraphicFramePr>
            <a:graphicFrameLocks noChangeAspect="1"/>
          </p:cNvGraphicFramePr>
          <p:nvPr>
            <p:ph sz="quarter" idx="3"/>
          </p:nvPr>
        </p:nvGraphicFramePr>
        <p:xfrm>
          <a:off x="2432050" y="4135438"/>
          <a:ext cx="2552700" cy="1250950"/>
        </p:xfrm>
        <a:graphic>
          <a:graphicData uri="http://schemas.openxmlformats.org/presentationml/2006/ole">
            <mc:AlternateContent xmlns:mc="http://schemas.openxmlformats.org/markup-compatibility/2006">
              <mc:Choice xmlns:v="urn:schemas-microsoft-com:vml" Requires="v">
                <p:oleObj spid="_x0000_s14340" name="Equation" r:id="rId7" imgW="1269449" imgH="622030" progId="Equation.3">
                  <p:embed/>
                </p:oleObj>
              </mc:Choice>
              <mc:Fallback>
                <p:oleObj name="Equation" r:id="rId7" imgW="1269449" imgH="62203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32050" y="4135438"/>
                        <a:ext cx="2552700" cy="1250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469099" name="Group 107"/>
          <p:cNvGrpSpPr>
            <a:grpSpLocks/>
          </p:cNvGrpSpPr>
          <p:nvPr/>
        </p:nvGrpSpPr>
        <p:grpSpPr bwMode="auto">
          <a:xfrm>
            <a:off x="7391400" y="1916113"/>
            <a:ext cx="2738438" cy="4246562"/>
            <a:chOff x="3696" y="1207"/>
            <a:chExt cx="1725" cy="2675"/>
          </a:xfrm>
        </p:grpSpPr>
        <p:pic>
          <p:nvPicPr>
            <p:cNvPr id="57351" name="Picture 10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696" y="1207"/>
              <a:ext cx="1725" cy="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52" name="AutoShape 106"/>
            <p:cNvSpPr>
              <a:spLocks/>
            </p:cNvSpPr>
            <p:nvPr/>
          </p:nvSpPr>
          <p:spPr bwMode="auto">
            <a:xfrm rot="5400000">
              <a:off x="4309" y="2545"/>
              <a:ext cx="90" cy="318"/>
            </a:xfrm>
            <a:prstGeom prst="leftBrace">
              <a:avLst>
                <a:gd name="adj1" fmla="val 29444"/>
                <a:gd name="adj2" fmla="val 50000"/>
              </a:avLst>
            </a:prstGeom>
            <a:noFill/>
            <a:ln w="3175" cap="sq">
              <a:solidFill>
                <a:srgbClr val="FF0000"/>
              </a:solidFill>
              <a:round/>
              <a:headEnd type="none" w="sm" len="sm"/>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grpSp>
    </p:spTree>
    <p:extLst>
      <p:ext uri="{BB962C8B-B14F-4D97-AF65-F5344CB8AC3E}">
        <p14:creationId xmlns:p14="http://schemas.microsoft.com/office/powerpoint/2010/main" val="332021860"/>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469026"/>
                                        </p:tgtEl>
                                        <p:attrNameLst>
                                          <p:attrName>style.visibility</p:attrName>
                                        </p:attrNameLst>
                                      </p:cBhvr>
                                      <p:to>
                                        <p:strVal val="visible"/>
                                      </p:to>
                                    </p:set>
                                    <p:animEffect transition="in" filter="fade">
                                      <p:cBhvr>
                                        <p:cTn id="7" dur="800" decel="100000"/>
                                        <p:tgtEl>
                                          <p:spTgt spid="469026"/>
                                        </p:tgtEl>
                                      </p:cBhvr>
                                    </p:animEffect>
                                    <p:anim calcmode="lin" valueType="num">
                                      <p:cBhvr>
                                        <p:cTn id="8" dur="800" decel="100000" fill="hold"/>
                                        <p:tgtEl>
                                          <p:spTgt spid="469026"/>
                                        </p:tgtEl>
                                        <p:attrNameLst>
                                          <p:attrName>style.rotation</p:attrName>
                                        </p:attrNameLst>
                                      </p:cBhvr>
                                      <p:tavLst>
                                        <p:tav tm="0">
                                          <p:val>
                                            <p:fltVal val="-90"/>
                                          </p:val>
                                        </p:tav>
                                        <p:tav tm="100000">
                                          <p:val>
                                            <p:fltVal val="0"/>
                                          </p:val>
                                        </p:tav>
                                      </p:tavLst>
                                    </p:anim>
                                    <p:anim calcmode="lin" valueType="num">
                                      <p:cBhvr>
                                        <p:cTn id="9" dur="800" decel="100000" fill="hold"/>
                                        <p:tgtEl>
                                          <p:spTgt spid="469026"/>
                                        </p:tgtEl>
                                        <p:attrNameLst>
                                          <p:attrName>ppt_x</p:attrName>
                                        </p:attrNameLst>
                                      </p:cBhvr>
                                      <p:tavLst>
                                        <p:tav tm="0">
                                          <p:val>
                                            <p:strVal val="#ppt_x+0.4"/>
                                          </p:val>
                                        </p:tav>
                                        <p:tav tm="100000">
                                          <p:val>
                                            <p:strVal val="#ppt_x-0.05"/>
                                          </p:val>
                                        </p:tav>
                                      </p:tavLst>
                                    </p:anim>
                                    <p:anim calcmode="lin" valueType="num">
                                      <p:cBhvr>
                                        <p:cTn id="10" dur="800" decel="100000" fill="hold"/>
                                        <p:tgtEl>
                                          <p:spTgt spid="46902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6902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69026"/>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31" presetClass="entr" presetSubtype="0" fill="hold" nodeType="afterEffect">
                                  <p:stCondLst>
                                    <p:cond delay="0"/>
                                  </p:stCondLst>
                                  <p:iterate type="lt">
                                    <p:tmPct val="5000"/>
                                  </p:iterate>
                                  <p:childTnLst>
                                    <p:set>
                                      <p:cBhvr>
                                        <p:cTn id="15" dur="1" fill="hold">
                                          <p:stCondLst>
                                            <p:cond delay="0"/>
                                          </p:stCondLst>
                                        </p:cTn>
                                        <p:tgtEl>
                                          <p:spTgt spid="469099"/>
                                        </p:tgtEl>
                                        <p:attrNameLst>
                                          <p:attrName>style.visibility</p:attrName>
                                        </p:attrNameLst>
                                      </p:cBhvr>
                                      <p:to>
                                        <p:strVal val="visible"/>
                                      </p:to>
                                    </p:set>
                                    <p:anim calcmode="lin" valueType="num">
                                      <p:cBhvr>
                                        <p:cTn id="16" dur="1000" fill="hold"/>
                                        <p:tgtEl>
                                          <p:spTgt spid="469099"/>
                                        </p:tgtEl>
                                        <p:attrNameLst>
                                          <p:attrName>ppt_w</p:attrName>
                                        </p:attrNameLst>
                                      </p:cBhvr>
                                      <p:tavLst>
                                        <p:tav tm="0">
                                          <p:val>
                                            <p:fltVal val="0"/>
                                          </p:val>
                                        </p:tav>
                                        <p:tav tm="100000">
                                          <p:val>
                                            <p:strVal val="#ppt_w"/>
                                          </p:val>
                                        </p:tav>
                                      </p:tavLst>
                                    </p:anim>
                                    <p:anim calcmode="lin" valueType="num">
                                      <p:cBhvr>
                                        <p:cTn id="17" dur="1000" fill="hold"/>
                                        <p:tgtEl>
                                          <p:spTgt spid="469099"/>
                                        </p:tgtEl>
                                        <p:attrNameLst>
                                          <p:attrName>ppt_h</p:attrName>
                                        </p:attrNameLst>
                                      </p:cBhvr>
                                      <p:tavLst>
                                        <p:tav tm="0">
                                          <p:val>
                                            <p:fltVal val="0"/>
                                          </p:val>
                                        </p:tav>
                                        <p:tav tm="100000">
                                          <p:val>
                                            <p:strVal val="#ppt_h"/>
                                          </p:val>
                                        </p:tav>
                                      </p:tavLst>
                                    </p:anim>
                                    <p:anim calcmode="lin" valueType="num">
                                      <p:cBhvr>
                                        <p:cTn id="18" dur="1000" fill="hold"/>
                                        <p:tgtEl>
                                          <p:spTgt spid="469099"/>
                                        </p:tgtEl>
                                        <p:attrNameLst>
                                          <p:attrName>style.rotation</p:attrName>
                                        </p:attrNameLst>
                                      </p:cBhvr>
                                      <p:tavLst>
                                        <p:tav tm="0">
                                          <p:val>
                                            <p:fltVal val="90"/>
                                          </p:val>
                                        </p:tav>
                                        <p:tav tm="100000">
                                          <p:val>
                                            <p:fltVal val="0"/>
                                          </p:val>
                                        </p:tav>
                                      </p:tavLst>
                                    </p:anim>
                                    <p:animEffect transition="in" filter="fade">
                                      <p:cBhvr>
                                        <p:cTn id="19" dur="1000"/>
                                        <p:tgtEl>
                                          <p:spTgt spid="469099"/>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34" presetClass="entr" presetSubtype="0" fill="hold" nodeType="clickEffect">
                                  <p:stCondLst>
                                    <p:cond delay="0"/>
                                  </p:stCondLst>
                                  <p:childTnLst>
                                    <p:set>
                                      <p:cBhvr>
                                        <p:cTn id="23" dur="1" fill="hold">
                                          <p:stCondLst>
                                            <p:cond delay="0"/>
                                          </p:stCondLst>
                                        </p:cTn>
                                        <p:tgtEl>
                                          <p:spTgt spid="469027"/>
                                        </p:tgtEl>
                                        <p:attrNameLst>
                                          <p:attrName>style.visibility</p:attrName>
                                        </p:attrNameLst>
                                      </p:cBhvr>
                                      <p:to>
                                        <p:strVal val="visible"/>
                                      </p:to>
                                    </p:set>
                                    <p:anim from="(-#ppt_w/2)" to="(#ppt_x)" calcmode="lin" valueType="num">
                                      <p:cBhvr>
                                        <p:cTn id="24" dur="600" fill="hold">
                                          <p:stCondLst>
                                            <p:cond delay="0"/>
                                          </p:stCondLst>
                                        </p:cTn>
                                        <p:tgtEl>
                                          <p:spTgt spid="469027"/>
                                        </p:tgtEl>
                                        <p:attrNameLst>
                                          <p:attrName>ppt_x</p:attrName>
                                        </p:attrNameLst>
                                      </p:cBhvr>
                                    </p:anim>
                                    <p:anim from="0" to="-1.0" calcmode="lin" valueType="num">
                                      <p:cBhvr>
                                        <p:cTn id="25" dur="200" decel="50000" autoRev="1" fill="hold">
                                          <p:stCondLst>
                                            <p:cond delay="600"/>
                                          </p:stCondLst>
                                        </p:cTn>
                                        <p:tgtEl>
                                          <p:spTgt spid="469027"/>
                                        </p:tgtEl>
                                        <p:attrNameLst>
                                          <p:attrName>xshear</p:attrName>
                                        </p:attrNameLst>
                                      </p:cBhvr>
                                    </p:anim>
                                    <p:animScale>
                                      <p:cBhvr>
                                        <p:cTn id="26" dur="200" decel="100000" autoRev="1" fill="hold">
                                          <p:stCondLst>
                                            <p:cond delay="600"/>
                                          </p:stCondLst>
                                        </p:cTn>
                                        <p:tgtEl>
                                          <p:spTgt spid="469027"/>
                                        </p:tgtEl>
                                      </p:cBhvr>
                                      <p:from x="100000" y="100000"/>
                                      <p:to x="80000" y="100000"/>
                                    </p:animScale>
                                    <p:anim by="(#ppt_h/3+#ppt_w*0.1)" calcmode="lin" valueType="num">
                                      <p:cBhvr additive="sum">
                                        <p:cTn id="27" dur="200" decel="100000" autoRev="1" fill="hold">
                                          <p:stCondLst>
                                            <p:cond delay="600"/>
                                          </p:stCondLst>
                                        </p:cTn>
                                        <p:tgtEl>
                                          <p:spTgt spid="469027"/>
                                        </p:tgtEl>
                                        <p:attrNameLst>
                                          <p:attrName>ppt_x</p:attrName>
                                        </p:attrNameLst>
                                      </p:cBhvr>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34" presetClass="entr" presetSubtype="0" fill="hold" nodeType="clickEffect">
                                  <p:stCondLst>
                                    <p:cond delay="0"/>
                                  </p:stCondLst>
                                  <p:childTnLst>
                                    <p:set>
                                      <p:cBhvr>
                                        <p:cTn id="31" dur="1" fill="hold">
                                          <p:stCondLst>
                                            <p:cond delay="0"/>
                                          </p:stCondLst>
                                        </p:cTn>
                                        <p:tgtEl>
                                          <p:spTgt spid="469028"/>
                                        </p:tgtEl>
                                        <p:attrNameLst>
                                          <p:attrName>style.visibility</p:attrName>
                                        </p:attrNameLst>
                                      </p:cBhvr>
                                      <p:to>
                                        <p:strVal val="visible"/>
                                      </p:to>
                                    </p:set>
                                    <p:anim from="(-#ppt_w/2)" to="(#ppt_x)" calcmode="lin" valueType="num">
                                      <p:cBhvr>
                                        <p:cTn id="32" dur="600" fill="hold">
                                          <p:stCondLst>
                                            <p:cond delay="0"/>
                                          </p:stCondLst>
                                        </p:cTn>
                                        <p:tgtEl>
                                          <p:spTgt spid="469028"/>
                                        </p:tgtEl>
                                        <p:attrNameLst>
                                          <p:attrName>ppt_x</p:attrName>
                                        </p:attrNameLst>
                                      </p:cBhvr>
                                    </p:anim>
                                    <p:anim from="0" to="-1.0" calcmode="lin" valueType="num">
                                      <p:cBhvr>
                                        <p:cTn id="33" dur="200" decel="50000" autoRev="1" fill="hold">
                                          <p:stCondLst>
                                            <p:cond delay="600"/>
                                          </p:stCondLst>
                                        </p:cTn>
                                        <p:tgtEl>
                                          <p:spTgt spid="469028"/>
                                        </p:tgtEl>
                                        <p:attrNameLst>
                                          <p:attrName>xshear</p:attrName>
                                        </p:attrNameLst>
                                      </p:cBhvr>
                                    </p:anim>
                                    <p:animScale>
                                      <p:cBhvr>
                                        <p:cTn id="34" dur="200" decel="100000" autoRev="1" fill="hold">
                                          <p:stCondLst>
                                            <p:cond delay="600"/>
                                          </p:stCondLst>
                                        </p:cTn>
                                        <p:tgtEl>
                                          <p:spTgt spid="469028"/>
                                        </p:tgtEl>
                                      </p:cBhvr>
                                      <p:from x="100000" y="100000"/>
                                      <p:to x="80000" y="100000"/>
                                    </p:animScale>
                                    <p:anim by="(#ppt_h/3+#ppt_w*0.1)" calcmode="lin" valueType="num">
                                      <p:cBhvr additive="sum">
                                        <p:cTn id="35" dur="200" decel="100000" autoRev="1" fill="hold">
                                          <p:stCondLst>
                                            <p:cond delay="600"/>
                                          </p:stCondLst>
                                        </p:cTn>
                                        <p:tgtEl>
                                          <p:spTgt spid="469028"/>
                                        </p:tgtEl>
                                        <p:attrNameLst>
                                          <p:attrName>ppt_x</p:attrName>
                                        </p:attrNameLst>
                                      </p:cBhvr>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34" presetClass="entr" presetSubtype="0" fill="hold" nodeType="clickEffect">
                                  <p:stCondLst>
                                    <p:cond delay="0"/>
                                  </p:stCondLst>
                                  <p:childTnLst>
                                    <p:set>
                                      <p:cBhvr>
                                        <p:cTn id="39" dur="1" fill="hold">
                                          <p:stCondLst>
                                            <p:cond delay="0"/>
                                          </p:stCondLst>
                                        </p:cTn>
                                        <p:tgtEl>
                                          <p:spTgt spid="469030"/>
                                        </p:tgtEl>
                                        <p:attrNameLst>
                                          <p:attrName>style.visibility</p:attrName>
                                        </p:attrNameLst>
                                      </p:cBhvr>
                                      <p:to>
                                        <p:strVal val="visible"/>
                                      </p:to>
                                    </p:set>
                                    <p:anim from="(-#ppt_w/2)" to="(#ppt_x)" calcmode="lin" valueType="num">
                                      <p:cBhvr>
                                        <p:cTn id="40" dur="600" fill="hold">
                                          <p:stCondLst>
                                            <p:cond delay="0"/>
                                          </p:stCondLst>
                                        </p:cTn>
                                        <p:tgtEl>
                                          <p:spTgt spid="469030"/>
                                        </p:tgtEl>
                                        <p:attrNameLst>
                                          <p:attrName>ppt_x</p:attrName>
                                        </p:attrNameLst>
                                      </p:cBhvr>
                                    </p:anim>
                                    <p:anim from="0" to="-1.0" calcmode="lin" valueType="num">
                                      <p:cBhvr>
                                        <p:cTn id="41" dur="200" decel="50000" autoRev="1" fill="hold">
                                          <p:stCondLst>
                                            <p:cond delay="600"/>
                                          </p:stCondLst>
                                        </p:cTn>
                                        <p:tgtEl>
                                          <p:spTgt spid="469030"/>
                                        </p:tgtEl>
                                        <p:attrNameLst>
                                          <p:attrName>xshear</p:attrName>
                                        </p:attrNameLst>
                                      </p:cBhvr>
                                    </p:anim>
                                    <p:animScale>
                                      <p:cBhvr>
                                        <p:cTn id="42" dur="200" decel="100000" autoRev="1" fill="hold">
                                          <p:stCondLst>
                                            <p:cond delay="600"/>
                                          </p:stCondLst>
                                        </p:cTn>
                                        <p:tgtEl>
                                          <p:spTgt spid="469030"/>
                                        </p:tgtEl>
                                      </p:cBhvr>
                                      <p:from x="100000" y="100000"/>
                                      <p:to x="80000" y="100000"/>
                                    </p:animScale>
                                    <p:anim by="(#ppt_h/3+#ppt_w*0.1)" calcmode="lin" valueType="num">
                                      <p:cBhvr additive="sum">
                                        <p:cTn id="43" dur="200" decel="100000" autoRev="1" fill="hold">
                                          <p:stCondLst>
                                            <p:cond delay="600"/>
                                          </p:stCondLst>
                                        </p:cTn>
                                        <p:tgtEl>
                                          <p:spTgt spid="469030"/>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9026"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234" name="Rectangle 2"/>
          <p:cNvSpPr>
            <a:spLocks noGrp="1" noChangeArrowheads="1"/>
          </p:cNvSpPr>
          <p:nvPr>
            <p:ph type="title"/>
          </p:nvPr>
        </p:nvSpPr>
        <p:spPr>
          <a:xfrm>
            <a:off x="1992313" y="692150"/>
            <a:ext cx="8001000" cy="838200"/>
          </a:xfrm>
        </p:spPr>
        <p:txBody>
          <a:bodyPr/>
          <a:lstStyle/>
          <a:p>
            <a:pPr eaLnBrk="1" hangingPunct="1"/>
            <a:r>
              <a:rPr lang="fa-IR" altLang="en-US" smtClean="0"/>
              <a:t>تمرين 10</a:t>
            </a:r>
            <a:endParaRPr lang="en-US" altLang="en-US" smtClean="0"/>
          </a:p>
        </p:txBody>
      </p:sp>
      <p:sp>
        <p:nvSpPr>
          <p:cNvPr id="479238" name="Rectangle 6"/>
          <p:cNvSpPr>
            <a:spLocks noChangeArrowheads="1"/>
          </p:cNvSpPr>
          <p:nvPr/>
        </p:nvSpPr>
        <p:spPr bwMode="auto">
          <a:xfrm>
            <a:off x="2135188" y="2781300"/>
            <a:ext cx="8064500" cy="1511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just" eaLnBrk="1" hangingPunct="1"/>
            <a:r>
              <a:rPr lang="fa-IR" altLang="en-US"/>
              <a:t>در تمرين قبل اگر هر گلوله با آهنگ </a:t>
            </a:r>
            <a:r>
              <a:rPr lang="fa-IR" altLang="en-US">
                <a:solidFill>
                  <a:srgbClr val="000000"/>
                </a:solidFill>
              </a:rPr>
              <a:t> </a:t>
            </a:r>
            <a:r>
              <a:rPr lang="en-US" altLang="en-US">
                <a:solidFill>
                  <a:srgbClr val="000000"/>
                </a:solidFill>
              </a:rPr>
              <a:t> </a:t>
            </a:r>
            <a:r>
              <a:rPr lang="en-US" altLang="en-US">
                <a:solidFill>
                  <a:srgbClr val="000000"/>
                </a:solidFill>
                <a:latin typeface="B Nazanin" panose="00000400000000000000" pitchFamily="2" charset="-78"/>
              </a:rPr>
              <a:t>10</a:t>
            </a:r>
            <a:r>
              <a:rPr lang="en-US" altLang="en-US" baseline="30000">
                <a:solidFill>
                  <a:srgbClr val="000000"/>
                </a:solidFill>
                <a:latin typeface="B Nazanin" panose="00000400000000000000" pitchFamily="2" charset="-78"/>
              </a:rPr>
              <a:t>-9</a:t>
            </a:r>
            <a:r>
              <a:rPr lang="en-US" altLang="en-US">
                <a:solidFill>
                  <a:srgbClr val="000000"/>
                </a:solidFill>
                <a:cs typeface="Times New Roman" panose="02020603050405020304" pitchFamily="18" charset="0"/>
              </a:rPr>
              <a:t>C/sec</a:t>
            </a:r>
            <a:r>
              <a:rPr lang="fa-IR" altLang="en-US"/>
              <a:t>بار خود را از دست دهد، گلوله ها با چه سرعت نسبي لحظه اي در ابتدا به هم نزديک مي شوند؟</a:t>
            </a:r>
            <a:endParaRPr lang="en-US" altLang="en-US"/>
          </a:p>
        </p:txBody>
      </p:sp>
    </p:spTree>
    <p:extLst>
      <p:ext uri="{BB962C8B-B14F-4D97-AF65-F5344CB8AC3E}">
        <p14:creationId xmlns:p14="http://schemas.microsoft.com/office/powerpoint/2010/main" val="1431055577"/>
      </p:ext>
    </p:extLst>
  </p:cSld>
  <p:clrMapOvr>
    <a:masterClrMapping/>
  </p:clrMapOvr>
  <p:transition>
    <p:comb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479234"/>
                                        </p:tgtEl>
                                        <p:attrNameLst>
                                          <p:attrName>style.visibility</p:attrName>
                                        </p:attrNameLst>
                                      </p:cBhvr>
                                      <p:to>
                                        <p:strVal val="visible"/>
                                      </p:to>
                                    </p:set>
                                    <p:animEffect transition="in" filter="fade">
                                      <p:cBhvr>
                                        <p:cTn id="7" dur="800" decel="100000"/>
                                        <p:tgtEl>
                                          <p:spTgt spid="479234"/>
                                        </p:tgtEl>
                                      </p:cBhvr>
                                    </p:animEffect>
                                    <p:anim calcmode="lin" valueType="num">
                                      <p:cBhvr>
                                        <p:cTn id="8" dur="800" decel="100000" fill="hold"/>
                                        <p:tgtEl>
                                          <p:spTgt spid="479234"/>
                                        </p:tgtEl>
                                        <p:attrNameLst>
                                          <p:attrName>style.rotation</p:attrName>
                                        </p:attrNameLst>
                                      </p:cBhvr>
                                      <p:tavLst>
                                        <p:tav tm="0">
                                          <p:val>
                                            <p:fltVal val="-90"/>
                                          </p:val>
                                        </p:tav>
                                        <p:tav tm="100000">
                                          <p:val>
                                            <p:fltVal val="0"/>
                                          </p:val>
                                        </p:tav>
                                      </p:tavLst>
                                    </p:anim>
                                    <p:anim calcmode="lin" valueType="num">
                                      <p:cBhvr>
                                        <p:cTn id="9" dur="800" decel="100000" fill="hold"/>
                                        <p:tgtEl>
                                          <p:spTgt spid="479234"/>
                                        </p:tgtEl>
                                        <p:attrNameLst>
                                          <p:attrName>ppt_x</p:attrName>
                                        </p:attrNameLst>
                                      </p:cBhvr>
                                      <p:tavLst>
                                        <p:tav tm="0">
                                          <p:val>
                                            <p:strVal val="#ppt_x+0.4"/>
                                          </p:val>
                                        </p:tav>
                                        <p:tav tm="100000">
                                          <p:val>
                                            <p:strVal val="#ppt_x-0.05"/>
                                          </p:val>
                                        </p:tav>
                                      </p:tavLst>
                                    </p:anim>
                                    <p:anim calcmode="lin" valueType="num">
                                      <p:cBhvr>
                                        <p:cTn id="10" dur="800" decel="100000" fill="hold"/>
                                        <p:tgtEl>
                                          <p:spTgt spid="47923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7923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79234"/>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35000"/>
                                  </p:iterate>
                                  <p:childTnLst>
                                    <p:set>
                                      <p:cBhvr>
                                        <p:cTn id="15" dur="1" fill="hold">
                                          <p:stCondLst>
                                            <p:cond delay="0"/>
                                          </p:stCondLst>
                                        </p:cTn>
                                        <p:tgtEl>
                                          <p:spTgt spid="479238"/>
                                        </p:tgtEl>
                                        <p:attrNameLst>
                                          <p:attrName>style.visibility</p:attrName>
                                        </p:attrNameLst>
                                      </p:cBhvr>
                                      <p:to>
                                        <p:strVal val="visible"/>
                                      </p:to>
                                    </p:set>
                                    <p:anim calcmode="discrete" valueType="clr">
                                      <p:cBhvr override="childStyle">
                                        <p:cTn id="16" dur="80"/>
                                        <p:tgtEl>
                                          <p:spTgt spid="479238"/>
                                        </p:tgtEl>
                                        <p:attrNameLst>
                                          <p:attrName>style.color</p:attrName>
                                        </p:attrNameLst>
                                      </p:cBhvr>
                                      <p:tavLst>
                                        <p:tav tm="0">
                                          <p:val>
                                            <p:clrVal>
                                              <a:schemeClr val="accent2"/>
                                            </p:clrVal>
                                          </p:val>
                                        </p:tav>
                                        <p:tav tm="50000">
                                          <p:val>
                                            <p:clrVal>
                                              <a:srgbClr val="00CC00"/>
                                            </p:clrVal>
                                          </p:val>
                                        </p:tav>
                                      </p:tavLst>
                                    </p:anim>
                                    <p:anim calcmode="discrete" valueType="clr">
                                      <p:cBhvr>
                                        <p:cTn id="17" dur="80"/>
                                        <p:tgtEl>
                                          <p:spTgt spid="479238"/>
                                        </p:tgtEl>
                                        <p:attrNameLst>
                                          <p:attrName>fillcolor</p:attrName>
                                        </p:attrNameLst>
                                      </p:cBhvr>
                                      <p:tavLst>
                                        <p:tav tm="0">
                                          <p:val>
                                            <p:clrVal>
                                              <a:schemeClr val="accent2"/>
                                            </p:clrVal>
                                          </p:val>
                                        </p:tav>
                                        <p:tav tm="50000">
                                          <p:val>
                                            <p:clrVal>
                                              <a:schemeClr val="hlink"/>
                                            </p:clrVal>
                                          </p:val>
                                        </p:tav>
                                      </p:tavLst>
                                    </p:anim>
                                    <p:set>
                                      <p:cBhvr>
                                        <p:cTn id="18" dur="80"/>
                                        <p:tgtEl>
                                          <p:spTgt spid="47923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9234" grpId="0"/>
      <p:bldP spid="479238"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306" name="Rectangle 2"/>
          <p:cNvSpPr>
            <a:spLocks noGrp="1" noChangeArrowheads="1"/>
          </p:cNvSpPr>
          <p:nvPr>
            <p:ph type="title"/>
          </p:nvPr>
        </p:nvSpPr>
        <p:spPr>
          <a:xfrm>
            <a:off x="1992313" y="692150"/>
            <a:ext cx="8001000" cy="838200"/>
          </a:xfrm>
        </p:spPr>
        <p:txBody>
          <a:bodyPr/>
          <a:lstStyle/>
          <a:p>
            <a:pPr eaLnBrk="1" hangingPunct="1"/>
            <a:r>
              <a:rPr lang="fa-IR" altLang="en-US" smtClean="0"/>
              <a:t>حل تمرين 10</a:t>
            </a:r>
            <a:endParaRPr lang="en-US" altLang="en-US" smtClean="0"/>
          </a:p>
        </p:txBody>
      </p:sp>
      <p:sp>
        <p:nvSpPr>
          <p:cNvPr id="482314" name="Rectangle 10"/>
          <p:cNvSpPr>
            <a:spLocks noGrp="1" noChangeArrowheads="1"/>
          </p:cNvSpPr>
          <p:nvPr>
            <p:ph type="body" sz="half" idx="1"/>
          </p:nvPr>
        </p:nvSpPr>
        <p:spPr>
          <a:xfrm>
            <a:off x="1919288" y="2205038"/>
            <a:ext cx="2298700" cy="863600"/>
          </a:xfrm>
        </p:spPr>
        <p:txBody>
          <a:bodyPr/>
          <a:lstStyle/>
          <a:p>
            <a:pPr eaLnBrk="1" hangingPunct="1">
              <a:buFontTx/>
              <a:buNone/>
            </a:pPr>
            <a:r>
              <a:rPr lang="fa-IR" altLang="en-US" sz="2400"/>
              <a:t>:از تمرين 9 داريم</a:t>
            </a:r>
            <a:endParaRPr lang="en-US" altLang="en-US" sz="2400"/>
          </a:p>
        </p:txBody>
      </p:sp>
      <p:graphicFrame>
        <p:nvGraphicFramePr>
          <p:cNvPr id="482310" name="Object 6"/>
          <p:cNvGraphicFramePr>
            <a:graphicFrameLocks noChangeAspect="1"/>
          </p:cNvGraphicFramePr>
          <p:nvPr>
            <p:ph sz="quarter" idx="4294967295"/>
          </p:nvPr>
        </p:nvGraphicFramePr>
        <p:xfrm>
          <a:off x="2709864" y="3200400"/>
          <a:ext cx="3817937" cy="1250950"/>
        </p:xfrm>
        <a:graphic>
          <a:graphicData uri="http://schemas.openxmlformats.org/presentationml/2006/ole">
            <mc:AlternateContent xmlns:mc="http://schemas.openxmlformats.org/markup-compatibility/2006">
              <mc:Choice xmlns:v="urn:schemas-microsoft-com:vml" Requires="v">
                <p:oleObj spid="_x0000_s15362" name="Equation" r:id="rId3" imgW="1548728" imgH="571252" progId="Equation.3">
                  <p:embed/>
                </p:oleObj>
              </mc:Choice>
              <mc:Fallback>
                <p:oleObj name="Equation" r:id="rId3" imgW="1548728" imgH="571252"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09864" y="3200400"/>
                        <a:ext cx="3817937" cy="1250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82312" name="Object 8"/>
          <p:cNvGraphicFramePr>
            <a:graphicFrameLocks noChangeAspect="1"/>
          </p:cNvGraphicFramePr>
          <p:nvPr>
            <p:ph sz="quarter" idx="4294967295"/>
          </p:nvPr>
        </p:nvGraphicFramePr>
        <p:xfrm>
          <a:off x="2459038" y="4829176"/>
          <a:ext cx="7004050" cy="1109663"/>
        </p:xfrm>
        <a:graphic>
          <a:graphicData uri="http://schemas.openxmlformats.org/presentationml/2006/ole">
            <mc:AlternateContent xmlns:mc="http://schemas.openxmlformats.org/markup-compatibility/2006">
              <mc:Choice xmlns:v="urn:schemas-microsoft-com:vml" Requires="v">
                <p:oleObj spid="_x0000_s15363" name="Equation" r:id="rId5" imgW="3340100" imgH="584200" progId="Equation.3">
                  <p:embed/>
                </p:oleObj>
              </mc:Choice>
              <mc:Fallback>
                <p:oleObj name="Equation" r:id="rId5" imgW="3340100" imgH="584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59038" y="4829176"/>
                        <a:ext cx="7004050" cy="1109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482320" name="Group 16"/>
          <p:cNvGrpSpPr>
            <a:grpSpLocks/>
          </p:cNvGrpSpPr>
          <p:nvPr/>
        </p:nvGrpSpPr>
        <p:grpSpPr bwMode="auto">
          <a:xfrm>
            <a:off x="4511676" y="1844675"/>
            <a:ext cx="4752975" cy="1220788"/>
            <a:chOff x="2109" y="1257"/>
            <a:chExt cx="2421" cy="674"/>
          </a:xfrm>
        </p:grpSpPr>
        <p:graphicFrame>
          <p:nvGraphicFramePr>
            <p:cNvPr id="59399" name="Object 4"/>
            <p:cNvGraphicFramePr>
              <a:graphicFrameLocks noChangeAspect="1"/>
            </p:cNvGraphicFramePr>
            <p:nvPr/>
          </p:nvGraphicFramePr>
          <p:xfrm>
            <a:off x="3361" y="1257"/>
            <a:ext cx="1169" cy="674"/>
          </p:xfrm>
          <a:graphic>
            <a:graphicData uri="http://schemas.openxmlformats.org/presentationml/2006/ole">
              <mc:AlternateContent xmlns:mc="http://schemas.openxmlformats.org/markup-compatibility/2006">
                <mc:Choice xmlns:v="urn:schemas-microsoft-com:vml" Requires="v">
                  <p:oleObj spid="_x0000_s15364" name="Equation" r:id="rId7" imgW="1079032" imgH="622030" progId="Equation.3">
                    <p:embed/>
                  </p:oleObj>
                </mc:Choice>
                <mc:Fallback>
                  <p:oleObj name="Equation" r:id="rId7" imgW="1079032" imgH="62203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61" y="1257"/>
                          <a:ext cx="1169" cy="67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9400" name="Line 13"/>
            <p:cNvSpPr>
              <a:spLocks noChangeShapeType="1"/>
            </p:cNvSpPr>
            <p:nvPr/>
          </p:nvSpPr>
          <p:spPr bwMode="auto">
            <a:xfrm>
              <a:off x="2109" y="1616"/>
              <a:ext cx="929" cy="0"/>
            </a:xfrm>
            <a:prstGeom prst="line">
              <a:avLst/>
            </a:prstGeom>
            <a:noFill/>
            <a:ln w="38100" cap="sq" cmpd="dbl">
              <a:solidFill>
                <a:srgbClr val="FF00FF"/>
              </a:solidFill>
              <a:round/>
              <a:headEnd type="none" w="sm" len="sm"/>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extLst>
      <p:ext uri="{BB962C8B-B14F-4D97-AF65-F5344CB8AC3E}">
        <p14:creationId xmlns:p14="http://schemas.microsoft.com/office/powerpoint/2010/main" val="639395572"/>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482306"/>
                                        </p:tgtEl>
                                        <p:attrNameLst>
                                          <p:attrName>style.visibility</p:attrName>
                                        </p:attrNameLst>
                                      </p:cBhvr>
                                      <p:to>
                                        <p:strVal val="visible"/>
                                      </p:to>
                                    </p:set>
                                    <p:animEffect transition="in" filter="fade">
                                      <p:cBhvr>
                                        <p:cTn id="7" dur="800" decel="100000"/>
                                        <p:tgtEl>
                                          <p:spTgt spid="482306"/>
                                        </p:tgtEl>
                                      </p:cBhvr>
                                    </p:animEffect>
                                    <p:anim calcmode="lin" valueType="num">
                                      <p:cBhvr>
                                        <p:cTn id="8" dur="800" decel="100000" fill="hold"/>
                                        <p:tgtEl>
                                          <p:spTgt spid="482306"/>
                                        </p:tgtEl>
                                        <p:attrNameLst>
                                          <p:attrName>style.rotation</p:attrName>
                                        </p:attrNameLst>
                                      </p:cBhvr>
                                      <p:tavLst>
                                        <p:tav tm="0">
                                          <p:val>
                                            <p:fltVal val="-90"/>
                                          </p:val>
                                        </p:tav>
                                        <p:tav tm="100000">
                                          <p:val>
                                            <p:fltVal val="0"/>
                                          </p:val>
                                        </p:tav>
                                      </p:tavLst>
                                    </p:anim>
                                    <p:anim calcmode="lin" valueType="num">
                                      <p:cBhvr>
                                        <p:cTn id="9" dur="800" decel="100000" fill="hold"/>
                                        <p:tgtEl>
                                          <p:spTgt spid="482306"/>
                                        </p:tgtEl>
                                        <p:attrNameLst>
                                          <p:attrName>ppt_x</p:attrName>
                                        </p:attrNameLst>
                                      </p:cBhvr>
                                      <p:tavLst>
                                        <p:tav tm="0">
                                          <p:val>
                                            <p:strVal val="#ppt_x+0.4"/>
                                          </p:val>
                                        </p:tav>
                                        <p:tav tm="100000">
                                          <p:val>
                                            <p:strVal val="#ppt_x-0.05"/>
                                          </p:val>
                                        </p:tav>
                                      </p:tavLst>
                                    </p:anim>
                                    <p:anim calcmode="lin" valueType="num">
                                      <p:cBhvr>
                                        <p:cTn id="10" dur="800" decel="100000" fill="hold"/>
                                        <p:tgtEl>
                                          <p:spTgt spid="48230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8230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82306"/>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49" presetClass="entr" presetSubtype="0" decel="100000" fill="hold" grpId="0" nodeType="afterEffect">
                                  <p:stCondLst>
                                    <p:cond delay="0"/>
                                  </p:stCondLst>
                                  <p:childTnLst>
                                    <p:set>
                                      <p:cBhvr>
                                        <p:cTn id="15" dur="1" fill="hold">
                                          <p:stCondLst>
                                            <p:cond delay="0"/>
                                          </p:stCondLst>
                                        </p:cTn>
                                        <p:tgtEl>
                                          <p:spTgt spid="482314">
                                            <p:txEl>
                                              <p:pRg st="0" end="0"/>
                                            </p:txEl>
                                          </p:spTgt>
                                        </p:tgtEl>
                                        <p:attrNameLst>
                                          <p:attrName>style.visibility</p:attrName>
                                        </p:attrNameLst>
                                      </p:cBhvr>
                                      <p:to>
                                        <p:strVal val="visible"/>
                                      </p:to>
                                    </p:set>
                                    <p:anim calcmode="lin" valueType="num">
                                      <p:cBhvr>
                                        <p:cTn id="16" dur="500" fill="hold"/>
                                        <p:tgtEl>
                                          <p:spTgt spid="482314">
                                            <p:txEl>
                                              <p:pRg st="0" end="0"/>
                                            </p:txEl>
                                          </p:spTgt>
                                        </p:tgtEl>
                                        <p:attrNameLst>
                                          <p:attrName>ppt_w</p:attrName>
                                        </p:attrNameLst>
                                      </p:cBhvr>
                                      <p:tavLst>
                                        <p:tav tm="0">
                                          <p:val>
                                            <p:fltVal val="0"/>
                                          </p:val>
                                        </p:tav>
                                        <p:tav tm="100000">
                                          <p:val>
                                            <p:strVal val="#ppt_w"/>
                                          </p:val>
                                        </p:tav>
                                      </p:tavLst>
                                    </p:anim>
                                    <p:anim calcmode="lin" valueType="num">
                                      <p:cBhvr>
                                        <p:cTn id="17" dur="500" fill="hold"/>
                                        <p:tgtEl>
                                          <p:spTgt spid="482314">
                                            <p:txEl>
                                              <p:pRg st="0" end="0"/>
                                            </p:txEl>
                                          </p:spTgt>
                                        </p:tgtEl>
                                        <p:attrNameLst>
                                          <p:attrName>ppt_h</p:attrName>
                                        </p:attrNameLst>
                                      </p:cBhvr>
                                      <p:tavLst>
                                        <p:tav tm="0">
                                          <p:val>
                                            <p:fltVal val="0"/>
                                          </p:val>
                                        </p:tav>
                                        <p:tav tm="100000">
                                          <p:val>
                                            <p:strVal val="#ppt_h"/>
                                          </p:val>
                                        </p:tav>
                                      </p:tavLst>
                                    </p:anim>
                                    <p:anim calcmode="lin" valueType="num">
                                      <p:cBhvr>
                                        <p:cTn id="18" dur="500" fill="hold"/>
                                        <p:tgtEl>
                                          <p:spTgt spid="482314">
                                            <p:txEl>
                                              <p:pRg st="0" end="0"/>
                                            </p:txEl>
                                          </p:spTgt>
                                        </p:tgtEl>
                                        <p:attrNameLst>
                                          <p:attrName>style.rotation</p:attrName>
                                        </p:attrNameLst>
                                      </p:cBhvr>
                                      <p:tavLst>
                                        <p:tav tm="0">
                                          <p:val>
                                            <p:fltVal val="360"/>
                                          </p:val>
                                        </p:tav>
                                        <p:tav tm="100000">
                                          <p:val>
                                            <p:fltVal val="0"/>
                                          </p:val>
                                        </p:tav>
                                      </p:tavLst>
                                    </p:anim>
                                    <p:animEffect transition="in" filter="fade">
                                      <p:cBhvr>
                                        <p:cTn id="19" dur="500"/>
                                        <p:tgtEl>
                                          <p:spTgt spid="482314">
                                            <p:txEl>
                                              <p:pRg st="0" end="0"/>
                                            </p:txEl>
                                          </p:spTgt>
                                        </p:tgtEl>
                                      </p:cBhvr>
                                    </p:animEffect>
                                  </p:childTnLst>
                                </p:cTn>
                              </p:par>
                            </p:childTnLst>
                          </p:cTn>
                        </p:par>
                        <p:par>
                          <p:cTn id="20" fill="hold" nodeType="afterGroup">
                            <p:stCondLst>
                              <p:cond delay="1500"/>
                            </p:stCondLst>
                            <p:childTnLst>
                              <p:par>
                                <p:cTn id="21" presetID="34" presetClass="entr" presetSubtype="0" fill="hold" nodeType="afterEffect">
                                  <p:stCondLst>
                                    <p:cond delay="0"/>
                                  </p:stCondLst>
                                  <p:childTnLst>
                                    <p:set>
                                      <p:cBhvr>
                                        <p:cTn id="22" dur="1" fill="hold">
                                          <p:stCondLst>
                                            <p:cond delay="0"/>
                                          </p:stCondLst>
                                        </p:cTn>
                                        <p:tgtEl>
                                          <p:spTgt spid="482320"/>
                                        </p:tgtEl>
                                        <p:attrNameLst>
                                          <p:attrName>style.visibility</p:attrName>
                                        </p:attrNameLst>
                                      </p:cBhvr>
                                      <p:to>
                                        <p:strVal val="visible"/>
                                      </p:to>
                                    </p:set>
                                    <p:anim from="(-#ppt_w/2)" to="(#ppt_x)" calcmode="lin" valueType="num">
                                      <p:cBhvr>
                                        <p:cTn id="23" dur="600" fill="hold">
                                          <p:stCondLst>
                                            <p:cond delay="0"/>
                                          </p:stCondLst>
                                        </p:cTn>
                                        <p:tgtEl>
                                          <p:spTgt spid="482320"/>
                                        </p:tgtEl>
                                        <p:attrNameLst>
                                          <p:attrName>ppt_x</p:attrName>
                                        </p:attrNameLst>
                                      </p:cBhvr>
                                    </p:anim>
                                    <p:anim from="0" to="-1.0" calcmode="lin" valueType="num">
                                      <p:cBhvr>
                                        <p:cTn id="24" dur="200" decel="50000" autoRev="1" fill="hold">
                                          <p:stCondLst>
                                            <p:cond delay="600"/>
                                          </p:stCondLst>
                                        </p:cTn>
                                        <p:tgtEl>
                                          <p:spTgt spid="482320"/>
                                        </p:tgtEl>
                                        <p:attrNameLst>
                                          <p:attrName>xshear</p:attrName>
                                        </p:attrNameLst>
                                      </p:cBhvr>
                                    </p:anim>
                                    <p:animScale>
                                      <p:cBhvr>
                                        <p:cTn id="25" dur="200" decel="100000" autoRev="1" fill="hold">
                                          <p:stCondLst>
                                            <p:cond delay="600"/>
                                          </p:stCondLst>
                                        </p:cTn>
                                        <p:tgtEl>
                                          <p:spTgt spid="482320"/>
                                        </p:tgtEl>
                                      </p:cBhvr>
                                      <p:from x="100000" y="100000"/>
                                      <p:to x="80000" y="100000"/>
                                    </p:animScale>
                                    <p:anim by="(#ppt_h/3+#ppt_w*0.1)" calcmode="lin" valueType="num">
                                      <p:cBhvr additive="sum">
                                        <p:cTn id="26" dur="200" decel="100000" autoRev="1" fill="hold">
                                          <p:stCondLst>
                                            <p:cond delay="600"/>
                                          </p:stCondLst>
                                        </p:cTn>
                                        <p:tgtEl>
                                          <p:spTgt spid="482320"/>
                                        </p:tgtEl>
                                        <p:attrNameLst>
                                          <p:attrName>ppt_x</p:attrName>
                                        </p:attrNameLst>
                                      </p:cBhvr>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4" presetClass="entr" presetSubtype="0" fill="hold" nodeType="clickEffect">
                                  <p:stCondLst>
                                    <p:cond delay="0"/>
                                  </p:stCondLst>
                                  <p:childTnLst>
                                    <p:set>
                                      <p:cBhvr>
                                        <p:cTn id="30" dur="1" fill="hold">
                                          <p:stCondLst>
                                            <p:cond delay="0"/>
                                          </p:stCondLst>
                                        </p:cTn>
                                        <p:tgtEl>
                                          <p:spTgt spid="482310"/>
                                        </p:tgtEl>
                                        <p:attrNameLst>
                                          <p:attrName>style.visibility</p:attrName>
                                        </p:attrNameLst>
                                      </p:cBhvr>
                                      <p:to>
                                        <p:strVal val="visible"/>
                                      </p:to>
                                    </p:set>
                                    <p:anim from="(-#ppt_w/2)" to="(#ppt_x)" calcmode="lin" valueType="num">
                                      <p:cBhvr>
                                        <p:cTn id="31" dur="600" fill="hold">
                                          <p:stCondLst>
                                            <p:cond delay="0"/>
                                          </p:stCondLst>
                                        </p:cTn>
                                        <p:tgtEl>
                                          <p:spTgt spid="482310"/>
                                        </p:tgtEl>
                                        <p:attrNameLst>
                                          <p:attrName>ppt_x</p:attrName>
                                        </p:attrNameLst>
                                      </p:cBhvr>
                                    </p:anim>
                                    <p:anim from="0" to="-1.0" calcmode="lin" valueType="num">
                                      <p:cBhvr>
                                        <p:cTn id="32" dur="200" decel="50000" autoRev="1" fill="hold">
                                          <p:stCondLst>
                                            <p:cond delay="600"/>
                                          </p:stCondLst>
                                        </p:cTn>
                                        <p:tgtEl>
                                          <p:spTgt spid="482310"/>
                                        </p:tgtEl>
                                        <p:attrNameLst>
                                          <p:attrName>xshear</p:attrName>
                                        </p:attrNameLst>
                                      </p:cBhvr>
                                    </p:anim>
                                    <p:animScale>
                                      <p:cBhvr>
                                        <p:cTn id="33" dur="200" decel="100000" autoRev="1" fill="hold">
                                          <p:stCondLst>
                                            <p:cond delay="600"/>
                                          </p:stCondLst>
                                        </p:cTn>
                                        <p:tgtEl>
                                          <p:spTgt spid="482310"/>
                                        </p:tgtEl>
                                      </p:cBhvr>
                                      <p:from x="100000" y="100000"/>
                                      <p:to x="80000" y="100000"/>
                                    </p:animScale>
                                    <p:anim by="(#ppt_h/3+#ppt_w*0.1)" calcmode="lin" valueType="num">
                                      <p:cBhvr additive="sum">
                                        <p:cTn id="34" dur="200" decel="100000" autoRev="1" fill="hold">
                                          <p:stCondLst>
                                            <p:cond delay="600"/>
                                          </p:stCondLst>
                                        </p:cTn>
                                        <p:tgtEl>
                                          <p:spTgt spid="482310"/>
                                        </p:tgtEl>
                                        <p:attrNameLst>
                                          <p:attrName>ppt_x</p:attrName>
                                        </p:attrNameLst>
                                      </p:cBhvr>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37" presetClass="entr" presetSubtype="0" fill="hold" nodeType="clickEffect">
                                  <p:stCondLst>
                                    <p:cond delay="0"/>
                                  </p:stCondLst>
                                  <p:childTnLst>
                                    <p:set>
                                      <p:cBhvr>
                                        <p:cTn id="38" dur="1" fill="hold">
                                          <p:stCondLst>
                                            <p:cond delay="0"/>
                                          </p:stCondLst>
                                        </p:cTn>
                                        <p:tgtEl>
                                          <p:spTgt spid="482312"/>
                                        </p:tgtEl>
                                        <p:attrNameLst>
                                          <p:attrName>style.visibility</p:attrName>
                                        </p:attrNameLst>
                                      </p:cBhvr>
                                      <p:to>
                                        <p:strVal val="visible"/>
                                      </p:to>
                                    </p:set>
                                    <p:animEffect transition="in" filter="fade">
                                      <p:cBhvr>
                                        <p:cTn id="39" dur="1000"/>
                                        <p:tgtEl>
                                          <p:spTgt spid="482312"/>
                                        </p:tgtEl>
                                      </p:cBhvr>
                                    </p:animEffect>
                                    <p:anim calcmode="lin" valueType="num">
                                      <p:cBhvr>
                                        <p:cTn id="40" dur="1000" fill="hold"/>
                                        <p:tgtEl>
                                          <p:spTgt spid="482312"/>
                                        </p:tgtEl>
                                        <p:attrNameLst>
                                          <p:attrName>ppt_x</p:attrName>
                                        </p:attrNameLst>
                                      </p:cBhvr>
                                      <p:tavLst>
                                        <p:tav tm="0">
                                          <p:val>
                                            <p:strVal val="#ppt_x"/>
                                          </p:val>
                                        </p:tav>
                                        <p:tav tm="100000">
                                          <p:val>
                                            <p:strVal val="#ppt_x"/>
                                          </p:val>
                                        </p:tav>
                                      </p:tavLst>
                                    </p:anim>
                                    <p:anim calcmode="lin" valueType="num">
                                      <p:cBhvr>
                                        <p:cTn id="41" dur="900" decel="100000" fill="hold"/>
                                        <p:tgtEl>
                                          <p:spTgt spid="482312"/>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48231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2306" grpId="0"/>
      <p:bldP spid="482314"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0" name="Rectangle 2"/>
          <p:cNvSpPr>
            <a:spLocks noGrp="1" noChangeArrowheads="1"/>
          </p:cNvSpPr>
          <p:nvPr>
            <p:ph type="title"/>
          </p:nvPr>
        </p:nvSpPr>
        <p:spPr>
          <a:xfrm>
            <a:off x="1919288" y="836613"/>
            <a:ext cx="8001000" cy="838200"/>
          </a:xfrm>
        </p:spPr>
        <p:txBody>
          <a:bodyPr/>
          <a:lstStyle/>
          <a:p>
            <a:pPr eaLnBrk="1" hangingPunct="1"/>
            <a:r>
              <a:rPr lang="fa-IR" altLang="en-US" smtClean="0"/>
              <a:t>تمرين 11</a:t>
            </a:r>
            <a:endParaRPr lang="en-US" altLang="en-US" smtClean="0"/>
          </a:p>
        </p:txBody>
      </p:sp>
      <p:sp>
        <p:nvSpPr>
          <p:cNvPr id="488451" name="Rectangle 3"/>
          <p:cNvSpPr>
            <a:spLocks noGrp="1" noChangeArrowheads="1"/>
          </p:cNvSpPr>
          <p:nvPr>
            <p:ph type="body" idx="1"/>
          </p:nvPr>
        </p:nvSpPr>
        <p:spPr>
          <a:xfrm>
            <a:off x="2208213" y="2708275"/>
            <a:ext cx="7772400" cy="1701800"/>
          </a:xfrm>
        </p:spPr>
        <p:txBody>
          <a:bodyPr/>
          <a:lstStyle/>
          <a:p>
            <a:pPr algn="justLow" eaLnBrk="1" hangingPunct="1"/>
            <a:r>
              <a:rPr lang="fa-IR" altLang="en-US" smtClean="0"/>
              <a:t>اگر گلوله ها در تمرين </a:t>
            </a:r>
            <a:r>
              <a:rPr lang="fa-IR" altLang="en-US" smtClean="0">
                <a:solidFill>
                  <a:srgbClr val="000000"/>
                </a:solidFill>
              </a:rPr>
              <a:t>9</a:t>
            </a:r>
            <a:r>
              <a:rPr lang="fa-IR" altLang="en-US" smtClean="0"/>
              <a:t>رسانا باشند پس از تخليۀ يکي از آنها چه اتفاقي مي افتد و فاصلۀ تعادل جديد چقدر مي‌شود؟</a:t>
            </a:r>
            <a:endParaRPr lang="en-US" altLang="en-US" smtClean="0"/>
          </a:p>
        </p:txBody>
      </p:sp>
    </p:spTree>
    <p:extLst>
      <p:ext uri="{BB962C8B-B14F-4D97-AF65-F5344CB8AC3E}">
        <p14:creationId xmlns:p14="http://schemas.microsoft.com/office/powerpoint/2010/main" val="720033844"/>
      </p:ext>
    </p:extLst>
  </p:cSld>
  <p:clrMapOvr>
    <a:masterClrMapping/>
  </p:clrMapOvr>
  <p:transition>
    <p:comb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488450"/>
                                        </p:tgtEl>
                                        <p:attrNameLst>
                                          <p:attrName>style.visibility</p:attrName>
                                        </p:attrNameLst>
                                      </p:cBhvr>
                                      <p:to>
                                        <p:strVal val="visible"/>
                                      </p:to>
                                    </p:set>
                                    <p:animEffect transition="in" filter="fade">
                                      <p:cBhvr>
                                        <p:cTn id="7" dur="800" decel="100000"/>
                                        <p:tgtEl>
                                          <p:spTgt spid="488450"/>
                                        </p:tgtEl>
                                      </p:cBhvr>
                                    </p:animEffect>
                                    <p:anim calcmode="lin" valueType="num">
                                      <p:cBhvr>
                                        <p:cTn id="8" dur="800" decel="100000" fill="hold"/>
                                        <p:tgtEl>
                                          <p:spTgt spid="488450"/>
                                        </p:tgtEl>
                                        <p:attrNameLst>
                                          <p:attrName>style.rotation</p:attrName>
                                        </p:attrNameLst>
                                      </p:cBhvr>
                                      <p:tavLst>
                                        <p:tav tm="0">
                                          <p:val>
                                            <p:fltVal val="-90"/>
                                          </p:val>
                                        </p:tav>
                                        <p:tav tm="100000">
                                          <p:val>
                                            <p:fltVal val="0"/>
                                          </p:val>
                                        </p:tav>
                                      </p:tavLst>
                                    </p:anim>
                                    <p:anim calcmode="lin" valueType="num">
                                      <p:cBhvr>
                                        <p:cTn id="9" dur="800" decel="100000" fill="hold"/>
                                        <p:tgtEl>
                                          <p:spTgt spid="488450"/>
                                        </p:tgtEl>
                                        <p:attrNameLst>
                                          <p:attrName>ppt_x</p:attrName>
                                        </p:attrNameLst>
                                      </p:cBhvr>
                                      <p:tavLst>
                                        <p:tav tm="0">
                                          <p:val>
                                            <p:strVal val="#ppt_x+0.4"/>
                                          </p:val>
                                        </p:tav>
                                        <p:tav tm="100000">
                                          <p:val>
                                            <p:strVal val="#ppt_x-0.05"/>
                                          </p:val>
                                        </p:tav>
                                      </p:tavLst>
                                    </p:anim>
                                    <p:anim calcmode="lin" valueType="num">
                                      <p:cBhvr>
                                        <p:cTn id="10" dur="800" decel="100000" fill="hold"/>
                                        <p:tgtEl>
                                          <p:spTgt spid="48845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8845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88450"/>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35000"/>
                                  </p:iterate>
                                  <p:childTnLst>
                                    <p:set>
                                      <p:cBhvr>
                                        <p:cTn id="15" dur="1" fill="hold">
                                          <p:stCondLst>
                                            <p:cond delay="0"/>
                                          </p:stCondLst>
                                        </p:cTn>
                                        <p:tgtEl>
                                          <p:spTgt spid="488451">
                                            <p:txEl>
                                              <p:pRg st="0" end="0"/>
                                            </p:txEl>
                                          </p:spTgt>
                                        </p:tgtEl>
                                        <p:attrNameLst>
                                          <p:attrName>style.visibility</p:attrName>
                                        </p:attrNameLst>
                                      </p:cBhvr>
                                      <p:to>
                                        <p:strVal val="visible"/>
                                      </p:to>
                                    </p:set>
                                    <p:anim calcmode="discrete" valueType="clr">
                                      <p:cBhvr override="childStyle">
                                        <p:cTn id="16" dur="80"/>
                                        <p:tgtEl>
                                          <p:spTgt spid="488451">
                                            <p:txEl>
                                              <p:pRg st="0" end="0"/>
                                            </p:txEl>
                                          </p:spTgt>
                                        </p:tgtEl>
                                        <p:attrNameLst>
                                          <p:attrName>style.color</p:attrName>
                                        </p:attrNameLst>
                                      </p:cBhvr>
                                      <p:tavLst>
                                        <p:tav tm="0">
                                          <p:val>
                                            <p:clrVal>
                                              <a:schemeClr val="accent2"/>
                                            </p:clrVal>
                                          </p:val>
                                        </p:tav>
                                        <p:tav tm="50000">
                                          <p:val>
                                            <p:clrVal>
                                              <a:srgbClr val="00CC00"/>
                                            </p:clrVal>
                                          </p:val>
                                        </p:tav>
                                      </p:tavLst>
                                    </p:anim>
                                    <p:anim calcmode="discrete" valueType="clr">
                                      <p:cBhvr>
                                        <p:cTn id="17" dur="80"/>
                                        <p:tgtEl>
                                          <p:spTgt spid="488451">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488451">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8450" grpId="0"/>
      <p:bldP spid="488451"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9475" name="Rectangle 3"/>
          <p:cNvSpPr>
            <a:spLocks noGrp="1" noChangeArrowheads="1"/>
          </p:cNvSpPr>
          <p:nvPr>
            <p:ph type="body" idx="1"/>
          </p:nvPr>
        </p:nvSpPr>
        <p:spPr>
          <a:xfrm>
            <a:off x="2492375" y="1473201"/>
            <a:ext cx="7340600" cy="2339975"/>
          </a:xfrm>
        </p:spPr>
        <p:txBody>
          <a:bodyPr/>
          <a:lstStyle/>
          <a:p>
            <a:pPr algn="justLow" eaLnBrk="1" hangingPunct="1"/>
            <a:r>
              <a:rPr lang="fa-IR" altLang="en-US" smtClean="0"/>
              <a:t>پس از تخليۀ يک گلوله و تماس آنها با هم ، بار هر دو گلوله مساوي و برابر نصف مقدار قبل مي‌شود .</a:t>
            </a:r>
          </a:p>
          <a:p>
            <a:pPr algn="justLow" eaLnBrk="1" hangingPunct="1"/>
            <a:r>
              <a:rPr lang="fa-IR" altLang="en-US" smtClean="0"/>
              <a:t>و در اين صورت از رابطۀ زير ميتوان مقدار</a:t>
            </a:r>
            <a:r>
              <a:rPr lang="fa-IR" altLang="en-US" smtClean="0">
                <a:solidFill>
                  <a:srgbClr val="000000"/>
                </a:solidFill>
                <a:cs typeface="Times New Roman" panose="02020603050405020304" pitchFamily="18" charset="0"/>
              </a:rPr>
              <a:t> </a:t>
            </a:r>
            <a:r>
              <a:rPr lang="en-US" altLang="en-US" smtClean="0">
                <a:solidFill>
                  <a:srgbClr val="000000"/>
                </a:solidFill>
                <a:cs typeface="Times New Roman" panose="02020603050405020304" pitchFamily="18" charset="0"/>
              </a:rPr>
              <a:t>x</a:t>
            </a:r>
            <a:r>
              <a:rPr lang="fa-IR" altLang="en-US" smtClean="0"/>
              <a:t> را براي اين حالت به دست آورد.</a:t>
            </a:r>
            <a:endParaRPr lang="en-US" altLang="en-US" smtClean="0"/>
          </a:p>
        </p:txBody>
      </p:sp>
      <p:sp>
        <p:nvSpPr>
          <p:cNvPr id="489474" name="Rectangle 2"/>
          <p:cNvSpPr>
            <a:spLocks noGrp="1" noChangeArrowheads="1"/>
          </p:cNvSpPr>
          <p:nvPr>
            <p:ph type="title"/>
          </p:nvPr>
        </p:nvSpPr>
        <p:spPr>
          <a:xfrm>
            <a:off x="1919288" y="476250"/>
            <a:ext cx="8001000" cy="838200"/>
          </a:xfrm>
        </p:spPr>
        <p:txBody>
          <a:bodyPr/>
          <a:lstStyle/>
          <a:p>
            <a:pPr eaLnBrk="1" hangingPunct="1"/>
            <a:r>
              <a:rPr lang="fa-IR" altLang="en-US" smtClean="0"/>
              <a:t>حل تمرين 11</a:t>
            </a:r>
            <a:endParaRPr lang="en-US" altLang="en-US" smtClean="0"/>
          </a:p>
        </p:txBody>
      </p:sp>
      <p:graphicFrame>
        <p:nvGraphicFramePr>
          <p:cNvPr id="489478" name="Object 6"/>
          <p:cNvGraphicFramePr>
            <a:graphicFrameLocks noChangeAspect="1"/>
          </p:cNvGraphicFramePr>
          <p:nvPr>
            <p:ph sz="quarter" idx="4294967295"/>
          </p:nvPr>
        </p:nvGraphicFramePr>
        <p:xfrm>
          <a:off x="3140076" y="3951288"/>
          <a:ext cx="2379663" cy="1420812"/>
        </p:xfrm>
        <a:graphic>
          <a:graphicData uri="http://schemas.openxmlformats.org/presentationml/2006/ole">
            <mc:AlternateContent xmlns:mc="http://schemas.openxmlformats.org/markup-compatibility/2006">
              <mc:Choice xmlns:v="urn:schemas-microsoft-com:vml" Requires="v">
                <p:oleObj spid="_x0000_s16386" name="Equation" r:id="rId3" imgW="1040948" imgH="622030" progId="Equation.3">
                  <p:embed/>
                </p:oleObj>
              </mc:Choice>
              <mc:Fallback>
                <p:oleObj name="Equation" r:id="rId3" imgW="1040948" imgH="62203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0076" y="3951288"/>
                        <a:ext cx="2379663" cy="14208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327202086"/>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489474"/>
                                        </p:tgtEl>
                                        <p:attrNameLst>
                                          <p:attrName>style.visibility</p:attrName>
                                        </p:attrNameLst>
                                      </p:cBhvr>
                                      <p:to>
                                        <p:strVal val="visible"/>
                                      </p:to>
                                    </p:set>
                                    <p:animEffect transition="in" filter="fade">
                                      <p:cBhvr>
                                        <p:cTn id="7" dur="800" decel="100000"/>
                                        <p:tgtEl>
                                          <p:spTgt spid="489474"/>
                                        </p:tgtEl>
                                      </p:cBhvr>
                                    </p:animEffect>
                                    <p:anim calcmode="lin" valueType="num">
                                      <p:cBhvr>
                                        <p:cTn id="8" dur="800" decel="100000" fill="hold"/>
                                        <p:tgtEl>
                                          <p:spTgt spid="489474"/>
                                        </p:tgtEl>
                                        <p:attrNameLst>
                                          <p:attrName>style.rotation</p:attrName>
                                        </p:attrNameLst>
                                      </p:cBhvr>
                                      <p:tavLst>
                                        <p:tav tm="0">
                                          <p:val>
                                            <p:fltVal val="-90"/>
                                          </p:val>
                                        </p:tav>
                                        <p:tav tm="100000">
                                          <p:val>
                                            <p:fltVal val="0"/>
                                          </p:val>
                                        </p:tav>
                                      </p:tavLst>
                                    </p:anim>
                                    <p:anim calcmode="lin" valueType="num">
                                      <p:cBhvr>
                                        <p:cTn id="9" dur="800" decel="100000" fill="hold"/>
                                        <p:tgtEl>
                                          <p:spTgt spid="489474"/>
                                        </p:tgtEl>
                                        <p:attrNameLst>
                                          <p:attrName>ppt_x</p:attrName>
                                        </p:attrNameLst>
                                      </p:cBhvr>
                                      <p:tavLst>
                                        <p:tav tm="0">
                                          <p:val>
                                            <p:strVal val="#ppt_x+0.4"/>
                                          </p:val>
                                        </p:tav>
                                        <p:tav tm="100000">
                                          <p:val>
                                            <p:strVal val="#ppt_x-0.05"/>
                                          </p:val>
                                        </p:tav>
                                      </p:tavLst>
                                    </p:anim>
                                    <p:anim calcmode="lin" valueType="num">
                                      <p:cBhvr>
                                        <p:cTn id="10" dur="800" decel="100000" fill="hold"/>
                                        <p:tgtEl>
                                          <p:spTgt spid="48947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8947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89474"/>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35000"/>
                                  </p:iterate>
                                  <p:childTnLst>
                                    <p:set>
                                      <p:cBhvr>
                                        <p:cTn id="15" dur="1" fill="hold">
                                          <p:stCondLst>
                                            <p:cond delay="0"/>
                                          </p:stCondLst>
                                        </p:cTn>
                                        <p:tgtEl>
                                          <p:spTgt spid="489475">
                                            <p:txEl>
                                              <p:pRg st="0" end="0"/>
                                            </p:txEl>
                                          </p:spTgt>
                                        </p:tgtEl>
                                        <p:attrNameLst>
                                          <p:attrName>style.visibility</p:attrName>
                                        </p:attrNameLst>
                                      </p:cBhvr>
                                      <p:to>
                                        <p:strVal val="visible"/>
                                      </p:to>
                                    </p:set>
                                    <p:anim calcmode="discrete" valueType="clr">
                                      <p:cBhvr override="childStyle">
                                        <p:cTn id="16" dur="80"/>
                                        <p:tgtEl>
                                          <p:spTgt spid="489475">
                                            <p:txEl>
                                              <p:pRg st="0" end="0"/>
                                            </p:txEl>
                                          </p:spTgt>
                                        </p:tgtEl>
                                        <p:attrNameLst>
                                          <p:attrName>style.color</p:attrName>
                                        </p:attrNameLst>
                                      </p:cBhvr>
                                      <p:tavLst>
                                        <p:tav tm="0">
                                          <p:val>
                                            <p:clrVal>
                                              <a:schemeClr val="accent2"/>
                                            </p:clrVal>
                                          </p:val>
                                        </p:tav>
                                        <p:tav tm="50000">
                                          <p:val>
                                            <p:clrVal>
                                              <a:srgbClr val="00CC00"/>
                                            </p:clrVal>
                                          </p:val>
                                        </p:tav>
                                      </p:tavLst>
                                    </p:anim>
                                    <p:anim calcmode="discrete" valueType="clr">
                                      <p:cBhvr>
                                        <p:cTn id="17" dur="80"/>
                                        <p:tgtEl>
                                          <p:spTgt spid="489475">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489475">
                                            <p:txEl>
                                              <p:pRg st="0" end="0"/>
                                            </p:txEl>
                                          </p:spTgt>
                                        </p:tgtEl>
                                        <p:attrNameLst>
                                          <p:attrName>fill.type</p:attrName>
                                        </p:attrNameLst>
                                      </p:cBhvr>
                                      <p:to>
                                        <p:strVal val="solid"/>
                                      </p:to>
                                    </p:set>
                                  </p:childTnLst>
                                </p:cTn>
                              </p:par>
                            </p:childTnLst>
                          </p:cTn>
                        </p:par>
                        <p:par>
                          <p:cTn id="19" fill="hold" nodeType="afterGroup">
                            <p:stCondLst>
                              <p:cond delay="3040"/>
                            </p:stCondLst>
                            <p:childTnLst>
                              <p:par>
                                <p:cTn id="20" presetID="27" presetClass="entr" presetSubtype="0" fill="hold" grpId="0" nodeType="afterEffect">
                                  <p:stCondLst>
                                    <p:cond delay="0"/>
                                  </p:stCondLst>
                                  <p:iterate type="lt">
                                    <p:tmPct val="35000"/>
                                  </p:iterate>
                                  <p:childTnLst>
                                    <p:set>
                                      <p:cBhvr>
                                        <p:cTn id="21" dur="1" fill="hold">
                                          <p:stCondLst>
                                            <p:cond delay="0"/>
                                          </p:stCondLst>
                                        </p:cTn>
                                        <p:tgtEl>
                                          <p:spTgt spid="489475">
                                            <p:txEl>
                                              <p:pRg st="1" end="1"/>
                                            </p:txEl>
                                          </p:spTgt>
                                        </p:tgtEl>
                                        <p:attrNameLst>
                                          <p:attrName>style.visibility</p:attrName>
                                        </p:attrNameLst>
                                      </p:cBhvr>
                                      <p:to>
                                        <p:strVal val="visible"/>
                                      </p:to>
                                    </p:set>
                                    <p:anim calcmode="discrete" valueType="clr">
                                      <p:cBhvr override="childStyle">
                                        <p:cTn id="22" dur="80"/>
                                        <p:tgtEl>
                                          <p:spTgt spid="489475">
                                            <p:txEl>
                                              <p:pRg st="1" end="1"/>
                                            </p:txEl>
                                          </p:spTgt>
                                        </p:tgtEl>
                                        <p:attrNameLst>
                                          <p:attrName>style.color</p:attrName>
                                        </p:attrNameLst>
                                      </p:cBhvr>
                                      <p:tavLst>
                                        <p:tav tm="0">
                                          <p:val>
                                            <p:clrVal>
                                              <a:schemeClr val="accent2"/>
                                            </p:clrVal>
                                          </p:val>
                                        </p:tav>
                                        <p:tav tm="50000">
                                          <p:val>
                                            <p:clrVal>
                                              <a:srgbClr val="00CC00"/>
                                            </p:clrVal>
                                          </p:val>
                                        </p:tav>
                                      </p:tavLst>
                                    </p:anim>
                                    <p:anim calcmode="discrete" valueType="clr">
                                      <p:cBhvr>
                                        <p:cTn id="23" dur="80"/>
                                        <p:tgtEl>
                                          <p:spTgt spid="489475">
                                            <p:txEl>
                                              <p:pRg st="1" end="1"/>
                                            </p:txEl>
                                          </p:spTgt>
                                        </p:tgtEl>
                                        <p:attrNameLst>
                                          <p:attrName>fillcolor</p:attrName>
                                        </p:attrNameLst>
                                      </p:cBhvr>
                                      <p:tavLst>
                                        <p:tav tm="0">
                                          <p:val>
                                            <p:clrVal>
                                              <a:schemeClr val="accent2"/>
                                            </p:clrVal>
                                          </p:val>
                                        </p:tav>
                                        <p:tav tm="50000">
                                          <p:val>
                                            <p:clrVal>
                                              <a:schemeClr val="hlink"/>
                                            </p:clrVal>
                                          </p:val>
                                        </p:tav>
                                      </p:tavLst>
                                    </p:anim>
                                    <p:set>
                                      <p:cBhvr>
                                        <p:cTn id="24" dur="80"/>
                                        <p:tgtEl>
                                          <p:spTgt spid="489475">
                                            <p:txEl>
                                              <p:pRg st="1" end="1"/>
                                            </p:txEl>
                                          </p:spTgt>
                                        </p:tgtEl>
                                        <p:attrNameLst>
                                          <p:attrName>fill.type</p:attrName>
                                        </p:attrNameLst>
                                      </p:cBhvr>
                                      <p:to>
                                        <p:strVal val="solid"/>
                                      </p:to>
                                    </p:set>
                                  </p:childTnLst>
                                </p:cTn>
                              </p:par>
                            </p:childTnLst>
                          </p:cTn>
                        </p:par>
                        <p:par>
                          <p:cTn id="25" fill="hold" nodeType="afterGroup">
                            <p:stCondLst>
                              <p:cond delay="4632"/>
                            </p:stCondLst>
                            <p:childTnLst>
                              <p:par>
                                <p:cTn id="26" presetID="34" presetClass="entr" presetSubtype="0" fill="hold" nodeType="afterEffect">
                                  <p:stCondLst>
                                    <p:cond delay="0"/>
                                  </p:stCondLst>
                                  <p:childTnLst>
                                    <p:set>
                                      <p:cBhvr>
                                        <p:cTn id="27" dur="1" fill="hold">
                                          <p:stCondLst>
                                            <p:cond delay="0"/>
                                          </p:stCondLst>
                                        </p:cTn>
                                        <p:tgtEl>
                                          <p:spTgt spid="489478"/>
                                        </p:tgtEl>
                                        <p:attrNameLst>
                                          <p:attrName>style.visibility</p:attrName>
                                        </p:attrNameLst>
                                      </p:cBhvr>
                                      <p:to>
                                        <p:strVal val="visible"/>
                                      </p:to>
                                    </p:set>
                                    <p:anim from="(-#ppt_w/2)" to="(#ppt_x)" calcmode="lin" valueType="num">
                                      <p:cBhvr>
                                        <p:cTn id="28" dur="600" fill="hold">
                                          <p:stCondLst>
                                            <p:cond delay="0"/>
                                          </p:stCondLst>
                                        </p:cTn>
                                        <p:tgtEl>
                                          <p:spTgt spid="489478"/>
                                        </p:tgtEl>
                                        <p:attrNameLst>
                                          <p:attrName>ppt_x</p:attrName>
                                        </p:attrNameLst>
                                      </p:cBhvr>
                                    </p:anim>
                                    <p:anim from="0" to="-1.0" calcmode="lin" valueType="num">
                                      <p:cBhvr>
                                        <p:cTn id="29" dur="200" decel="50000" autoRev="1" fill="hold">
                                          <p:stCondLst>
                                            <p:cond delay="600"/>
                                          </p:stCondLst>
                                        </p:cTn>
                                        <p:tgtEl>
                                          <p:spTgt spid="489478"/>
                                        </p:tgtEl>
                                        <p:attrNameLst>
                                          <p:attrName>xshear</p:attrName>
                                        </p:attrNameLst>
                                      </p:cBhvr>
                                    </p:anim>
                                    <p:animScale>
                                      <p:cBhvr>
                                        <p:cTn id="30" dur="200" decel="100000" autoRev="1" fill="hold">
                                          <p:stCondLst>
                                            <p:cond delay="600"/>
                                          </p:stCondLst>
                                        </p:cTn>
                                        <p:tgtEl>
                                          <p:spTgt spid="489478"/>
                                        </p:tgtEl>
                                      </p:cBhvr>
                                      <p:from x="100000" y="100000"/>
                                      <p:to x="80000" y="100000"/>
                                    </p:animScale>
                                    <p:anim by="(#ppt_h/3+#ppt_w*0.1)" calcmode="lin" valueType="num">
                                      <p:cBhvr additive="sum">
                                        <p:cTn id="31" dur="200" decel="100000" autoRev="1" fill="hold">
                                          <p:stCondLst>
                                            <p:cond delay="600"/>
                                          </p:stCondLst>
                                        </p:cTn>
                                        <p:tgtEl>
                                          <p:spTgt spid="489478"/>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9475" grpId="0" build="p"/>
      <p:bldP spid="489474"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3570" name="Rectangle 2"/>
          <p:cNvSpPr>
            <a:spLocks noGrp="1" noChangeArrowheads="1"/>
          </p:cNvSpPr>
          <p:nvPr>
            <p:ph type="title"/>
          </p:nvPr>
        </p:nvSpPr>
        <p:spPr>
          <a:xfrm>
            <a:off x="1992313" y="836613"/>
            <a:ext cx="8001000" cy="838200"/>
          </a:xfrm>
        </p:spPr>
        <p:txBody>
          <a:bodyPr/>
          <a:lstStyle/>
          <a:p>
            <a:pPr eaLnBrk="1" hangingPunct="1"/>
            <a:r>
              <a:rPr lang="fa-IR" altLang="en-US" smtClean="0"/>
              <a:t>تمرين 12</a:t>
            </a:r>
            <a:endParaRPr lang="en-US" altLang="en-US" smtClean="0"/>
          </a:p>
        </p:txBody>
      </p:sp>
      <p:sp>
        <p:nvSpPr>
          <p:cNvPr id="493571" name="Rectangle 3"/>
          <p:cNvSpPr>
            <a:spLocks noGrp="1" noChangeArrowheads="1"/>
          </p:cNvSpPr>
          <p:nvPr>
            <p:ph type="body" idx="1"/>
          </p:nvPr>
        </p:nvSpPr>
        <p:spPr>
          <a:xfrm>
            <a:off x="2279650" y="2492376"/>
            <a:ext cx="7678738" cy="1922463"/>
          </a:xfrm>
        </p:spPr>
        <p:txBody>
          <a:bodyPr/>
          <a:lstStyle/>
          <a:p>
            <a:pPr algn="just" eaLnBrk="1" hangingPunct="1">
              <a:lnSpc>
                <a:spcPct val="90000"/>
              </a:lnSpc>
            </a:pPr>
            <a:r>
              <a:rPr lang="fa-IR" altLang="en-US" smtClean="0"/>
              <a:t>بار الکتريکي معين </a:t>
            </a:r>
            <a:r>
              <a:rPr lang="en-US" altLang="en-US" smtClean="0">
                <a:solidFill>
                  <a:srgbClr val="000000"/>
                </a:solidFill>
                <a:cs typeface="Times New Roman" panose="02020603050405020304" pitchFamily="18" charset="0"/>
              </a:rPr>
              <a:t>Q</a:t>
            </a:r>
            <a:r>
              <a:rPr lang="fa-IR" altLang="en-US" smtClean="0"/>
              <a:t> به دو قسمت </a:t>
            </a:r>
            <a:r>
              <a:rPr lang="en-US" altLang="en-US" smtClean="0">
                <a:solidFill>
                  <a:srgbClr val="000000"/>
                </a:solidFill>
                <a:cs typeface="Times New Roman" panose="02020603050405020304" pitchFamily="18" charset="0"/>
              </a:rPr>
              <a:t>q</a:t>
            </a:r>
            <a:r>
              <a:rPr lang="fa-IR" altLang="en-US" smtClean="0"/>
              <a:t> و  </a:t>
            </a:r>
            <a:r>
              <a:rPr lang="en-US" altLang="en-US" smtClean="0">
                <a:solidFill>
                  <a:srgbClr val="000000"/>
                </a:solidFill>
                <a:cs typeface="Times New Roman" panose="02020603050405020304" pitchFamily="18" charset="0"/>
              </a:rPr>
              <a:t>Q-q</a:t>
            </a:r>
            <a:r>
              <a:rPr lang="fa-IR" altLang="en-US" smtClean="0">
                <a:solidFill>
                  <a:srgbClr val="000000"/>
                </a:solidFill>
              </a:rPr>
              <a:t> </a:t>
            </a:r>
            <a:r>
              <a:rPr lang="fa-IR" altLang="en-US" smtClean="0"/>
              <a:t> تقسيم مي‌شود ،در صورتي که نيروي دافعۀ کولني ميان دو قسمت که به فاصلۀ معيني از يکديگر قرار دارند بيشينه باشد ، رابطۀ ميان </a:t>
            </a:r>
            <a:r>
              <a:rPr lang="en-US" altLang="en-US" smtClean="0">
                <a:solidFill>
                  <a:srgbClr val="000000"/>
                </a:solidFill>
                <a:cs typeface="Times New Roman" panose="02020603050405020304" pitchFamily="18" charset="0"/>
              </a:rPr>
              <a:t>q</a:t>
            </a:r>
            <a:r>
              <a:rPr lang="fa-IR" altLang="en-US" smtClean="0"/>
              <a:t> و </a:t>
            </a:r>
            <a:r>
              <a:rPr lang="en-US" altLang="en-US" smtClean="0">
                <a:solidFill>
                  <a:srgbClr val="000000"/>
                </a:solidFill>
                <a:cs typeface="Times New Roman" panose="02020603050405020304" pitchFamily="18" charset="0"/>
              </a:rPr>
              <a:t>Q</a:t>
            </a:r>
            <a:r>
              <a:rPr lang="fa-IR" altLang="en-US" smtClean="0"/>
              <a:t> چگونه است؟</a:t>
            </a:r>
            <a:endParaRPr lang="en-US" altLang="en-US" smtClean="0"/>
          </a:p>
        </p:txBody>
      </p:sp>
    </p:spTree>
    <p:extLst>
      <p:ext uri="{BB962C8B-B14F-4D97-AF65-F5344CB8AC3E}">
        <p14:creationId xmlns:p14="http://schemas.microsoft.com/office/powerpoint/2010/main" val="1686015905"/>
      </p:ext>
    </p:extLst>
  </p:cSld>
  <p:clrMapOvr>
    <a:masterClrMapping/>
  </p:clrMapOvr>
  <p:transition>
    <p:comb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493570"/>
                                        </p:tgtEl>
                                        <p:attrNameLst>
                                          <p:attrName>style.visibility</p:attrName>
                                        </p:attrNameLst>
                                      </p:cBhvr>
                                      <p:to>
                                        <p:strVal val="visible"/>
                                      </p:to>
                                    </p:set>
                                    <p:animEffect transition="in" filter="fade">
                                      <p:cBhvr>
                                        <p:cTn id="7" dur="800" decel="100000"/>
                                        <p:tgtEl>
                                          <p:spTgt spid="493570"/>
                                        </p:tgtEl>
                                      </p:cBhvr>
                                    </p:animEffect>
                                    <p:anim calcmode="lin" valueType="num">
                                      <p:cBhvr>
                                        <p:cTn id="8" dur="800" decel="100000" fill="hold"/>
                                        <p:tgtEl>
                                          <p:spTgt spid="493570"/>
                                        </p:tgtEl>
                                        <p:attrNameLst>
                                          <p:attrName>style.rotation</p:attrName>
                                        </p:attrNameLst>
                                      </p:cBhvr>
                                      <p:tavLst>
                                        <p:tav tm="0">
                                          <p:val>
                                            <p:fltVal val="-90"/>
                                          </p:val>
                                        </p:tav>
                                        <p:tav tm="100000">
                                          <p:val>
                                            <p:fltVal val="0"/>
                                          </p:val>
                                        </p:tav>
                                      </p:tavLst>
                                    </p:anim>
                                    <p:anim calcmode="lin" valueType="num">
                                      <p:cBhvr>
                                        <p:cTn id="9" dur="800" decel="100000" fill="hold"/>
                                        <p:tgtEl>
                                          <p:spTgt spid="493570"/>
                                        </p:tgtEl>
                                        <p:attrNameLst>
                                          <p:attrName>ppt_x</p:attrName>
                                        </p:attrNameLst>
                                      </p:cBhvr>
                                      <p:tavLst>
                                        <p:tav tm="0">
                                          <p:val>
                                            <p:strVal val="#ppt_x+0.4"/>
                                          </p:val>
                                        </p:tav>
                                        <p:tav tm="100000">
                                          <p:val>
                                            <p:strVal val="#ppt_x-0.05"/>
                                          </p:val>
                                        </p:tav>
                                      </p:tavLst>
                                    </p:anim>
                                    <p:anim calcmode="lin" valueType="num">
                                      <p:cBhvr>
                                        <p:cTn id="10" dur="800" decel="100000" fill="hold"/>
                                        <p:tgtEl>
                                          <p:spTgt spid="49357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9357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93570"/>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35000"/>
                                  </p:iterate>
                                  <p:childTnLst>
                                    <p:set>
                                      <p:cBhvr>
                                        <p:cTn id="15" dur="1" fill="hold">
                                          <p:stCondLst>
                                            <p:cond delay="0"/>
                                          </p:stCondLst>
                                        </p:cTn>
                                        <p:tgtEl>
                                          <p:spTgt spid="493571">
                                            <p:txEl>
                                              <p:pRg st="0" end="0"/>
                                            </p:txEl>
                                          </p:spTgt>
                                        </p:tgtEl>
                                        <p:attrNameLst>
                                          <p:attrName>style.visibility</p:attrName>
                                        </p:attrNameLst>
                                      </p:cBhvr>
                                      <p:to>
                                        <p:strVal val="visible"/>
                                      </p:to>
                                    </p:set>
                                    <p:anim calcmode="discrete" valueType="clr">
                                      <p:cBhvr override="childStyle">
                                        <p:cTn id="16" dur="80"/>
                                        <p:tgtEl>
                                          <p:spTgt spid="493571">
                                            <p:txEl>
                                              <p:pRg st="0" end="0"/>
                                            </p:txEl>
                                          </p:spTgt>
                                        </p:tgtEl>
                                        <p:attrNameLst>
                                          <p:attrName>style.color</p:attrName>
                                        </p:attrNameLst>
                                      </p:cBhvr>
                                      <p:tavLst>
                                        <p:tav tm="0">
                                          <p:val>
                                            <p:clrVal>
                                              <a:schemeClr val="accent2"/>
                                            </p:clrVal>
                                          </p:val>
                                        </p:tav>
                                        <p:tav tm="50000">
                                          <p:val>
                                            <p:clrVal>
                                              <a:srgbClr val="00CC00"/>
                                            </p:clrVal>
                                          </p:val>
                                        </p:tav>
                                      </p:tavLst>
                                    </p:anim>
                                    <p:anim calcmode="discrete" valueType="clr">
                                      <p:cBhvr>
                                        <p:cTn id="17" dur="80"/>
                                        <p:tgtEl>
                                          <p:spTgt spid="493571">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493571">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3570" grpId="0"/>
      <p:bldP spid="49357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Rectangle 2"/>
          <p:cNvSpPr>
            <a:spLocks noGrp="1" noChangeArrowheads="1"/>
          </p:cNvSpPr>
          <p:nvPr>
            <p:ph type="title"/>
          </p:nvPr>
        </p:nvSpPr>
        <p:spPr>
          <a:xfrm>
            <a:off x="2135188" y="836613"/>
            <a:ext cx="8001000" cy="838200"/>
          </a:xfrm>
        </p:spPr>
        <p:txBody>
          <a:bodyPr>
            <a:normAutofit fontScale="90000"/>
          </a:bodyPr>
          <a:lstStyle/>
          <a:p>
            <a:pPr eaLnBrk="1" hangingPunct="1"/>
            <a:r>
              <a:rPr lang="fa-IR" altLang="en-US" sz="2800">
                <a:solidFill>
                  <a:srgbClr val="000092"/>
                </a:solidFill>
              </a:rPr>
              <a:t>دانشمندان سهيم در ارتباط دو علم الکتريسيته و مغناطيس:</a:t>
            </a:r>
            <a:endParaRPr lang="en-US" altLang="en-US" sz="2800">
              <a:solidFill>
                <a:srgbClr val="000092"/>
              </a:solidFill>
            </a:endParaRPr>
          </a:p>
        </p:txBody>
      </p:sp>
      <p:sp>
        <p:nvSpPr>
          <p:cNvPr id="309251" name="Rectangle 3"/>
          <p:cNvSpPr>
            <a:spLocks noGrp="1" noChangeArrowheads="1"/>
          </p:cNvSpPr>
          <p:nvPr>
            <p:ph type="body" idx="1"/>
          </p:nvPr>
        </p:nvSpPr>
        <p:spPr>
          <a:xfrm>
            <a:off x="2782889" y="2636838"/>
            <a:ext cx="7069137" cy="2190750"/>
          </a:xfrm>
        </p:spPr>
        <p:txBody>
          <a:bodyPr/>
          <a:lstStyle/>
          <a:p>
            <a:pPr algn="just" eaLnBrk="1" hangingPunct="1">
              <a:buFontTx/>
              <a:buNone/>
            </a:pPr>
            <a:r>
              <a:rPr lang="fa-IR" altLang="en-US" smtClean="0">
                <a:solidFill>
                  <a:srgbClr val="7145ED"/>
                </a:solidFill>
              </a:rPr>
              <a:t>-</a:t>
            </a:r>
            <a:r>
              <a:rPr lang="fa-IR" altLang="en-US" smtClean="0">
                <a:solidFill>
                  <a:srgbClr val="000000"/>
                </a:solidFill>
              </a:rPr>
              <a:t>اورسته</a:t>
            </a:r>
            <a:r>
              <a:rPr lang="fa-IR" altLang="en-US" smtClean="0">
                <a:solidFill>
                  <a:srgbClr val="7145ED"/>
                </a:solidFill>
              </a:rPr>
              <a:t> ؛ </a:t>
            </a:r>
            <a:r>
              <a:rPr lang="fa-IR" altLang="en-US" smtClean="0">
                <a:solidFill>
                  <a:srgbClr val="000000"/>
                </a:solidFill>
              </a:rPr>
              <a:t>فاراده</a:t>
            </a:r>
            <a:r>
              <a:rPr lang="fa-IR" altLang="en-US" smtClean="0">
                <a:solidFill>
                  <a:srgbClr val="7145ED"/>
                </a:solidFill>
              </a:rPr>
              <a:t> ؛ </a:t>
            </a:r>
            <a:r>
              <a:rPr lang="fa-IR" altLang="en-US" smtClean="0">
                <a:solidFill>
                  <a:srgbClr val="000000"/>
                </a:solidFill>
              </a:rPr>
              <a:t>ماکسول</a:t>
            </a:r>
            <a:r>
              <a:rPr lang="fa-IR" altLang="en-US" smtClean="0">
                <a:solidFill>
                  <a:srgbClr val="7145ED"/>
                </a:solidFill>
              </a:rPr>
              <a:t> ؛ </a:t>
            </a:r>
            <a:r>
              <a:rPr lang="fa-IR" altLang="en-US" smtClean="0">
                <a:solidFill>
                  <a:srgbClr val="000000"/>
                </a:solidFill>
              </a:rPr>
              <a:t>کولن</a:t>
            </a:r>
            <a:r>
              <a:rPr lang="fa-IR" altLang="en-US" smtClean="0">
                <a:solidFill>
                  <a:srgbClr val="7145ED"/>
                </a:solidFill>
              </a:rPr>
              <a:t> ؛ </a:t>
            </a:r>
            <a:r>
              <a:rPr lang="fa-IR" altLang="en-US" smtClean="0">
                <a:solidFill>
                  <a:srgbClr val="000000"/>
                </a:solidFill>
              </a:rPr>
              <a:t>آمپر</a:t>
            </a:r>
            <a:r>
              <a:rPr lang="fa-IR" altLang="en-US" smtClean="0">
                <a:solidFill>
                  <a:srgbClr val="7145ED"/>
                </a:solidFill>
              </a:rPr>
              <a:t>؛ </a:t>
            </a:r>
            <a:r>
              <a:rPr lang="fa-IR" altLang="en-US" smtClean="0">
                <a:solidFill>
                  <a:srgbClr val="000000"/>
                </a:solidFill>
              </a:rPr>
              <a:t>گاوس</a:t>
            </a:r>
            <a:r>
              <a:rPr lang="fa-IR" altLang="en-US" smtClean="0">
                <a:solidFill>
                  <a:srgbClr val="7145ED"/>
                </a:solidFill>
              </a:rPr>
              <a:t> ؛</a:t>
            </a:r>
            <a:r>
              <a:rPr lang="fa-IR" altLang="en-US" smtClean="0">
                <a:solidFill>
                  <a:srgbClr val="000000"/>
                </a:solidFill>
              </a:rPr>
              <a:t>لورنتز</a:t>
            </a:r>
            <a:r>
              <a:rPr lang="fa-IR" altLang="en-US" smtClean="0">
                <a:solidFill>
                  <a:srgbClr val="7145ED"/>
                </a:solidFill>
              </a:rPr>
              <a:t>؛ </a:t>
            </a:r>
            <a:r>
              <a:rPr lang="fa-IR" altLang="en-US" smtClean="0">
                <a:solidFill>
                  <a:srgbClr val="000000"/>
                </a:solidFill>
              </a:rPr>
              <a:t>هرتز</a:t>
            </a:r>
            <a:r>
              <a:rPr lang="fa-IR" altLang="en-US" smtClean="0">
                <a:solidFill>
                  <a:srgbClr val="7145ED"/>
                </a:solidFill>
              </a:rPr>
              <a:t> ؛ </a:t>
            </a:r>
            <a:r>
              <a:rPr lang="fa-IR" altLang="en-US" smtClean="0">
                <a:solidFill>
                  <a:srgbClr val="000000"/>
                </a:solidFill>
              </a:rPr>
              <a:t>مارکني</a:t>
            </a:r>
            <a:r>
              <a:rPr lang="fa-IR" altLang="en-US" smtClean="0">
                <a:solidFill>
                  <a:srgbClr val="7145ED"/>
                </a:solidFill>
              </a:rPr>
              <a:t> ؛ </a:t>
            </a:r>
            <a:r>
              <a:rPr lang="fa-IR" altLang="en-US" smtClean="0">
                <a:solidFill>
                  <a:srgbClr val="000000"/>
                </a:solidFill>
              </a:rPr>
              <a:t>فرانکلين </a:t>
            </a:r>
            <a:r>
              <a:rPr lang="fa-IR" altLang="en-US" smtClean="0">
                <a:solidFill>
                  <a:srgbClr val="7145ED"/>
                </a:solidFill>
              </a:rPr>
              <a:t>.</a:t>
            </a:r>
            <a:endParaRPr lang="en-US" altLang="en-US" smtClean="0">
              <a:solidFill>
                <a:srgbClr val="7145ED"/>
              </a:solidFill>
            </a:endParaRPr>
          </a:p>
        </p:txBody>
      </p:sp>
    </p:spTree>
    <p:extLst>
      <p:ext uri="{BB962C8B-B14F-4D97-AF65-F5344CB8AC3E}">
        <p14:creationId xmlns:p14="http://schemas.microsoft.com/office/powerpoint/2010/main" val="2269361875"/>
      </p:ext>
    </p:extLst>
  </p:cSld>
  <p:clrMapOvr>
    <a:masterClrMapping/>
  </p:clrMapOvr>
  <p:transition spd="med">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309250"/>
                                        </p:tgtEl>
                                        <p:attrNameLst>
                                          <p:attrName>style.visibility</p:attrName>
                                        </p:attrNameLst>
                                      </p:cBhvr>
                                      <p:to>
                                        <p:strVal val="visible"/>
                                      </p:to>
                                    </p:set>
                                    <p:animEffect transition="in" filter="fade">
                                      <p:cBhvr>
                                        <p:cTn id="7" dur="800" decel="100000"/>
                                        <p:tgtEl>
                                          <p:spTgt spid="309250"/>
                                        </p:tgtEl>
                                      </p:cBhvr>
                                    </p:animEffect>
                                    <p:anim calcmode="lin" valueType="num">
                                      <p:cBhvr>
                                        <p:cTn id="8" dur="800" decel="100000" fill="hold"/>
                                        <p:tgtEl>
                                          <p:spTgt spid="309250"/>
                                        </p:tgtEl>
                                        <p:attrNameLst>
                                          <p:attrName>style.rotation</p:attrName>
                                        </p:attrNameLst>
                                      </p:cBhvr>
                                      <p:tavLst>
                                        <p:tav tm="0">
                                          <p:val>
                                            <p:fltVal val="-90"/>
                                          </p:val>
                                        </p:tav>
                                        <p:tav tm="100000">
                                          <p:val>
                                            <p:fltVal val="0"/>
                                          </p:val>
                                        </p:tav>
                                      </p:tavLst>
                                    </p:anim>
                                    <p:anim calcmode="lin" valueType="num">
                                      <p:cBhvr>
                                        <p:cTn id="9" dur="800" decel="100000" fill="hold"/>
                                        <p:tgtEl>
                                          <p:spTgt spid="309250"/>
                                        </p:tgtEl>
                                        <p:attrNameLst>
                                          <p:attrName>ppt_x</p:attrName>
                                        </p:attrNameLst>
                                      </p:cBhvr>
                                      <p:tavLst>
                                        <p:tav tm="0">
                                          <p:val>
                                            <p:strVal val="#ppt_x+0.4"/>
                                          </p:val>
                                        </p:tav>
                                        <p:tav tm="100000">
                                          <p:val>
                                            <p:strVal val="#ppt_x-0.05"/>
                                          </p:val>
                                        </p:tav>
                                      </p:tavLst>
                                    </p:anim>
                                    <p:anim calcmode="lin" valueType="num">
                                      <p:cBhvr>
                                        <p:cTn id="10" dur="800" decel="100000" fill="hold"/>
                                        <p:tgtEl>
                                          <p:spTgt spid="30925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0925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09250"/>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49" presetClass="entr" presetSubtype="0" decel="100000" fill="hold" grpId="0" nodeType="afterEffect">
                                  <p:stCondLst>
                                    <p:cond delay="0"/>
                                  </p:stCondLst>
                                  <p:childTnLst>
                                    <p:set>
                                      <p:cBhvr>
                                        <p:cTn id="15" dur="1" fill="hold">
                                          <p:stCondLst>
                                            <p:cond delay="0"/>
                                          </p:stCondLst>
                                        </p:cTn>
                                        <p:tgtEl>
                                          <p:spTgt spid="309251">
                                            <p:txEl>
                                              <p:pRg st="0" end="0"/>
                                            </p:txEl>
                                          </p:spTgt>
                                        </p:tgtEl>
                                        <p:attrNameLst>
                                          <p:attrName>style.visibility</p:attrName>
                                        </p:attrNameLst>
                                      </p:cBhvr>
                                      <p:to>
                                        <p:strVal val="visible"/>
                                      </p:to>
                                    </p:set>
                                    <p:anim calcmode="lin" valueType="num">
                                      <p:cBhvr>
                                        <p:cTn id="16" dur="1000" fill="hold"/>
                                        <p:tgtEl>
                                          <p:spTgt spid="309251">
                                            <p:txEl>
                                              <p:pRg st="0" end="0"/>
                                            </p:txEl>
                                          </p:spTgt>
                                        </p:tgtEl>
                                        <p:attrNameLst>
                                          <p:attrName>ppt_w</p:attrName>
                                        </p:attrNameLst>
                                      </p:cBhvr>
                                      <p:tavLst>
                                        <p:tav tm="0">
                                          <p:val>
                                            <p:fltVal val="0"/>
                                          </p:val>
                                        </p:tav>
                                        <p:tav tm="100000">
                                          <p:val>
                                            <p:strVal val="#ppt_w"/>
                                          </p:val>
                                        </p:tav>
                                      </p:tavLst>
                                    </p:anim>
                                    <p:anim calcmode="lin" valueType="num">
                                      <p:cBhvr>
                                        <p:cTn id="17" dur="1000" fill="hold"/>
                                        <p:tgtEl>
                                          <p:spTgt spid="309251">
                                            <p:txEl>
                                              <p:pRg st="0" end="0"/>
                                            </p:txEl>
                                          </p:spTgt>
                                        </p:tgtEl>
                                        <p:attrNameLst>
                                          <p:attrName>ppt_h</p:attrName>
                                        </p:attrNameLst>
                                      </p:cBhvr>
                                      <p:tavLst>
                                        <p:tav tm="0">
                                          <p:val>
                                            <p:fltVal val="0"/>
                                          </p:val>
                                        </p:tav>
                                        <p:tav tm="100000">
                                          <p:val>
                                            <p:strVal val="#ppt_h"/>
                                          </p:val>
                                        </p:tav>
                                      </p:tavLst>
                                    </p:anim>
                                    <p:anim calcmode="lin" valueType="num">
                                      <p:cBhvr>
                                        <p:cTn id="18" dur="1000" fill="hold"/>
                                        <p:tgtEl>
                                          <p:spTgt spid="309251">
                                            <p:txEl>
                                              <p:pRg st="0" end="0"/>
                                            </p:txEl>
                                          </p:spTgt>
                                        </p:tgtEl>
                                        <p:attrNameLst>
                                          <p:attrName>style.rotation</p:attrName>
                                        </p:attrNameLst>
                                      </p:cBhvr>
                                      <p:tavLst>
                                        <p:tav tm="0">
                                          <p:val>
                                            <p:fltVal val="360"/>
                                          </p:val>
                                        </p:tav>
                                        <p:tav tm="100000">
                                          <p:val>
                                            <p:fltVal val="0"/>
                                          </p:val>
                                        </p:tav>
                                      </p:tavLst>
                                    </p:anim>
                                    <p:animEffect transition="in" filter="fade">
                                      <p:cBhvr>
                                        <p:cTn id="19" dur="1000"/>
                                        <p:tgtEl>
                                          <p:spTgt spid="3092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250" grpId="0"/>
      <p:bldP spid="309251"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666" name="Rectangle 2"/>
          <p:cNvSpPr>
            <a:spLocks noGrp="1" noChangeArrowheads="1"/>
          </p:cNvSpPr>
          <p:nvPr>
            <p:ph type="title" sz="quarter"/>
          </p:nvPr>
        </p:nvSpPr>
        <p:spPr>
          <a:xfrm>
            <a:off x="1992313" y="620713"/>
            <a:ext cx="8001000" cy="838200"/>
          </a:xfrm>
        </p:spPr>
        <p:txBody>
          <a:bodyPr/>
          <a:lstStyle/>
          <a:p>
            <a:pPr eaLnBrk="1" hangingPunct="1"/>
            <a:r>
              <a:rPr lang="fa-IR" altLang="en-US" smtClean="0"/>
              <a:t>حل تمرين 12</a:t>
            </a:r>
            <a:endParaRPr lang="en-US" altLang="en-US" smtClean="0"/>
          </a:p>
        </p:txBody>
      </p:sp>
      <p:graphicFrame>
        <p:nvGraphicFramePr>
          <p:cNvPr id="497668" name="Object 4"/>
          <p:cNvGraphicFramePr>
            <a:graphicFrameLocks noChangeAspect="1"/>
          </p:cNvGraphicFramePr>
          <p:nvPr>
            <p:ph sz="quarter" idx="1"/>
          </p:nvPr>
        </p:nvGraphicFramePr>
        <p:xfrm>
          <a:off x="2208214" y="3213101"/>
          <a:ext cx="4757737" cy="1039813"/>
        </p:xfrm>
        <a:graphic>
          <a:graphicData uri="http://schemas.openxmlformats.org/presentationml/2006/ole">
            <mc:AlternateContent xmlns:mc="http://schemas.openxmlformats.org/markup-compatibility/2006">
              <mc:Choice xmlns:v="urn:schemas-microsoft-com:vml" Requires="v">
                <p:oleObj spid="_x0000_s17410" name="Equation" r:id="rId3" imgW="1917700" imgH="419100" progId="Equation.3">
                  <p:embed/>
                </p:oleObj>
              </mc:Choice>
              <mc:Fallback>
                <p:oleObj name="Equation" r:id="rId3" imgW="1917700" imgH="4191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8214" y="3213101"/>
                        <a:ext cx="4757737" cy="1039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97670" name="Object 6"/>
          <p:cNvGraphicFramePr>
            <a:graphicFrameLocks noChangeAspect="1"/>
          </p:cNvGraphicFramePr>
          <p:nvPr>
            <p:ph sz="quarter" idx="2"/>
          </p:nvPr>
        </p:nvGraphicFramePr>
        <p:xfrm>
          <a:off x="2570163" y="4797425"/>
          <a:ext cx="3098800" cy="1022350"/>
        </p:xfrm>
        <a:graphic>
          <a:graphicData uri="http://schemas.openxmlformats.org/presentationml/2006/ole">
            <mc:AlternateContent xmlns:mc="http://schemas.openxmlformats.org/markup-compatibility/2006">
              <mc:Choice xmlns:v="urn:schemas-microsoft-com:vml" Requires="v">
                <p:oleObj spid="_x0000_s17411" name="Equation" r:id="rId5" imgW="1270000" imgH="419100" progId="Equation.3">
                  <p:embed/>
                </p:oleObj>
              </mc:Choice>
              <mc:Fallback>
                <p:oleObj name="Equation" r:id="rId5" imgW="1270000" imgH="4191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70163" y="4797425"/>
                        <a:ext cx="3098800" cy="1022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497683" name="Group 19"/>
          <p:cNvGrpSpPr>
            <a:grpSpLocks/>
          </p:cNvGrpSpPr>
          <p:nvPr/>
        </p:nvGrpSpPr>
        <p:grpSpPr bwMode="auto">
          <a:xfrm>
            <a:off x="2208213" y="1628776"/>
            <a:ext cx="5327650" cy="766763"/>
            <a:chOff x="475" y="1117"/>
            <a:chExt cx="3584" cy="502"/>
          </a:xfrm>
        </p:grpSpPr>
        <p:graphicFrame>
          <p:nvGraphicFramePr>
            <p:cNvPr id="63494" name="Object 14"/>
            <p:cNvGraphicFramePr>
              <a:graphicFrameLocks noChangeAspect="1"/>
            </p:cNvGraphicFramePr>
            <p:nvPr/>
          </p:nvGraphicFramePr>
          <p:xfrm>
            <a:off x="3560" y="1344"/>
            <a:ext cx="499" cy="275"/>
          </p:xfrm>
          <a:graphic>
            <a:graphicData uri="http://schemas.openxmlformats.org/presentationml/2006/ole">
              <mc:AlternateContent xmlns:mc="http://schemas.openxmlformats.org/markup-compatibility/2006">
                <mc:Choice xmlns:v="urn:schemas-microsoft-com:vml" Requires="v">
                  <p:oleObj spid="_x0000_s17412" name="Equation" r:id="rId7" imgW="368140" imgH="203112" progId="Equation.3">
                    <p:embed/>
                  </p:oleObj>
                </mc:Choice>
                <mc:Fallback>
                  <p:oleObj name="Equation" r:id="rId7" imgW="368140" imgH="203112"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60" y="1344"/>
                          <a:ext cx="499" cy="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3495" name="Oval 8"/>
            <p:cNvSpPr>
              <a:spLocks noChangeArrowheads="1"/>
            </p:cNvSpPr>
            <p:nvPr/>
          </p:nvSpPr>
          <p:spPr bwMode="auto">
            <a:xfrm>
              <a:off x="793" y="1389"/>
              <a:ext cx="182" cy="182"/>
            </a:xfrm>
            <a:prstGeom prst="ellipse">
              <a:avLst/>
            </a:prstGeom>
            <a:solidFill>
              <a:schemeClr val="accent1"/>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63496" name="Oval 9"/>
            <p:cNvSpPr>
              <a:spLocks noChangeArrowheads="1"/>
            </p:cNvSpPr>
            <p:nvPr/>
          </p:nvSpPr>
          <p:spPr bwMode="auto">
            <a:xfrm>
              <a:off x="3242" y="1389"/>
              <a:ext cx="182" cy="182"/>
            </a:xfrm>
            <a:prstGeom prst="ellipse">
              <a:avLst/>
            </a:prstGeom>
            <a:solidFill>
              <a:schemeClr val="accent1"/>
            </a:solidFill>
            <a:ln w="12700" cap="sq">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rtl="1">
                <a:spcBef>
                  <a:spcPct val="20000"/>
                </a:spcBef>
                <a:buClr>
                  <a:schemeClr val="accent1"/>
                </a:buClr>
                <a:buChar char="•"/>
                <a:defRPr sz="2800">
                  <a:solidFill>
                    <a:schemeClr val="tx1"/>
                  </a:solidFill>
                  <a:latin typeface="Times New Roman" panose="02020603050405020304" pitchFamily="18" charset="0"/>
                  <a:cs typeface="B Nazanin" panose="00000400000000000000"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anose="00000400000000000000"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anose="00000400000000000000"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anose="00000400000000000000"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anose="00000400000000000000"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anose="00000400000000000000" pitchFamily="2" charset="-78"/>
                </a:defRPr>
              </a:lvl9pPr>
            </a:lstStyle>
            <a:p>
              <a:pPr algn="ctr" rtl="0">
                <a:spcBef>
                  <a:spcPct val="0"/>
                </a:spcBef>
                <a:buClrTx/>
                <a:buFontTx/>
                <a:buNone/>
              </a:pPr>
              <a:endParaRPr lang="fa-IR" altLang="fa-IR"/>
            </a:p>
          </p:txBody>
        </p:sp>
        <p:sp>
          <p:nvSpPr>
            <p:cNvPr id="63497" name="Line 10"/>
            <p:cNvSpPr>
              <a:spLocks noChangeShapeType="1"/>
            </p:cNvSpPr>
            <p:nvPr/>
          </p:nvSpPr>
          <p:spPr bwMode="auto">
            <a:xfrm>
              <a:off x="975" y="1480"/>
              <a:ext cx="2267" cy="0"/>
            </a:xfrm>
            <a:prstGeom prst="line">
              <a:avLst/>
            </a:prstGeom>
            <a:noFill/>
            <a:ln w="28575">
              <a:solidFill>
                <a:srgbClr val="FF0066"/>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aphicFrame>
          <p:nvGraphicFramePr>
            <p:cNvPr id="63498" name="Object 16"/>
            <p:cNvGraphicFramePr>
              <a:graphicFrameLocks noChangeAspect="1"/>
            </p:cNvGraphicFramePr>
            <p:nvPr/>
          </p:nvGraphicFramePr>
          <p:xfrm>
            <a:off x="475" y="1298"/>
            <a:ext cx="185" cy="241"/>
          </p:xfrm>
          <a:graphic>
            <a:graphicData uri="http://schemas.openxmlformats.org/presentationml/2006/ole">
              <mc:AlternateContent xmlns:mc="http://schemas.openxmlformats.org/markup-compatibility/2006">
                <mc:Choice xmlns:v="urn:schemas-microsoft-com:vml" Requires="v">
                  <p:oleObj spid="_x0000_s17413" name="Equation" r:id="rId9" imgW="126780" imgH="164814" progId="Equation.3">
                    <p:embed/>
                  </p:oleObj>
                </mc:Choice>
                <mc:Fallback>
                  <p:oleObj name="Equation" r:id="rId9" imgW="126780" imgH="164814"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75" y="1298"/>
                          <a:ext cx="185" cy="24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3499" name="Object 18"/>
            <p:cNvGraphicFramePr>
              <a:graphicFrameLocks noChangeAspect="1"/>
            </p:cNvGraphicFramePr>
            <p:nvPr/>
          </p:nvGraphicFramePr>
          <p:xfrm>
            <a:off x="2017" y="1117"/>
            <a:ext cx="239" cy="266"/>
          </p:xfrm>
          <a:graphic>
            <a:graphicData uri="http://schemas.openxmlformats.org/presentationml/2006/ole">
              <mc:AlternateContent xmlns:mc="http://schemas.openxmlformats.org/markup-compatibility/2006">
                <mc:Choice xmlns:v="urn:schemas-microsoft-com:vml" Requires="v">
                  <p:oleObj spid="_x0000_s17414" name="Equation" r:id="rId11" imgW="114102" imgH="126780" progId="Equation.3">
                    <p:embed/>
                  </p:oleObj>
                </mc:Choice>
                <mc:Fallback>
                  <p:oleObj name="Equation" r:id="rId11" imgW="114102" imgH="12678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017" y="1117"/>
                          <a:ext cx="239" cy="2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extLst>
      <p:ext uri="{BB962C8B-B14F-4D97-AF65-F5344CB8AC3E}">
        <p14:creationId xmlns:p14="http://schemas.microsoft.com/office/powerpoint/2010/main" val="1591376569"/>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497666"/>
                                        </p:tgtEl>
                                        <p:attrNameLst>
                                          <p:attrName>style.visibility</p:attrName>
                                        </p:attrNameLst>
                                      </p:cBhvr>
                                      <p:to>
                                        <p:strVal val="visible"/>
                                      </p:to>
                                    </p:set>
                                    <p:animEffect transition="in" filter="fade">
                                      <p:cBhvr>
                                        <p:cTn id="7" dur="800" decel="100000"/>
                                        <p:tgtEl>
                                          <p:spTgt spid="497666"/>
                                        </p:tgtEl>
                                      </p:cBhvr>
                                    </p:animEffect>
                                    <p:anim calcmode="lin" valueType="num">
                                      <p:cBhvr>
                                        <p:cTn id="8" dur="800" decel="100000" fill="hold"/>
                                        <p:tgtEl>
                                          <p:spTgt spid="497666"/>
                                        </p:tgtEl>
                                        <p:attrNameLst>
                                          <p:attrName>style.rotation</p:attrName>
                                        </p:attrNameLst>
                                      </p:cBhvr>
                                      <p:tavLst>
                                        <p:tav tm="0">
                                          <p:val>
                                            <p:fltVal val="-90"/>
                                          </p:val>
                                        </p:tav>
                                        <p:tav tm="100000">
                                          <p:val>
                                            <p:fltVal val="0"/>
                                          </p:val>
                                        </p:tav>
                                      </p:tavLst>
                                    </p:anim>
                                    <p:anim calcmode="lin" valueType="num">
                                      <p:cBhvr>
                                        <p:cTn id="9" dur="800" decel="100000" fill="hold"/>
                                        <p:tgtEl>
                                          <p:spTgt spid="497666"/>
                                        </p:tgtEl>
                                        <p:attrNameLst>
                                          <p:attrName>ppt_x</p:attrName>
                                        </p:attrNameLst>
                                      </p:cBhvr>
                                      <p:tavLst>
                                        <p:tav tm="0">
                                          <p:val>
                                            <p:strVal val="#ppt_x+0.4"/>
                                          </p:val>
                                        </p:tav>
                                        <p:tav tm="100000">
                                          <p:val>
                                            <p:strVal val="#ppt_x-0.05"/>
                                          </p:val>
                                        </p:tav>
                                      </p:tavLst>
                                    </p:anim>
                                    <p:anim calcmode="lin" valueType="num">
                                      <p:cBhvr>
                                        <p:cTn id="10" dur="800" decel="100000" fill="hold"/>
                                        <p:tgtEl>
                                          <p:spTgt spid="49766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9766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97666"/>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49" presetClass="entr" presetSubtype="0" decel="100000" fill="hold" nodeType="afterEffect">
                                  <p:stCondLst>
                                    <p:cond delay="0"/>
                                  </p:stCondLst>
                                  <p:childTnLst>
                                    <p:set>
                                      <p:cBhvr>
                                        <p:cTn id="15" dur="1" fill="hold">
                                          <p:stCondLst>
                                            <p:cond delay="0"/>
                                          </p:stCondLst>
                                        </p:cTn>
                                        <p:tgtEl>
                                          <p:spTgt spid="497683"/>
                                        </p:tgtEl>
                                        <p:attrNameLst>
                                          <p:attrName>style.visibility</p:attrName>
                                        </p:attrNameLst>
                                      </p:cBhvr>
                                      <p:to>
                                        <p:strVal val="visible"/>
                                      </p:to>
                                    </p:set>
                                    <p:anim calcmode="lin" valueType="num">
                                      <p:cBhvr>
                                        <p:cTn id="16" dur="500" fill="hold"/>
                                        <p:tgtEl>
                                          <p:spTgt spid="497683"/>
                                        </p:tgtEl>
                                        <p:attrNameLst>
                                          <p:attrName>ppt_w</p:attrName>
                                        </p:attrNameLst>
                                      </p:cBhvr>
                                      <p:tavLst>
                                        <p:tav tm="0">
                                          <p:val>
                                            <p:fltVal val="0"/>
                                          </p:val>
                                        </p:tav>
                                        <p:tav tm="100000">
                                          <p:val>
                                            <p:strVal val="#ppt_w"/>
                                          </p:val>
                                        </p:tav>
                                      </p:tavLst>
                                    </p:anim>
                                    <p:anim calcmode="lin" valueType="num">
                                      <p:cBhvr>
                                        <p:cTn id="17" dur="500" fill="hold"/>
                                        <p:tgtEl>
                                          <p:spTgt spid="497683"/>
                                        </p:tgtEl>
                                        <p:attrNameLst>
                                          <p:attrName>ppt_h</p:attrName>
                                        </p:attrNameLst>
                                      </p:cBhvr>
                                      <p:tavLst>
                                        <p:tav tm="0">
                                          <p:val>
                                            <p:fltVal val="0"/>
                                          </p:val>
                                        </p:tav>
                                        <p:tav tm="100000">
                                          <p:val>
                                            <p:strVal val="#ppt_h"/>
                                          </p:val>
                                        </p:tav>
                                      </p:tavLst>
                                    </p:anim>
                                    <p:anim calcmode="lin" valueType="num">
                                      <p:cBhvr>
                                        <p:cTn id="18" dur="500" fill="hold"/>
                                        <p:tgtEl>
                                          <p:spTgt spid="497683"/>
                                        </p:tgtEl>
                                        <p:attrNameLst>
                                          <p:attrName>style.rotation</p:attrName>
                                        </p:attrNameLst>
                                      </p:cBhvr>
                                      <p:tavLst>
                                        <p:tav tm="0">
                                          <p:val>
                                            <p:fltVal val="360"/>
                                          </p:val>
                                        </p:tav>
                                        <p:tav tm="100000">
                                          <p:val>
                                            <p:fltVal val="0"/>
                                          </p:val>
                                        </p:tav>
                                      </p:tavLst>
                                    </p:anim>
                                    <p:animEffect transition="in" filter="fade">
                                      <p:cBhvr>
                                        <p:cTn id="19" dur="500"/>
                                        <p:tgtEl>
                                          <p:spTgt spid="497683"/>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34" presetClass="entr" presetSubtype="0" fill="hold" nodeType="clickEffect">
                                  <p:stCondLst>
                                    <p:cond delay="0"/>
                                  </p:stCondLst>
                                  <p:childTnLst>
                                    <p:set>
                                      <p:cBhvr>
                                        <p:cTn id="23" dur="1" fill="hold">
                                          <p:stCondLst>
                                            <p:cond delay="0"/>
                                          </p:stCondLst>
                                        </p:cTn>
                                        <p:tgtEl>
                                          <p:spTgt spid="497668"/>
                                        </p:tgtEl>
                                        <p:attrNameLst>
                                          <p:attrName>style.visibility</p:attrName>
                                        </p:attrNameLst>
                                      </p:cBhvr>
                                      <p:to>
                                        <p:strVal val="visible"/>
                                      </p:to>
                                    </p:set>
                                    <p:anim from="(-#ppt_w/2)" to="(#ppt_x)" calcmode="lin" valueType="num">
                                      <p:cBhvr>
                                        <p:cTn id="24" dur="600" fill="hold">
                                          <p:stCondLst>
                                            <p:cond delay="0"/>
                                          </p:stCondLst>
                                        </p:cTn>
                                        <p:tgtEl>
                                          <p:spTgt spid="497668"/>
                                        </p:tgtEl>
                                        <p:attrNameLst>
                                          <p:attrName>ppt_x</p:attrName>
                                        </p:attrNameLst>
                                      </p:cBhvr>
                                    </p:anim>
                                    <p:anim from="0" to="-1.0" calcmode="lin" valueType="num">
                                      <p:cBhvr>
                                        <p:cTn id="25" dur="200" decel="50000" autoRev="1" fill="hold">
                                          <p:stCondLst>
                                            <p:cond delay="600"/>
                                          </p:stCondLst>
                                        </p:cTn>
                                        <p:tgtEl>
                                          <p:spTgt spid="497668"/>
                                        </p:tgtEl>
                                        <p:attrNameLst>
                                          <p:attrName>xshear</p:attrName>
                                        </p:attrNameLst>
                                      </p:cBhvr>
                                    </p:anim>
                                    <p:animScale>
                                      <p:cBhvr>
                                        <p:cTn id="26" dur="200" decel="100000" autoRev="1" fill="hold">
                                          <p:stCondLst>
                                            <p:cond delay="600"/>
                                          </p:stCondLst>
                                        </p:cTn>
                                        <p:tgtEl>
                                          <p:spTgt spid="497668"/>
                                        </p:tgtEl>
                                      </p:cBhvr>
                                      <p:from x="100000" y="100000"/>
                                      <p:to x="80000" y="100000"/>
                                    </p:animScale>
                                    <p:anim by="(#ppt_h/3+#ppt_w*0.1)" calcmode="lin" valueType="num">
                                      <p:cBhvr additive="sum">
                                        <p:cTn id="27" dur="200" decel="100000" autoRev="1" fill="hold">
                                          <p:stCondLst>
                                            <p:cond delay="600"/>
                                          </p:stCondLst>
                                        </p:cTn>
                                        <p:tgtEl>
                                          <p:spTgt spid="497668"/>
                                        </p:tgtEl>
                                        <p:attrNameLst>
                                          <p:attrName>ppt_x</p:attrName>
                                        </p:attrNameLst>
                                      </p:cBhvr>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34" presetClass="entr" presetSubtype="0" fill="hold" nodeType="clickEffect">
                                  <p:stCondLst>
                                    <p:cond delay="0"/>
                                  </p:stCondLst>
                                  <p:childTnLst>
                                    <p:set>
                                      <p:cBhvr>
                                        <p:cTn id="31" dur="1" fill="hold">
                                          <p:stCondLst>
                                            <p:cond delay="0"/>
                                          </p:stCondLst>
                                        </p:cTn>
                                        <p:tgtEl>
                                          <p:spTgt spid="497670"/>
                                        </p:tgtEl>
                                        <p:attrNameLst>
                                          <p:attrName>style.visibility</p:attrName>
                                        </p:attrNameLst>
                                      </p:cBhvr>
                                      <p:to>
                                        <p:strVal val="visible"/>
                                      </p:to>
                                    </p:set>
                                    <p:anim from="(-#ppt_w/2)" to="(#ppt_x)" calcmode="lin" valueType="num">
                                      <p:cBhvr>
                                        <p:cTn id="32" dur="600" fill="hold">
                                          <p:stCondLst>
                                            <p:cond delay="0"/>
                                          </p:stCondLst>
                                        </p:cTn>
                                        <p:tgtEl>
                                          <p:spTgt spid="497670"/>
                                        </p:tgtEl>
                                        <p:attrNameLst>
                                          <p:attrName>ppt_x</p:attrName>
                                        </p:attrNameLst>
                                      </p:cBhvr>
                                    </p:anim>
                                    <p:anim from="0" to="-1.0" calcmode="lin" valueType="num">
                                      <p:cBhvr>
                                        <p:cTn id="33" dur="200" decel="50000" autoRev="1" fill="hold">
                                          <p:stCondLst>
                                            <p:cond delay="600"/>
                                          </p:stCondLst>
                                        </p:cTn>
                                        <p:tgtEl>
                                          <p:spTgt spid="497670"/>
                                        </p:tgtEl>
                                        <p:attrNameLst>
                                          <p:attrName>xshear</p:attrName>
                                        </p:attrNameLst>
                                      </p:cBhvr>
                                    </p:anim>
                                    <p:animScale>
                                      <p:cBhvr>
                                        <p:cTn id="34" dur="200" decel="100000" autoRev="1" fill="hold">
                                          <p:stCondLst>
                                            <p:cond delay="600"/>
                                          </p:stCondLst>
                                        </p:cTn>
                                        <p:tgtEl>
                                          <p:spTgt spid="497670"/>
                                        </p:tgtEl>
                                      </p:cBhvr>
                                      <p:from x="100000" y="100000"/>
                                      <p:to x="80000" y="100000"/>
                                    </p:animScale>
                                    <p:anim by="(#ppt_h/3+#ppt_w*0.1)" calcmode="lin" valueType="num">
                                      <p:cBhvr additive="sum">
                                        <p:cTn id="35" dur="200" decel="100000" autoRev="1" fill="hold">
                                          <p:stCondLst>
                                            <p:cond delay="600"/>
                                          </p:stCondLst>
                                        </p:cTn>
                                        <p:tgtEl>
                                          <p:spTgt spid="497670"/>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7666"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2786" name="Rectangle 2"/>
          <p:cNvSpPr>
            <a:spLocks noGrp="1" noChangeArrowheads="1"/>
          </p:cNvSpPr>
          <p:nvPr>
            <p:ph type="title"/>
          </p:nvPr>
        </p:nvSpPr>
        <p:spPr>
          <a:xfrm>
            <a:off x="1919288" y="620713"/>
            <a:ext cx="8001000" cy="838200"/>
          </a:xfrm>
        </p:spPr>
        <p:txBody>
          <a:bodyPr/>
          <a:lstStyle/>
          <a:p>
            <a:pPr eaLnBrk="1" hangingPunct="1"/>
            <a:r>
              <a:rPr lang="fa-IR" altLang="en-US" smtClean="0"/>
              <a:t>تمرين 13</a:t>
            </a:r>
            <a:endParaRPr lang="en-US" altLang="en-US" smtClean="0"/>
          </a:p>
        </p:txBody>
      </p:sp>
      <p:sp>
        <p:nvSpPr>
          <p:cNvPr id="502787" name="Rectangle 3"/>
          <p:cNvSpPr>
            <a:spLocks noGrp="1" noChangeArrowheads="1"/>
          </p:cNvSpPr>
          <p:nvPr>
            <p:ph type="body" idx="1"/>
          </p:nvPr>
        </p:nvSpPr>
        <p:spPr>
          <a:xfrm>
            <a:off x="2208213" y="2133601"/>
            <a:ext cx="7772400" cy="3167063"/>
          </a:xfrm>
        </p:spPr>
        <p:txBody>
          <a:bodyPr/>
          <a:lstStyle/>
          <a:p>
            <a:pPr algn="just" eaLnBrk="1" hangingPunct="1"/>
            <a:r>
              <a:rPr lang="fa-IR" altLang="en-US" smtClean="0"/>
              <a:t>دو کرۀ رساناي مشابه و با بارهاي مخالف در فاصلۀ</a:t>
            </a:r>
            <a:r>
              <a:rPr lang="en-US" altLang="en-US" smtClean="0">
                <a:solidFill>
                  <a:srgbClr val="000000"/>
                </a:solidFill>
                <a:latin typeface="B Nazanin" panose="00000400000000000000" pitchFamily="2" charset="-78"/>
              </a:rPr>
              <a:t>0</a:t>
            </a:r>
            <a:r>
              <a:rPr lang="en-US" altLang="en-US" smtClean="0">
                <a:solidFill>
                  <a:srgbClr val="000000"/>
                </a:solidFill>
                <a:cs typeface="Times New Roman" panose="02020603050405020304" pitchFamily="18" charset="0"/>
              </a:rPr>
              <a:t>/</a:t>
            </a:r>
            <a:r>
              <a:rPr lang="en-US" altLang="en-US" smtClean="0">
                <a:solidFill>
                  <a:srgbClr val="000000"/>
                </a:solidFill>
                <a:latin typeface="B Nazanin" panose="00000400000000000000" pitchFamily="2" charset="-78"/>
              </a:rPr>
              <a:t>5</a:t>
            </a:r>
            <a:r>
              <a:rPr lang="en-US" altLang="en-US" smtClean="0">
                <a:solidFill>
                  <a:srgbClr val="000000"/>
                </a:solidFill>
                <a:cs typeface="Times New Roman" panose="02020603050405020304" pitchFamily="18" charset="0"/>
              </a:rPr>
              <a:t>m </a:t>
            </a:r>
            <a:r>
              <a:rPr lang="en-US" altLang="en-US" smtClean="0"/>
              <a:t> </a:t>
            </a:r>
            <a:r>
              <a:rPr lang="fa-IR" altLang="en-US" smtClean="0"/>
              <a:t> يکديگر را با نيروي </a:t>
            </a:r>
            <a:r>
              <a:rPr lang="en-US" altLang="en-US" smtClean="0">
                <a:solidFill>
                  <a:srgbClr val="000000"/>
                </a:solidFill>
                <a:latin typeface="B Nazanin" panose="00000400000000000000" pitchFamily="2" charset="-78"/>
              </a:rPr>
              <a:t>0</a:t>
            </a:r>
            <a:r>
              <a:rPr lang="en-US" altLang="en-US" smtClean="0">
                <a:solidFill>
                  <a:srgbClr val="000000"/>
                </a:solidFill>
                <a:cs typeface="Times New Roman" panose="02020603050405020304" pitchFamily="18" charset="0"/>
              </a:rPr>
              <a:t>/ </a:t>
            </a:r>
            <a:r>
              <a:rPr lang="en-US" altLang="en-US" smtClean="0">
                <a:solidFill>
                  <a:srgbClr val="000000"/>
                </a:solidFill>
                <a:latin typeface="B Nazanin" panose="00000400000000000000" pitchFamily="2" charset="-78"/>
              </a:rPr>
              <a:t>108 </a:t>
            </a:r>
            <a:r>
              <a:rPr lang="en-US" altLang="en-US" smtClean="0">
                <a:solidFill>
                  <a:srgbClr val="000000"/>
                </a:solidFill>
                <a:cs typeface="Times New Roman" panose="02020603050405020304" pitchFamily="18" charset="0"/>
              </a:rPr>
              <a:t>N</a:t>
            </a:r>
            <a:r>
              <a:rPr lang="fa-IR" altLang="en-US" smtClean="0"/>
              <a:t> جذب ميکنند.کره ها را با سيم رسانا به هم متصل مي کنيم وسپس سيم را برمي داريم ، در نتيجه يکديگر را با نيروي </a:t>
            </a:r>
            <a:r>
              <a:rPr lang="en-US" altLang="en-US" smtClean="0">
                <a:solidFill>
                  <a:srgbClr val="000000"/>
                </a:solidFill>
                <a:latin typeface="B Nazanin" panose="00000400000000000000" pitchFamily="2" charset="-78"/>
              </a:rPr>
              <a:t>0/036 </a:t>
            </a:r>
            <a:r>
              <a:rPr lang="en-US" altLang="en-US" smtClean="0">
                <a:solidFill>
                  <a:srgbClr val="000000"/>
                </a:solidFill>
                <a:cs typeface="Times New Roman" panose="02020603050405020304" pitchFamily="18" charset="0"/>
              </a:rPr>
              <a:t>C</a:t>
            </a:r>
            <a:r>
              <a:rPr lang="fa-IR" altLang="en-US" smtClean="0"/>
              <a:t>دفع مي کنند بار اوليه روي کره ها چقدر است؟ </a:t>
            </a:r>
            <a:endParaRPr lang="en-US" altLang="en-US" smtClean="0"/>
          </a:p>
        </p:txBody>
      </p:sp>
    </p:spTree>
    <p:extLst>
      <p:ext uri="{BB962C8B-B14F-4D97-AF65-F5344CB8AC3E}">
        <p14:creationId xmlns:p14="http://schemas.microsoft.com/office/powerpoint/2010/main" val="521351334"/>
      </p:ext>
    </p:extLst>
  </p:cSld>
  <p:clrMapOvr>
    <a:masterClrMapping/>
  </p:clrMapOvr>
  <p:transition>
    <p:comb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502786"/>
                                        </p:tgtEl>
                                        <p:attrNameLst>
                                          <p:attrName>style.visibility</p:attrName>
                                        </p:attrNameLst>
                                      </p:cBhvr>
                                      <p:to>
                                        <p:strVal val="visible"/>
                                      </p:to>
                                    </p:set>
                                    <p:animEffect transition="in" filter="fade">
                                      <p:cBhvr>
                                        <p:cTn id="7" dur="800" decel="100000"/>
                                        <p:tgtEl>
                                          <p:spTgt spid="502786"/>
                                        </p:tgtEl>
                                      </p:cBhvr>
                                    </p:animEffect>
                                    <p:anim calcmode="lin" valueType="num">
                                      <p:cBhvr>
                                        <p:cTn id="8" dur="800" decel="100000" fill="hold"/>
                                        <p:tgtEl>
                                          <p:spTgt spid="502786"/>
                                        </p:tgtEl>
                                        <p:attrNameLst>
                                          <p:attrName>style.rotation</p:attrName>
                                        </p:attrNameLst>
                                      </p:cBhvr>
                                      <p:tavLst>
                                        <p:tav tm="0">
                                          <p:val>
                                            <p:fltVal val="-90"/>
                                          </p:val>
                                        </p:tav>
                                        <p:tav tm="100000">
                                          <p:val>
                                            <p:fltVal val="0"/>
                                          </p:val>
                                        </p:tav>
                                      </p:tavLst>
                                    </p:anim>
                                    <p:anim calcmode="lin" valueType="num">
                                      <p:cBhvr>
                                        <p:cTn id="9" dur="800" decel="100000" fill="hold"/>
                                        <p:tgtEl>
                                          <p:spTgt spid="502786"/>
                                        </p:tgtEl>
                                        <p:attrNameLst>
                                          <p:attrName>ppt_x</p:attrName>
                                        </p:attrNameLst>
                                      </p:cBhvr>
                                      <p:tavLst>
                                        <p:tav tm="0">
                                          <p:val>
                                            <p:strVal val="#ppt_x+0.4"/>
                                          </p:val>
                                        </p:tav>
                                        <p:tav tm="100000">
                                          <p:val>
                                            <p:strVal val="#ppt_x-0.05"/>
                                          </p:val>
                                        </p:tav>
                                      </p:tavLst>
                                    </p:anim>
                                    <p:anim calcmode="lin" valueType="num">
                                      <p:cBhvr>
                                        <p:cTn id="10" dur="800" decel="100000" fill="hold"/>
                                        <p:tgtEl>
                                          <p:spTgt spid="50278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0278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02786"/>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35000"/>
                                  </p:iterate>
                                  <p:childTnLst>
                                    <p:set>
                                      <p:cBhvr>
                                        <p:cTn id="15" dur="1" fill="hold">
                                          <p:stCondLst>
                                            <p:cond delay="0"/>
                                          </p:stCondLst>
                                        </p:cTn>
                                        <p:tgtEl>
                                          <p:spTgt spid="502787">
                                            <p:txEl>
                                              <p:pRg st="0" end="0"/>
                                            </p:txEl>
                                          </p:spTgt>
                                        </p:tgtEl>
                                        <p:attrNameLst>
                                          <p:attrName>style.visibility</p:attrName>
                                        </p:attrNameLst>
                                      </p:cBhvr>
                                      <p:to>
                                        <p:strVal val="visible"/>
                                      </p:to>
                                    </p:set>
                                    <p:anim calcmode="discrete" valueType="clr">
                                      <p:cBhvr override="childStyle">
                                        <p:cTn id="16" dur="80"/>
                                        <p:tgtEl>
                                          <p:spTgt spid="502787">
                                            <p:txEl>
                                              <p:pRg st="0" end="0"/>
                                            </p:txEl>
                                          </p:spTgt>
                                        </p:tgtEl>
                                        <p:attrNameLst>
                                          <p:attrName>style.color</p:attrName>
                                        </p:attrNameLst>
                                      </p:cBhvr>
                                      <p:tavLst>
                                        <p:tav tm="0">
                                          <p:val>
                                            <p:clrVal>
                                              <a:schemeClr val="accent2"/>
                                            </p:clrVal>
                                          </p:val>
                                        </p:tav>
                                        <p:tav tm="50000">
                                          <p:val>
                                            <p:clrVal>
                                              <a:srgbClr val="00CC00"/>
                                            </p:clrVal>
                                          </p:val>
                                        </p:tav>
                                      </p:tavLst>
                                    </p:anim>
                                    <p:anim calcmode="discrete" valueType="clr">
                                      <p:cBhvr>
                                        <p:cTn id="17" dur="80"/>
                                        <p:tgtEl>
                                          <p:spTgt spid="502787">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502787">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2786" grpId="0"/>
      <p:bldP spid="502787"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3810" name="Rectangle 2"/>
          <p:cNvSpPr>
            <a:spLocks noGrp="1" noChangeArrowheads="1"/>
          </p:cNvSpPr>
          <p:nvPr>
            <p:ph type="title"/>
          </p:nvPr>
        </p:nvSpPr>
        <p:spPr/>
        <p:txBody>
          <a:bodyPr/>
          <a:lstStyle/>
          <a:p>
            <a:pPr eaLnBrk="1" hangingPunct="1"/>
            <a:r>
              <a:rPr lang="fa-IR" altLang="en-US" smtClean="0"/>
              <a:t>حل تمرين 13</a:t>
            </a:r>
            <a:endParaRPr lang="en-US" altLang="en-US" smtClean="0"/>
          </a:p>
        </p:txBody>
      </p:sp>
      <p:sp>
        <p:nvSpPr>
          <p:cNvPr id="503821" name="Rectangle 13"/>
          <p:cNvSpPr>
            <a:spLocks noGrp="1" noChangeArrowheads="1"/>
          </p:cNvSpPr>
          <p:nvPr>
            <p:ph type="body" idx="1"/>
          </p:nvPr>
        </p:nvSpPr>
        <p:spPr>
          <a:xfrm>
            <a:off x="3792539" y="3500439"/>
            <a:ext cx="6116637" cy="935037"/>
          </a:xfrm>
        </p:spPr>
        <p:txBody>
          <a:bodyPr/>
          <a:lstStyle/>
          <a:p>
            <a:pPr eaLnBrk="1" hangingPunct="1">
              <a:buFontTx/>
              <a:buNone/>
            </a:pPr>
            <a:r>
              <a:rPr lang="fa-IR" altLang="en-US" smtClean="0"/>
              <a:t>پس از برداشتن سيم ، بار هر کره برابر است با:</a:t>
            </a:r>
            <a:endParaRPr lang="en-US" altLang="en-US" smtClean="0"/>
          </a:p>
        </p:txBody>
      </p:sp>
      <p:graphicFrame>
        <p:nvGraphicFramePr>
          <p:cNvPr id="503812" name="Object 4"/>
          <p:cNvGraphicFramePr>
            <a:graphicFrameLocks noChangeAspect="1"/>
          </p:cNvGraphicFramePr>
          <p:nvPr>
            <p:ph sz="quarter" idx="4294967295"/>
          </p:nvPr>
        </p:nvGraphicFramePr>
        <p:xfrm>
          <a:off x="2286000" y="1844675"/>
          <a:ext cx="1930400" cy="1112838"/>
        </p:xfrm>
        <a:graphic>
          <a:graphicData uri="http://schemas.openxmlformats.org/presentationml/2006/ole">
            <mc:AlternateContent xmlns:mc="http://schemas.openxmlformats.org/markup-compatibility/2006">
              <mc:Choice xmlns:v="urn:schemas-microsoft-com:vml" Requires="v">
                <p:oleObj spid="_x0000_s18434" name="Equation" r:id="rId3" imgW="748975" imgH="431613" progId="Equation.3">
                  <p:embed/>
                </p:oleObj>
              </mc:Choice>
              <mc:Fallback>
                <p:oleObj name="Equation" r:id="rId3" imgW="748975" imgH="4316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0" y="1844675"/>
                        <a:ext cx="1930400" cy="1112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03814" name="Object 6"/>
          <p:cNvGraphicFramePr>
            <a:graphicFrameLocks noChangeAspect="1"/>
          </p:cNvGraphicFramePr>
          <p:nvPr>
            <p:ph sz="quarter" idx="4294967295"/>
          </p:nvPr>
        </p:nvGraphicFramePr>
        <p:xfrm>
          <a:off x="4656138" y="1844676"/>
          <a:ext cx="4608512" cy="1192213"/>
        </p:xfrm>
        <a:graphic>
          <a:graphicData uri="http://schemas.openxmlformats.org/presentationml/2006/ole">
            <mc:AlternateContent xmlns:mc="http://schemas.openxmlformats.org/markup-compatibility/2006">
              <mc:Choice xmlns:v="urn:schemas-microsoft-com:vml" Requires="v">
                <p:oleObj spid="_x0000_s18435" name="Equation" r:id="rId5" imgW="1308100" imgH="469900" progId="Equation.3">
                  <p:embed/>
                </p:oleObj>
              </mc:Choice>
              <mc:Fallback>
                <p:oleObj name="Equation" r:id="rId5" imgW="1308100" imgH="4699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56138" y="1844676"/>
                        <a:ext cx="4608512" cy="1192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03816" name="Object 8"/>
          <p:cNvGraphicFramePr>
            <a:graphicFrameLocks noChangeAspect="1"/>
          </p:cNvGraphicFramePr>
          <p:nvPr>
            <p:ph sz="quarter" idx="4294967295"/>
          </p:nvPr>
        </p:nvGraphicFramePr>
        <p:xfrm>
          <a:off x="2566988" y="3363913"/>
          <a:ext cx="977900" cy="919162"/>
        </p:xfrm>
        <a:graphic>
          <a:graphicData uri="http://schemas.openxmlformats.org/presentationml/2006/ole">
            <mc:AlternateContent xmlns:mc="http://schemas.openxmlformats.org/markup-compatibility/2006">
              <mc:Choice xmlns:v="urn:schemas-microsoft-com:vml" Requires="v">
                <p:oleObj spid="_x0000_s18436" name="Equation" r:id="rId7" imgW="418918" imgH="393529" progId="Equation.3">
                  <p:embed/>
                </p:oleObj>
              </mc:Choice>
              <mc:Fallback>
                <p:oleObj name="Equation" r:id="rId7" imgW="418918" imgH="393529"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66988" y="3363913"/>
                        <a:ext cx="977900" cy="919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03818" name="Object 10"/>
          <p:cNvGraphicFramePr>
            <a:graphicFrameLocks noChangeAspect="1"/>
          </p:cNvGraphicFramePr>
          <p:nvPr>
            <p:ph sz="quarter" idx="4294967295"/>
          </p:nvPr>
        </p:nvGraphicFramePr>
        <p:xfrm>
          <a:off x="2208214" y="4581526"/>
          <a:ext cx="4859337" cy="1782763"/>
        </p:xfrm>
        <a:graphic>
          <a:graphicData uri="http://schemas.openxmlformats.org/presentationml/2006/ole">
            <mc:AlternateContent xmlns:mc="http://schemas.openxmlformats.org/markup-compatibility/2006">
              <mc:Choice xmlns:v="urn:schemas-microsoft-com:vml" Requires="v">
                <p:oleObj spid="_x0000_s18437" name="Equation" r:id="rId9" imgW="1574800" imgH="736600" progId="Equation.3">
                  <p:embed/>
                </p:oleObj>
              </mc:Choice>
              <mc:Fallback>
                <p:oleObj name="Equation" r:id="rId9" imgW="1574800" imgH="736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08214" y="4581526"/>
                        <a:ext cx="4859337" cy="1782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746918316"/>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503810"/>
                                        </p:tgtEl>
                                        <p:attrNameLst>
                                          <p:attrName>style.visibility</p:attrName>
                                        </p:attrNameLst>
                                      </p:cBhvr>
                                      <p:to>
                                        <p:strVal val="visible"/>
                                      </p:to>
                                    </p:set>
                                    <p:animEffect transition="in" filter="fade">
                                      <p:cBhvr>
                                        <p:cTn id="7" dur="800" decel="100000"/>
                                        <p:tgtEl>
                                          <p:spTgt spid="503810"/>
                                        </p:tgtEl>
                                      </p:cBhvr>
                                    </p:animEffect>
                                    <p:anim calcmode="lin" valueType="num">
                                      <p:cBhvr>
                                        <p:cTn id="8" dur="800" decel="100000" fill="hold"/>
                                        <p:tgtEl>
                                          <p:spTgt spid="503810"/>
                                        </p:tgtEl>
                                        <p:attrNameLst>
                                          <p:attrName>style.rotation</p:attrName>
                                        </p:attrNameLst>
                                      </p:cBhvr>
                                      <p:tavLst>
                                        <p:tav tm="0">
                                          <p:val>
                                            <p:fltVal val="-90"/>
                                          </p:val>
                                        </p:tav>
                                        <p:tav tm="100000">
                                          <p:val>
                                            <p:fltVal val="0"/>
                                          </p:val>
                                        </p:tav>
                                      </p:tavLst>
                                    </p:anim>
                                    <p:anim calcmode="lin" valueType="num">
                                      <p:cBhvr>
                                        <p:cTn id="9" dur="800" decel="100000" fill="hold"/>
                                        <p:tgtEl>
                                          <p:spTgt spid="503810"/>
                                        </p:tgtEl>
                                        <p:attrNameLst>
                                          <p:attrName>ppt_x</p:attrName>
                                        </p:attrNameLst>
                                      </p:cBhvr>
                                      <p:tavLst>
                                        <p:tav tm="0">
                                          <p:val>
                                            <p:strVal val="#ppt_x+0.4"/>
                                          </p:val>
                                        </p:tav>
                                        <p:tav tm="100000">
                                          <p:val>
                                            <p:strVal val="#ppt_x-0.05"/>
                                          </p:val>
                                        </p:tav>
                                      </p:tavLst>
                                    </p:anim>
                                    <p:anim calcmode="lin" valueType="num">
                                      <p:cBhvr>
                                        <p:cTn id="10" dur="800" decel="100000" fill="hold"/>
                                        <p:tgtEl>
                                          <p:spTgt spid="50381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0381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03810"/>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49" presetClass="entr" presetSubtype="0" decel="100000" fill="hold" nodeType="afterEffect">
                                  <p:stCondLst>
                                    <p:cond delay="0"/>
                                  </p:stCondLst>
                                  <p:childTnLst>
                                    <p:set>
                                      <p:cBhvr>
                                        <p:cTn id="15" dur="1" fill="hold">
                                          <p:stCondLst>
                                            <p:cond delay="0"/>
                                          </p:stCondLst>
                                        </p:cTn>
                                        <p:tgtEl>
                                          <p:spTgt spid="503812"/>
                                        </p:tgtEl>
                                        <p:attrNameLst>
                                          <p:attrName>style.visibility</p:attrName>
                                        </p:attrNameLst>
                                      </p:cBhvr>
                                      <p:to>
                                        <p:strVal val="visible"/>
                                      </p:to>
                                    </p:set>
                                    <p:anim calcmode="lin" valueType="num">
                                      <p:cBhvr>
                                        <p:cTn id="16" dur="500" fill="hold"/>
                                        <p:tgtEl>
                                          <p:spTgt spid="503812"/>
                                        </p:tgtEl>
                                        <p:attrNameLst>
                                          <p:attrName>ppt_w</p:attrName>
                                        </p:attrNameLst>
                                      </p:cBhvr>
                                      <p:tavLst>
                                        <p:tav tm="0">
                                          <p:val>
                                            <p:fltVal val="0"/>
                                          </p:val>
                                        </p:tav>
                                        <p:tav tm="100000">
                                          <p:val>
                                            <p:strVal val="#ppt_w"/>
                                          </p:val>
                                        </p:tav>
                                      </p:tavLst>
                                    </p:anim>
                                    <p:anim calcmode="lin" valueType="num">
                                      <p:cBhvr>
                                        <p:cTn id="17" dur="500" fill="hold"/>
                                        <p:tgtEl>
                                          <p:spTgt spid="503812"/>
                                        </p:tgtEl>
                                        <p:attrNameLst>
                                          <p:attrName>ppt_h</p:attrName>
                                        </p:attrNameLst>
                                      </p:cBhvr>
                                      <p:tavLst>
                                        <p:tav tm="0">
                                          <p:val>
                                            <p:fltVal val="0"/>
                                          </p:val>
                                        </p:tav>
                                        <p:tav tm="100000">
                                          <p:val>
                                            <p:strVal val="#ppt_h"/>
                                          </p:val>
                                        </p:tav>
                                      </p:tavLst>
                                    </p:anim>
                                    <p:anim calcmode="lin" valueType="num">
                                      <p:cBhvr>
                                        <p:cTn id="18" dur="500" fill="hold"/>
                                        <p:tgtEl>
                                          <p:spTgt spid="503812"/>
                                        </p:tgtEl>
                                        <p:attrNameLst>
                                          <p:attrName>style.rotation</p:attrName>
                                        </p:attrNameLst>
                                      </p:cBhvr>
                                      <p:tavLst>
                                        <p:tav tm="0">
                                          <p:val>
                                            <p:fltVal val="360"/>
                                          </p:val>
                                        </p:tav>
                                        <p:tav tm="100000">
                                          <p:val>
                                            <p:fltVal val="0"/>
                                          </p:val>
                                        </p:tav>
                                      </p:tavLst>
                                    </p:anim>
                                    <p:animEffect transition="in" filter="fade">
                                      <p:cBhvr>
                                        <p:cTn id="19" dur="500"/>
                                        <p:tgtEl>
                                          <p:spTgt spid="503812"/>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34" presetClass="entr" presetSubtype="0" fill="hold" nodeType="clickEffect">
                                  <p:stCondLst>
                                    <p:cond delay="0"/>
                                  </p:stCondLst>
                                  <p:childTnLst>
                                    <p:set>
                                      <p:cBhvr>
                                        <p:cTn id="23" dur="1" fill="hold">
                                          <p:stCondLst>
                                            <p:cond delay="0"/>
                                          </p:stCondLst>
                                        </p:cTn>
                                        <p:tgtEl>
                                          <p:spTgt spid="503814"/>
                                        </p:tgtEl>
                                        <p:attrNameLst>
                                          <p:attrName>style.visibility</p:attrName>
                                        </p:attrNameLst>
                                      </p:cBhvr>
                                      <p:to>
                                        <p:strVal val="visible"/>
                                      </p:to>
                                    </p:set>
                                    <p:anim from="(-#ppt_w/2)" to="(#ppt_x)" calcmode="lin" valueType="num">
                                      <p:cBhvr>
                                        <p:cTn id="24" dur="600" fill="hold">
                                          <p:stCondLst>
                                            <p:cond delay="0"/>
                                          </p:stCondLst>
                                        </p:cTn>
                                        <p:tgtEl>
                                          <p:spTgt spid="503814"/>
                                        </p:tgtEl>
                                        <p:attrNameLst>
                                          <p:attrName>ppt_x</p:attrName>
                                        </p:attrNameLst>
                                      </p:cBhvr>
                                    </p:anim>
                                    <p:anim from="0" to="-1.0" calcmode="lin" valueType="num">
                                      <p:cBhvr>
                                        <p:cTn id="25" dur="200" decel="50000" autoRev="1" fill="hold">
                                          <p:stCondLst>
                                            <p:cond delay="600"/>
                                          </p:stCondLst>
                                        </p:cTn>
                                        <p:tgtEl>
                                          <p:spTgt spid="503814"/>
                                        </p:tgtEl>
                                        <p:attrNameLst>
                                          <p:attrName>xshear</p:attrName>
                                        </p:attrNameLst>
                                      </p:cBhvr>
                                    </p:anim>
                                    <p:animScale>
                                      <p:cBhvr>
                                        <p:cTn id="26" dur="200" decel="100000" autoRev="1" fill="hold">
                                          <p:stCondLst>
                                            <p:cond delay="600"/>
                                          </p:stCondLst>
                                        </p:cTn>
                                        <p:tgtEl>
                                          <p:spTgt spid="503814"/>
                                        </p:tgtEl>
                                      </p:cBhvr>
                                      <p:from x="100000" y="100000"/>
                                      <p:to x="80000" y="100000"/>
                                    </p:animScale>
                                    <p:anim by="(#ppt_h/3+#ppt_w*0.1)" calcmode="lin" valueType="num">
                                      <p:cBhvr additive="sum">
                                        <p:cTn id="27" dur="200" decel="100000" autoRev="1" fill="hold">
                                          <p:stCondLst>
                                            <p:cond delay="600"/>
                                          </p:stCondLst>
                                        </p:cTn>
                                        <p:tgtEl>
                                          <p:spTgt spid="503814"/>
                                        </p:tgtEl>
                                        <p:attrNameLst>
                                          <p:attrName>ppt_x</p:attrName>
                                        </p:attrNameLst>
                                      </p:cBhvr>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12" fill="hold" grpId="0" nodeType="clickEffect">
                                  <p:stCondLst>
                                    <p:cond delay="0"/>
                                  </p:stCondLst>
                                  <p:childTnLst>
                                    <p:set>
                                      <p:cBhvr>
                                        <p:cTn id="31" dur="1" fill="hold">
                                          <p:stCondLst>
                                            <p:cond delay="0"/>
                                          </p:stCondLst>
                                        </p:cTn>
                                        <p:tgtEl>
                                          <p:spTgt spid="503821">
                                            <p:txEl>
                                              <p:pRg st="0" end="0"/>
                                            </p:txEl>
                                          </p:spTgt>
                                        </p:tgtEl>
                                        <p:attrNameLst>
                                          <p:attrName>style.visibility</p:attrName>
                                        </p:attrNameLst>
                                      </p:cBhvr>
                                      <p:to>
                                        <p:strVal val="visible"/>
                                      </p:to>
                                    </p:set>
                                    <p:animEffect transition="in" filter="strips(downLeft)">
                                      <p:cBhvr>
                                        <p:cTn id="32" dur="500"/>
                                        <p:tgtEl>
                                          <p:spTgt spid="503821">
                                            <p:txEl>
                                              <p:pRg st="0" end="0"/>
                                            </p:txEl>
                                          </p:spTgt>
                                        </p:tgtEl>
                                      </p:cBhvr>
                                    </p:animEffect>
                                  </p:childTnLst>
                                </p:cTn>
                              </p:par>
                            </p:childTnLst>
                          </p:cTn>
                        </p:par>
                        <p:par>
                          <p:cTn id="33" fill="hold" nodeType="afterGroup">
                            <p:stCondLst>
                              <p:cond delay="500"/>
                            </p:stCondLst>
                            <p:childTnLst>
                              <p:par>
                                <p:cTn id="34" presetID="49" presetClass="entr" presetSubtype="0" decel="100000" fill="hold" nodeType="afterEffect">
                                  <p:stCondLst>
                                    <p:cond delay="0"/>
                                  </p:stCondLst>
                                  <p:childTnLst>
                                    <p:set>
                                      <p:cBhvr>
                                        <p:cTn id="35" dur="1" fill="hold">
                                          <p:stCondLst>
                                            <p:cond delay="0"/>
                                          </p:stCondLst>
                                        </p:cTn>
                                        <p:tgtEl>
                                          <p:spTgt spid="503816"/>
                                        </p:tgtEl>
                                        <p:attrNameLst>
                                          <p:attrName>style.visibility</p:attrName>
                                        </p:attrNameLst>
                                      </p:cBhvr>
                                      <p:to>
                                        <p:strVal val="visible"/>
                                      </p:to>
                                    </p:set>
                                    <p:anim calcmode="lin" valueType="num">
                                      <p:cBhvr>
                                        <p:cTn id="36" dur="500" fill="hold"/>
                                        <p:tgtEl>
                                          <p:spTgt spid="503816"/>
                                        </p:tgtEl>
                                        <p:attrNameLst>
                                          <p:attrName>ppt_w</p:attrName>
                                        </p:attrNameLst>
                                      </p:cBhvr>
                                      <p:tavLst>
                                        <p:tav tm="0">
                                          <p:val>
                                            <p:fltVal val="0"/>
                                          </p:val>
                                        </p:tav>
                                        <p:tav tm="100000">
                                          <p:val>
                                            <p:strVal val="#ppt_w"/>
                                          </p:val>
                                        </p:tav>
                                      </p:tavLst>
                                    </p:anim>
                                    <p:anim calcmode="lin" valueType="num">
                                      <p:cBhvr>
                                        <p:cTn id="37" dur="500" fill="hold"/>
                                        <p:tgtEl>
                                          <p:spTgt spid="503816"/>
                                        </p:tgtEl>
                                        <p:attrNameLst>
                                          <p:attrName>ppt_h</p:attrName>
                                        </p:attrNameLst>
                                      </p:cBhvr>
                                      <p:tavLst>
                                        <p:tav tm="0">
                                          <p:val>
                                            <p:fltVal val="0"/>
                                          </p:val>
                                        </p:tav>
                                        <p:tav tm="100000">
                                          <p:val>
                                            <p:strVal val="#ppt_h"/>
                                          </p:val>
                                        </p:tav>
                                      </p:tavLst>
                                    </p:anim>
                                    <p:anim calcmode="lin" valueType="num">
                                      <p:cBhvr>
                                        <p:cTn id="38" dur="500" fill="hold"/>
                                        <p:tgtEl>
                                          <p:spTgt spid="503816"/>
                                        </p:tgtEl>
                                        <p:attrNameLst>
                                          <p:attrName>style.rotation</p:attrName>
                                        </p:attrNameLst>
                                      </p:cBhvr>
                                      <p:tavLst>
                                        <p:tav tm="0">
                                          <p:val>
                                            <p:fltVal val="360"/>
                                          </p:val>
                                        </p:tav>
                                        <p:tav tm="100000">
                                          <p:val>
                                            <p:fltVal val="0"/>
                                          </p:val>
                                        </p:tav>
                                      </p:tavLst>
                                    </p:anim>
                                    <p:animEffect transition="in" filter="fade">
                                      <p:cBhvr>
                                        <p:cTn id="39" dur="500"/>
                                        <p:tgtEl>
                                          <p:spTgt spid="503816"/>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34" presetClass="entr" presetSubtype="0" fill="hold" nodeType="clickEffect">
                                  <p:stCondLst>
                                    <p:cond delay="0"/>
                                  </p:stCondLst>
                                  <p:childTnLst>
                                    <p:set>
                                      <p:cBhvr>
                                        <p:cTn id="43" dur="1" fill="hold">
                                          <p:stCondLst>
                                            <p:cond delay="0"/>
                                          </p:stCondLst>
                                        </p:cTn>
                                        <p:tgtEl>
                                          <p:spTgt spid="503818"/>
                                        </p:tgtEl>
                                        <p:attrNameLst>
                                          <p:attrName>style.visibility</p:attrName>
                                        </p:attrNameLst>
                                      </p:cBhvr>
                                      <p:to>
                                        <p:strVal val="visible"/>
                                      </p:to>
                                    </p:set>
                                    <p:anim from="(-#ppt_w/2)" to="(#ppt_x)" calcmode="lin" valueType="num">
                                      <p:cBhvr>
                                        <p:cTn id="44" dur="600" fill="hold">
                                          <p:stCondLst>
                                            <p:cond delay="0"/>
                                          </p:stCondLst>
                                        </p:cTn>
                                        <p:tgtEl>
                                          <p:spTgt spid="503818"/>
                                        </p:tgtEl>
                                        <p:attrNameLst>
                                          <p:attrName>ppt_x</p:attrName>
                                        </p:attrNameLst>
                                      </p:cBhvr>
                                    </p:anim>
                                    <p:anim from="0" to="-1.0" calcmode="lin" valueType="num">
                                      <p:cBhvr>
                                        <p:cTn id="45" dur="200" decel="50000" autoRev="1" fill="hold">
                                          <p:stCondLst>
                                            <p:cond delay="600"/>
                                          </p:stCondLst>
                                        </p:cTn>
                                        <p:tgtEl>
                                          <p:spTgt spid="503818"/>
                                        </p:tgtEl>
                                        <p:attrNameLst>
                                          <p:attrName>xshear</p:attrName>
                                        </p:attrNameLst>
                                      </p:cBhvr>
                                    </p:anim>
                                    <p:animScale>
                                      <p:cBhvr>
                                        <p:cTn id="46" dur="200" decel="100000" autoRev="1" fill="hold">
                                          <p:stCondLst>
                                            <p:cond delay="600"/>
                                          </p:stCondLst>
                                        </p:cTn>
                                        <p:tgtEl>
                                          <p:spTgt spid="503818"/>
                                        </p:tgtEl>
                                      </p:cBhvr>
                                      <p:from x="100000" y="100000"/>
                                      <p:to x="80000" y="100000"/>
                                    </p:animScale>
                                    <p:anim by="(#ppt_h/3+#ppt_w*0.1)" calcmode="lin" valueType="num">
                                      <p:cBhvr additive="sum">
                                        <p:cTn id="47" dur="200" decel="100000" autoRev="1" fill="hold">
                                          <p:stCondLst>
                                            <p:cond delay="600"/>
                                          </p:stCondLst>
                                        </p:cTn>
                                        <p:tgtEl>
                                          <p:spTgt spid="503818"/>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3810" grpId="0"/>
      <p:bldP spid="503821"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9957" name="Rectangle 5"/>
          <p:cNvSpPr>
            <a:spLocks noGrp="1" noChangeArrowheads="1"/>
          </p:cNvSpPr>
          <p:nvPr>
            <p:ph type="title"/>
          </p:nvPr>
        </p:nvSpPr>
        <p:spPr>
          <a:xfrm>
            <a:off x="1992313" y="765175"/>
            <a:ext cx="8001000" cy="838200"/>
          </a:xfrm>
        </p:spPr>
        <p:txBody>
          <a:bodyPr/>
          <a:lstStyle/>
          <a:p>
            <a:pPr eaLnBrk="1" hangingPunct="1"/>
            <a:r>
              <a:rPr lang="fa-IR" altLang="en-US" smtClean="0"/>
              <a:t>ادامۀ حل تمرين 13</a:t>
            </a:r>
            <a:endParaRPr lang="en-US" altLang="en-US" smtClean="0"/>
          </a:p>
        </p:txBody>
      </p:sp>
      <p:graphicFrame>
        <p:nvGraphicFramePr>
          <p:cNvPr id="509956" name="Object 4"/>
          <p:cNvGraphicFramePr>
            <a:graphicFrameLocks noChangeAspect="1"/>
          </p:cNvGraphicFramePr>
          <p:nvPr>
            <p:ph idx="1"/>
          </p:nvPr>
        </p:nvGraphicFramePr>
        <p:xfrm>
          <a:off x="2424114" y="2349501"/>
          <a:ext cx="7488237" cy="1558925"/>
        </p:xfrm>
        <a:graphic>
          <a:graphicData uri="http://schemas.openxmlformats.org/presentationml/2006/ole">
            <mc:AlternateContent xmlns:mc="http://schemas.openxmlformats.org/markup-compatibility/2006">
              <mc:Choice xmlns:v="urn:schemas-microsoft-com:vml" Requires="v">
                <p:oleObj spid="_x0000_s19458" name="Equation" r:id="rId3" imgW="2273300" imgH="584200" progId="Equation.3">
                  <p:embed/>
                </p:oleObj>
              </mc:Choice>
              <mc:Fallback>
                <p:oleObj name="Equation" r:id="rId3" imgW="2273300" imgH="584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24114" y="2349501"/>
                        <a:ext cx="7488237" cy="1558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4045660701"/>
      </p:ext>
    </p:extLst>
  </p:cSld>
  <p:clrMapOvr>
    <a:masterClrMapping/>
  </p:clrMapOvr>
  <p:transition>
    <p:comb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509957"/>
                                        </p:tgtEl>
                                        <p:attrNameLst>
                                          <p:attrName>style.visibility</p:attrName>
                                        </p:attrNameLst>
                                      </p:cBhvr>
                                      <p:to>
                                        <p:strVal val="visible"/>
                                      </p:to>
                                    </p:set>
                                    <p:animEffect transition="in" filter="fade">
                                      <p:cBhvr>
                                        <p:cTn id="7" dur="800" decel="100000"/>
                                        <p:tgtEl>
                                          <p:spTgt spid="509957"/>
                                        </p:tgtEl>
                                      </p:cBhvr>
                                    </p:animEffect>
                                    <p:anim calcmode="lin" valueType="num">
                                      <p:cBhvr>
                                        <p:cTn id="8" dur="800" decel="100000" fill="hold"/>
                                        <p:tgtEl>
                                          <p:spTgt spid="509957"/>
                                        </p:tgtEl>
                                        <p:attrNameLst>
                                          <p:attrName>style.rotation</p:attrName>
                                        </p:attrNameLst>
                                      </p:cBhvr>
                                      <p:tavLst>
                                        <p:tav tm="0">
                                          <p:val>
                                            <p:fltVal val="-90"/>
                                          </p:val>
                                        </p:tav>
                                        <p:tav tm="100000">
                                          <p:val>
                                            <p:fltVal val="0"/>
                                          </p:val>
                                        </p:tav>
                                      </p:tavLst>
                                    </p:anim>
                                    <p:anim calcmode="lin" valueType="num">
                                      <p:cBhvr>
                                        <p:cTn id="9" dur="800" decel="100000" fill="hold"/>
                                        <p:tgtEl>
                                          <p:spTgt spid="509957"/>
                                        </p:tgtEl>
                                        <p:attrNameLst>
                                          <p:attrName>ppt_x</p:attrName>
                                        </p:attrNameLst>
                                      </p:cBhvr>
                                      <p:tavLst>
                                        <p:tav tm="0">
                                          <p:val>
                                            <p:strVal val="#ppt_x+0.4"/>
                                          </p:val>
                                        </p:tav>
                                        <p:tav tm="100000">
                                          <p:val>
                                            <p:strVal val="#ppt_x-0.05"/>
                                          </p:val>
                                        </p:tav>
                                      </p:tavLst>
                                    </p:anim>
                                    <p:anim calcmode="lin" valueType="num">
                                      <p:cBhvr>
                                        <p:cTn id="10" dur="800" decel="100000" fill="hold"/>
                                        <p:tgtEl>
                                          <p:spTgt spid="509957"/>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09957"/>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09957"/>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37" presetClass="entr" presetSubtype="0" fill="hold" nodeType="afterEffect">
                                  <p:stCondLst>
                                    <p:cond delay="0"/>
                                  </p:stCondLst>
                                  <p:childTnLst>
                                    <p:set>
                                      <p:cBhvr>
                                        <p:cTn id="15" dur="1" fill="hold">
                                          <p:stCondLst>
                                            <p:cond delay="0"/>
                                          </p:stCondLst>
                                        </p:cTn>
                                        <p:tgtEl>
                                          <p:spTgt spid="509956"/>
                                        </p:tgtEl>
                                        <p:attrNameLst>
                                          <p:attrName>style.visibility</p:attrName>
                                        </p:attrNameLst>
                                      </p:cBhvr>
                                      <p:to>
                                        <p:strVal val="visible"/>
                                      </p:to>
                                    </p:set>
                                    <p:animEffect transition="in" filter="fade">
                                      <p:cBhvr>
                                        <p:cTn id="16" dur="1000"/>
                                        <p:tgtEl>
                                          <p:spTgt spid="509956"/>
                                        </p:tgtEl>
                                      </p:cBhvr>
                                    </p:animEffect>
                                    <p:anim calcmode="lin" valueType="num">
                                      <p:cBhvr>
                                        <p:cTn id="17" dur="1000" fill="hold"/>
                                        <p:tgtEl>
                                          <p:spTgt spid="509956"/>
                                        </p:tgtEl>
                                        <p:attrNameLst>
                                          <p:attrName>ppt_x</p:attrName>
                                        </p:attrNameLst>
                                      </p:cBhvr>
                                      <p:tavLst>
                                        <p:tav tm="0">
                                          <p:val>
                                            <p:strVal val="#ppt_x"/>
                                          </p:val>
                                        </p:tav>
                                        <p:tav tm="100000">
                                          <p:val>
                                            <p:strVal val="#ppt_x"/>
                                          </p:val>
                                        </p:tav>
                                      </p:tavLst>
                                    </p:anim>
                                    <p:anim calcmode="lin" valueType="num">
                                      <p:cBhvr>
                                        <p:cTn id="18" dur="900" decel="100000" fill="hold"/>
                                        <p:tgtEl>
                                          <p:spTgt spid="509956"/>
                                        </p:tgtEl>
                                        <p:attrNameLst>
                                          <p:attrName>ppt_y</p:attrName>
                                        </p:attrNameLst>
                                      </p:cBhvr>
                                      <p:tavLst>
                                        <p:tav tm="0">
                                          <p:val>
                                            <p:strVal val="#ppt_y+1"/>
                                          </p:val>
                                        </p:tav>
                                        <p:tav tm="100000">
                                          <p:val>
                                            <p:strVal val="#ppt_y-.03"/>
                                          </p:val>
                                        </p:tav>
                                      </p:tavLst>
                                    </p:anim>
                                    <p:anim calcmode="lin" valueType="num">
                                      <p:cBhvr>
                                        <p:cTn id="19" dur="100" accel="100000" fill="hold">
                                          <p:stCondLst>
                                            <p:cond delay="900"/>
                                          </p:stCondLst>
                                        </p:cTn>
                                        <p:tgtEl>
                                          <p:spTgt spid="50995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9957"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02" name="Rectangle 2"/>
          <p:cNvSpPr>
            <a:spLocks noGrp="1" noChangeArrowheads="1"/>
          </p:cNvSpPr>
          <p:nvPr>
            <p:ph type="title"/>
          </p:nvPr>
        </p:nvSpPr>
        <p:spPr>
          <a:xfrm>
            <a:off x="1919288" y="765175"/>
            <a:ext cx="8001000" cy="838200"/>
          </a:xfrm>
        </p:spPr>
        <p:txBody>
          <a:bodyPr/>
          <a:lstStyle/>
          <a:p>
            <a:pPr eaLnBrk="1" hangingPunct="1"/>
            <a:r>
              <a:rPr lang="fa-IR" altLang="en-US" smtClean="0"/>
              <a:t>تمرين 14</a:t>
            </a:r>
            <a:endParaRPr lang="en-US" altLang="en-US" smtClean="0"/>
          </a:p>
        </p:txBody>
      </p:sp>
      <p:sp>
        <p:nvSpPr>
          <p:cNvPr id="512003" name="Rectangle 3"/>
          <p:cNvSpPr>
            <a:spLocks noGrp="1" noChangeArrowheads="1"/>
          </p:cNvSpPr>
          <p:nvPr>
            <p:ph type="body" idx="1"/>
          </p:nvPr>
        </p:nvSpPr>
        <p:spPr>
          <a:xfrm>
            <a:off x="2279650" y="2565400"/>
            <a:ext cx="7632700" cy="1773238"/>
          </a:xfrm>
        </p:spPr>
        <p:txBody>
          <a:bodyPr/>
          <a:lstStyle/>
          <a:p>
            <a:pPr algn="justLow" eaLnBrk="1" hangingPunct="1"/>
            <a:r>
              <a:rPr lang="fa-IR" altLang="en-US" smtClean="0"/>
              <a:t>سه بار نقطه‌اي </a:t>
            </a:r>
            <a:r>
              <a:rPr lang="en-US" altLang="en-US" smtClean="0">
                <a:solidFill>
                  <a:srgbClr val="000000"/>
                </a:solidFill>
                <a:latin typeface="B Nazanin" panose="00000400000000000000" pitchFamily="2" charset="-78"/>
              </a:rPr>
              <a:t>4</a:t>
            </a:r>
            <a:r>
              <a:rPr lang="en-US" altLang="en-US" smtClean="0">
                <a:solidFill>
                  <a:srgbClr val="000000"/>
                </a:solidFill>
                <a:cs typeface="Times New Roman" panose="02020603050405020304" pitchFamily="18" charset="0"/>
              </a:rPr>
              <a:t>×</a:t>
            </a:r>
            <a:r>
              <a:rPr lang="en-US" altLang="en-US" smtClean="0">
                <a:solidFill>
                  <a:srgbClr val="000000"/>
                </a:solidFill>
                <a:latin typeface="B Nazanin" panose="00000400000000000000" pitchFamily="2" charset="-78"/>
              </a:rPr>
              <a:t>10</a:t>
            </a:r>
            <a:r>
              <a:rPr lang="en-US" altLang="en-US" baseline="30000" smtClean="0">
                <a:solidFill>
                  <a:srgbClr val="000000"/>
                </a:solidFill>
                <a:latin typeface="B Nazanin" panose="00000400000000000000" pitchFamily="2" charset="-78"/>
              </a:rPr>
              <a:t>-6</a:t>
            </a:r>
            <a:r>
              <a:rPr lang="en-US" altLang="en-US" smtClean="0">
                <a:solidFill>
                  <a:srgbClr val="000000"/>
                </a:solidFill>
                <a:cs typeface="Times New Roman" panose="02020603050405020304" pitchFamily="18" charset="0"/>
              </a:rPr>
              <a:t>c</a:t>
            </a:r>
            <a:r>
              <a:rPr lang="fa-IR" altLang="en-US" smtClean="0"/>
              <a:t> در گوشه هاي يک مثلث متساوي الاضلاع به ضلع</a:t>
            </a:r>
            <a:r>
              <a:rPr lang="fa-IR" altLang="en-US" smtClean="0">
                <a:cs typeface="Times New Roman" panose="02020603050405020304" pitchFamily="18" charset="0"/>
              </a:rPr>
              <a:t> </a:t>
            </a:r>
            <a:r>
              <a:rPr lang="en-US" altLang="en-US" smtClean="0">
                <a:solidFill>
                  <a:srgbClr val="000000"/>
                </a:solidFill>
                <a:cs typeface="Times New Roman" panose="02020603050405020304" pitchFamily="18" charset="0"/>
              </a:rPr>
              <a:t>cm</a:t>
            </a:r>
            <a:r>
              <a:rPr lang="fa-IR" altLang="en-US" smtClean="0">
                <a:solidFill>
                  <a:srgbClr val="000000"/>
                </a:solidFill>
              </a:rPr>
              <a:t>10</a:t>
            </a:r>
            <a:r>
              <a:rPr lang="fa-IR" altLang="en-US" smtClean="0"/>
              <a:t> قرار گرفته اند ، مطلوب است؛ اندازه وجهت نيروي وارد بر يکي از بارها.</a:t>
            </a:r>
            <a:endParaRPr lang="en-US" altLang="en-US" smtClean="0"/>
          </a:p>
        </p:txBody>
      </p:sp>
    </p:spTree>
    <p:extLst>
      <p:ext uri="{BB962C8B-B14F-4D97-AF65-F5344CB8AC3E}">
        <p14:creationId xmlns:p14="http://schemas.microsoft.com/office/powerpoint/2010/main" val="1903714331"/>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512002"/>
                                        </p:tgtEl>
                                        <p:attrNameLst>
                                          <p:attrName>style.visibility</p:attrName>
                                        </p:attrNameLst>
                                      </p:cBhvr>
                                      <p:to>
                                        <p:strVal val="visible"/>
                                      </p:to>
                                    </p:set>
                                    <p:animEffect transition="in" filter="fade">
                                      <p:cBhvr>
                                        <p:cTn id="7" dur="800" decel="100000"/>
                                        <p:tgtEl>
                                          <p:spTgt spid="512002"/>
                                        </p:tgtEl>
                                      </p:cBhvr>
                                    </p:animEffect>
                                    <p:anim calcmode="lin" valueType="num">
                                      <p:cBhvr>
                                        <p:cTn id="8" dur="800" decel="100000" fill="hold"/>
                                        <p:tgtEl>
                                          <p:spTgt spid="512002"/>
                                        </p:tgtEl>
                                        <p:attrNameLst>
                                          <p:attrName>style.rotation</p:attrName>
                                        </p:attrNameLst>
                                      </p:cBhvr>
                                      <p:tavLst>
                                        <p:tav tm="0">
                                          <p:val>
                                            <p:fltVal val="-90"/>
                                          </p:val>
                                        </p:tav>
                                        <p:tav tm="100000">
                                          <p:val>
                                            <p:fltVal val="0"/>
                                          </p:val>
                                        </p:tav>
                                      </p:tavLst>
                                    </p:anim>
                                    <p:anim calcmode="lin" valueType="num">
                                      <p:cBhvr>
                                        <p:cTn id="9" dur="800" decel="100000" fill="hold"/>
                                        <p:tgtEl>
                                          <p:spTgt spid="512002"/>
                                        </p:tgtEl>
                                        <p:attrNameLst>
                                          <p:attrName>ppt_x</p:attrName>
                                        </p:attrNameLst>
                                      </p:cBhvr>
                                      <p:tavLst>
                                        <p:tav tm="0">
                                          <p:val>
                                            <p:strVal val="#ppt_x+0.4"/>
                                          </p:val>
                                        </p:tav>
                                        <p:tav tm="100000">
                                          <p:val>
                                            <p:strVal val="#ppt_x-0.05"/>
                                          </p:val>
                                        </p:tav>
                                      </p:tavLst>
                                    </p:anim>
                                    <p:anim calcmode="lin" valueType="num">
                                      <p:cBhvr>
                                        <p:cTn id="10" dur="800" decel="100000" fill="hold"/>
                                        <p:tgtEl>
                                          <p:spTgt spid="51200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1200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12002"/>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35000"/>
                                  </p:iterate>
                                  <p:childTnLst>
                                    <p:set>
                                      <p:cBhvr>
                                        <p:cTn id="15" dur="1" fill="hold">
                                          <p:stCondLst>
                                            <p:cond delay="0"/>
                                          </p:stCondLst>
                                        </p:cTn>
                                        <p:tgtEl>
                                          <p:spTgt spid="512003">
                                            <p:txEl>
                                              <p:pRg st="0" end="0"/>
                                            </p:txEl>
                                          </p:spTgt>
                                        </p:tgtEl>
                                        <p:attrNameLst>
                                          <p:attrName>style.visibility</p:attrName>
                                        </p:attrNameLst>
                                      </p:cBhvr>
                                      <p:to>
                                        <p:strVal val="visible"/>
                                      </p:to>
                                    </p:set>
                                    <p:anim calcmode="discrete" valueType="clr">
                                      <p:cBhvr override="childStyle">
                                        <p:cTn id="16" dur="80"/>
                                        <p:tgtEl>
                                          <p:spTgt spid="512003">
                                            <p:txEl>
                                              <p:pRg st="0" end="0"/>
                                            </p:txEl>
                                          </p:spTgt>
                                        </p:tgtEl>
                                        <p:attrNameLst>
                                          <p:attrName>style.color</p:attrName>
                                        </p:attrNameLst>
                                      </p:cBhvr>
                                      <p:tavLst>
                                        <p:tav tm="0">
                                          <p:val>
                                            <p:clrVal>
                                              <a:schemeClr val="accent2"/>
                                            </p:clrVal>
                                          </p:val>
                                        </p:tav>
                                        <p:tav tm="50000">
                                          <p:val>
                                            <p:clrVal>
                                              <a:srgbClr val="00CC00"/>
                                            </p:clrVal>
                                          </p:val>
                                        </p:tav>
                                      </p:tavLst>
                                    </p:anim>
                                    <p:anim calcmode="discrete" valueType="clr">
                                      <p:cBhvr>
                                        <p:cTn id="17" dur="80"/>
                                        <p:tgtEl>
                                          <p:spTgt spid="512003">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51200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02" grpId="0"/>
      <p:bldP spid="51200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6098" name="Rectangle 2"/>
          <p:cNvSpPr>
            <a:spLocks noGrp="1" noChangeArrowheads="1"/>
          </p:cNvSpPr>
          <p:nvPr>
            <p:ph type="title" sz="quarter"/>
          </p:nvPr>
        </p:nvSpPr>
        <p:spPr>
          <a:xfrm>
            <a:off x="1919288" y="476250"/>
            <a:ext cx="8001000" cy="838200"/>
          </a:xfrm>
        </p:spPr>
        <p:txBody>
          <a:bodyPr/>
          <a:lstStyle/>
          <a:p>
            <a:pPr eaLnBrk="1" hangingPunct="1"/>
            <a:r>
              <a:rPr lang="fa-IR" altLang="en-US" smtClean="0"/>
              <a:t>حل تمرين 14</a:t>
            </a:r>
            <a:endParaRPr lang="en-US" altLang="en-US" smtClean="0"/>
          </a:p>
        </p:txBody>
      </p:sp>
      <p:graphicFrame>
        <p:nvGraphicFramePr>
          <p:cNvPr id="516100" name="Object 4"/>
          <p:cNvGraphicFramePr>
            <a:graphicFrameLocks noChangeAspect="1"/>
          </p:cNvGraphicFramePr>
          <p:nvPr>
            <p:ph sz="quarter" idx="1"/>
          </p:nvPr>
        </p:nvGraphicFramePr>
        <p:xfrm>
          <a:off x="7715251" y="1484313"/>
          <a:ext cx="2017713" cy="1022350"/>
        </p:xfrm>
        <a:graphic>
          <a:graphicData uri="http://schemas.openxmlformats.org/presentationml/2006/ole">
            <mc:AlternateContent xmlns:mc="http://schemas.openxmlformats.org/markup-compatibility/2006">
              <mc:Choice xmlns:v="urn:schemas-microsoft-com:vml" Requires="v">
                <p:oleObj spid="_x0000_s20482" name="Equation" r:id="rId3" imgW="927100" imgH="469900" progId="Equation.3">
                  <p:embed/>
                </p:oleObj>
              </mc:Choice>
              <mc:Fallback>
                <p:oleObj name="Equation" r:id="rId3" imgW="927100" imgH="4699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15251" y="1484313"/>
                        <a:ext cx="2017713" cy="1022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516101" name="Object 5"/>
          <p:cNvGraphicFramePr>
            <a:graphicFrameLocks noChangeAspect="1"/>
          </p:cNvGraphicFramePr>
          <p:nvPr>
            <p:ph sz="quarter" idx="2"/>
          </p:nvPr>
        </p:nvGraphicFramePr>
        <p:xfrm>
          <a:off x="2409826" y="3789363"/>
          <a:ext cx="3902075" cy="989012"/>
        </p:xfrm>
        <a:graphic>
          <a:graphicData uri="http://schemas.openxmlformats.org/presentationml/2006/ole">
            <mc:AlternateContent xmlns:mc="http://schemas.openxmlformats.org/markup-compatibility/2006">
              <mc:Choice xmlns:v="urn:schemas-microsoft-com:vml" Requires="v">
                <p:oleObj spid="_x0000_s20483" name="Equation" r:id="rId5" imgW="1689100" imgH="469900" progId="Equation.3">
                  <p:embed/>
                </p:oleObj>
              </mc:Choice>
              <mc:Fallback>
                <p:oleObj name="Equation" r:id="rId5" imgW="1689100" imgH="4699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09826" y="3789363"/>
                        <a:ext cx="3902075" cy="989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16103" name="Object 7"/>
          <p:cNvGraphicFramePr>
            <a:graphicFrameLocks noChangeAspect="1"/>
          </p:cNvGraphicFramePr>
          <p:nvPr>
            <p:ph sz="quarter" idx="3"/>
          </p:nvPr>
        </p:nvGraphicFramePr>
        <p:xfrm>
          <a:off x="6507163" y="4357689"/>
          <a:ext cx="3192462" cy="1533525"/>
        </p:xfrm>
        <a:graphic>
          <a:graphicData uri="http://schemas.openxmlformats.org/presentationml/2006/ole">
            <mc:AlternateContent xmlns:mc="http://schemas.openxmlformats.org/markup-compatibility/2006">
              <mc:Choice xmlns:v="urn:schemas-microsoft-com:vml" Requires="v">
                <p:oleObj spid="_x0000_s20484" name="Equation" r:id="rId7" imgW="977900" imgH="508000" progId="Equation.3">
                  <p:embed/>
                </p:oleObj>
              </mc:Choice>
              <mc:Fallback>
                <p:oleObj name="Equation" r:id="rId7" imgW="977900" imgH="5080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507163" y="4357689"/>
                        <a:ext cx="3192462" cy="1533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516108" name="Picture 1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992314" y="549276"/>
            <a:ext cx="4967287" cy="273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8531229"/>
      </p:ext>
    </p:extLst>
  </p:cSld>
  <p:clrMapOvr>
    <a:masterClrMapping/>
  </p:clrMapOvr>
  <p:transition>
    <p:comb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516098"/>
                                        </p:tgtEl>
                                        <p:attrNameLst>
                                          <p:attrName>style.visibility</p:attrName>
                                        </p:attrNameLst>
                                      </p:cBhvr>
                                      <p:to>
                                        <p:strVal val="visible"/>
                                      </p:to>
                                    </p:set>
                                    <p:animEffect transition="in" filter="fade">
                                      <p:cBhvr>
                                        <p:cTn id="7" dur="800" decel="100000"/>
                                        <p:tgtEl>
                                          <p:spTgt spid="516098"/>
                                        </p:tgtEl>
                                      </p:cBhvr>
                                    </p:animEffect>
                                    <p:anim calcmode="lin" valueType="num">
                                      <p:cBhvr>
                                        <p:cTn id="8" dur="800" decel="100000" fill="hold"/>
                                        <p:tgtEl>
                                          <p:spTgt spid="516098"/>
                                        </p:tgtEl>
                                        <p:attrNameLst>
                                          <p:attrName>style.rotation</p:attrName>
                                        </p:attrNameLst>
                                      </p:cBhvr>
                                      <p:tavLst>
                                        <p:tav tm="0">
                                          <p:val>
                                            <p:fltVal val="-90"/>
                                          </p:val>
                                        </p:tav>
                                        <p:tav tm="100000">
                                          <p:val>
                                            <p:fltVal val="0"/>
                                          </p:val>
                                        </p:tav>
                                      </p:tavLst>
                                    </p:anim>
                                    <p:anim calcmode="lin" valueType="num">
                                      <p:cBhvr>
                                        <p:cTn id="9" dur="800" decel="100000" fill="hold"/>
                                        <p:tgtEl>
                                          <p:spTgt spid="516098"/>
                                        </p:tgtEl>
                                        <p:attrNameLst>
                                          <p:attrName>ppt_x</p:attrName>
                                        </p:attrNameLst>
                                      </p:cBhvr>
                                      <p:tavLst>
                                        <p:tav tm="0">
                                          <p:val>
                                            <p:strVal val="#ppt_x+0.4"/>
                                          </p:val>
                                        </p:tav>
                                        <p:tav tm="100000">
                                          <p:val>
                                            <p:strVal val="#ppt_x-0.05"/>
                                          </p:val>
                                        </p:tav>
                                      </p:tavLst>
                                    </p:anim>
                                    <p:anim calcmode="lin" valueType="num">
                                      <p:cBhvr>
                                        <p:cTn id="10" dur="800" decel="100000" fill="hold"/>
                                        <p:tgtEl>
                                          <p:spTgt spid="51609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1609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16098"/>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49" presetClass="entr" presetSubtype="0" decel="100000" fill="hold" nodeType="afterEffect">
                                  <p:stCondLst>
                                    <p:cond delay="0"/>
                                  </p:stCondLst>
                                  <p:childTnLst>
                                    <p:set>
                                      <p:cBhvr>
                                        <p:cTn id="15" dur="1" fill="hold">
                                          <p:stCondLst>
                                            <p:cond delay="0"/>
                                          </p:stCondLst>
                                        </p:cTn>
                                        <p:tgtEl>
                                          <p:spTgt spid="516108"/>
                                        </p:tgtEl>
                                        <p:attrNameLst>
                                          <p:attrName>style.visibility</p:attrName>
                                        </p:attrNameLst>
                                      </p:cBhvr>
                                      <p:to>
                                        <p:strVal val="visible"/>
                                      </p:to>
                                    </p:set>
                                    <p:anim calcmode="lin" valueType="num">
                                      <p:cBhvr>
                                        <p:cTn id="16" dur="500" fill="hold"/>
                                        <p:tgtEl>
                                          <p:spTgt spid="516108"/>
                                        </p:tgtEl>
                                        <p:attrNameLst>
                                          <p:attrName>ppt_w</p:attrName>
                                        </p:attrNameLst>
                                      </p:cBhvr>
                                      <p:tavLst>
                                        <p:tav tm="0">
                                          <p:val>
                                            <p:fltVal val="0"/>
                                          </p:val>
                                        </p:tav>
                                        <p:tav tm="100000">
                                          <p:val>
                                            <p:strVal val="#ppt_w"/>
                                          </p:val>
                                        </p:tav>
                                      </p:tavLst>
                                    </p:anim>
                                    <p:anim calcmode="lin" valueType="num">
                                      <p:cBhvr>
                                        <p:cTn id="17" dur="500" fill="hold"/>
                                        <p:tgtEl>
                                          <p:spTgt spid="516108"/>
                                        </p:tgtEl>
                                        <p:attrNameLst>
                                          <p:attrName>ppt_h</p:attrName>
                                        </p:attrNameLst>
                                      </p:cBhvr>
                                      <p:tavLst>
                                        <p:tav tm="0">
                                          <p:val>
                                            <p:fltVal val="0"/>
                                          </p:val>
                                        </p:tav>
                                        <p:tav tm="100000">
                                          <p:val>
                                            <p:strVal val="#ppt_h"/>
                                          </p:val>
                                        </p:tav>
                                      </p:tavLst>
                                    </p:anim>
                                    <p:anim calcmode="lin" valueType="num">
                                      <p:cBhvr>
                                        <p:cTn id="18" dur="500" fill="hold"/>
                                        <p:tgtEl>
                                          <p:spTgt spid="516108"/>
                                        </p:tgtEl>
                                        <p:attrNameLst>
                                          <p:attrName>style.rotation</p:attrName>
                                        </p:attrNameLst>
                                      </p:cBhvr>
                                      <p:tavLst>
                                        <p:tav tm="0">
                                          <p:val>
                                            <p:fltVal val="360"/>
                                          </p:val>
                                        </p:tav>
                                        <p:tav tm="100000">
                                          <p:val>
                                            <p:fltVal val="0"/>
                                          </p:val>
                                        </p:tav>
                                      </p:tavLst>
                                    </p:anim>
                                    <p:animEffect transition="in" filter="fade">
                                      <p:cBhvr>
                                        <p:cTn id="19" dur="500"/>
                                        <p:tgtEl>
                                          <p:spTgt spid="516108"/>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37" presetClass="entr" presetSubtype="0" fill="hold" nodeType="clickEffect">
                                  <p:stCondLst>
                                    <p:cond delay="0"/>
                                  </p:stCondLst>
                                  <p:childTnLst>
                                    <p:set>
                                      <p:cBhvr>
                                        <p:cTn id="23" dur="1" fill="hold">
                                          <p:stCondLst>
                                            <p:cond delay="0"/>
                                          </p:stCondLst>
                                        </p:cTn>
                                        <p:tgtEl>
                                          <p:spTgt spid="516100"/>
                                        </p:tgtEl>
                                        <p:attrNameLst>
                                          <p:attrName>style.visibility</p:attrName>
                                        </p:attrNameLst>
                                      </p:cBhvr>
                                      <p:to>
                                        <p:strVal val="visible"/>
                                      </p:to>
                                    </p:set>
                                    <p:animEffect transition="in" filter="fade">
                                      <p:cBhvr>
                                        <p:cTn id="24" dur="1000"/>
                                        <p:tgtEl>
                                          <p:spTgt spid="516100"/>
                                        </p:tgtEl>
                                      </p:cBhvr>
                                    </p:animEffect>
                                    <p:anim calcmode="lin" valueType="num">
                                      <p:cBhvr>
                                        <p:cTn id="25" dur="1000" fill="hold"/>
                                        <p:tgtEl>
                                          <p:spTgt spid="516100"/>
                                        </p:tgtEl>
                                        <p:attrNameLst>
                                          <p:attrName>ppt_x</p:attrName>
                                        </p:attrNameLst>
                                      </p:cBhvr>
                                      <p:tavLst>
                                        <p:tav tm="0">
                                          <p:val>
                                            <p:strVal val="#ppt_x"/>
                                          </p:val>
                                        </p:tav>
                                        <p:tav tm="100000">
                                          <p:val>
                                            <p:strVal val="#ppt_x"/>
                                          </p:val>
                                        </p:tav>
                                      </p:tavLst>
                                    </p:anim>
                                    <p:anim calcmode="lin" valueType="num">
                                      <p:cBhvr>
                                        <p:cTn id="26" dur="900" decel="100000" fill="hold"/>
                                        <p:tgtEl>
                                          <p:spTgt spid="516100"/>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516100"/>
                                        </p:tgtEl>
                                        <p:attrNameLst>
                                          <p:attrName>ppt_y</p:attrName>
                                        </p:attrNameLst>
                                      </p:cBhvr>
                                      <p:tavLst>
                                        <p:tav tm="0">
                                          <p:val>
                                            <p:strVal val="#ppt_y-.03"/>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37" presetClass="entr" presetSubtype="0" fill="hold" nodeType="clickEffect">
                                  <p:stCondLst>
                                    <p:cond delay="0"/>
                                  </p:stCondLst>
                                  <p:childTnLst>
                                    <p:set>
                                      <p:cBhvr>
                                        <p:cTn id="31" dur="1" fill="hold">
                                          <p:stCondLst>
                                            <p:cond delay="0"/>
                                          </p:stCondLst>
                                        </p:cTn>
                                        <p:tgtEl>
                                          <p:spTgt spid="516101"/>
                                        </p:tgtEl>
                                        <p:attrNameLst>
                                          <p:attrName>style.visibility</p:attrName>
                                        </p:attrNameLst>
                                      </p:cBhvr>
                                      <p:to>
                                        <p:strVal val="visible"/>
                                      </p:to>
                                    </p:set>
                                    <p:animEffect transition="in" filter="fade">
                                      <p:cBhvr>
                                        <p:cTn id="32" dur="1000"/>
                                        <p:tgtEl>
                                          <p:spTgt spid="516101"/>
                                        </p:tgtEl>
                                      </p:cBhvr>
                                    </p:animEffect>
                                    <p:anim calcmode="lin" valueType="num">
                                      <p:cBhvr>
                                        <p:cTn id="33" dur="1000" fill="hold"/>
                                        <p:tgtEl>
                                          <p:spTgt spid="516101"/>
                                        </p:tgtEl>
                                        <p:attrNameLst>
                                          <p:attrName>ppt_x</p:attrName>
                                        </p:attrNameLst>
                                      </p:cBhvr>
                                      <p:tavLst>
                                        <p:tav tm="0">
                                          <p:val>
                                            <p:strVal val="#ppt_x"/>
                                          </p:val>
                                        </p:tav>
                                        <p:tav tm="100000">
                                          <p:val>
                                            <p:strVal val="#ppt_x"/>
                                          </p:val>
                                        </p:tav>
                                      </p:tavLst>
                                    </p:anim>
                                    <p:anim calcmode="lin" valueType="num">
                                      <p:cBhvr>
                                        <p:cTn id="34" dur="900" decel="100000" fill="hold"/>
                                        <p:tgtEl>
                                          <p:spTgt spid="516101"/>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516101"/>
                                        </p:tgtEl>
                                        <p:attrNameLst>
                                          <p:attrName>ppt_y</p:attrName>
                                        </p:attrNameLst>
                                      </p:cBhvr>
                                      <p:tavLst>
                                        <p:tav tm="0">
                                          <p:val>
                                            <p:strVal val="#ppt_y-.03"/>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34" presetClass="entr" presetSubtype="0" fill="hold" nodeType="clickEffect">
                                  <p:stCondLst>
                                    <p:cond delay="0"/>
                                  </p:stCondLst>
                                  <p:childTnLst>
                                    <p:set>
                                      <p:cBhvr>
                                        <p:cTn id="39" dur="1" fill="hold">
                                          <p:stCondLst>
                                            <p:cond delay="0"/>
                                          </p:stCondLst>
                                        </p:cTn>
                                        <p:tgtEl>
                                          <p:spTgt spid="516103"/>
                                        </p:tgtEl>
                                        <p:attrNameLst>
                                          <p:attrName>style.visibility</p:attrName>
                                        </p:attrNameLst>
                                      </p:cBhvr>
                                      <p:to>
                                        <p:strVal val="visible"/>
                                      </p:to>
                                    </p:set>
                                    <p:anim from="(-#ppt_w/2)" to="(#ppt_x)" calcmode="lin" valueType="num">
                                      <p:cBhvr>
                                        <p:cTn id="40" dur="600" fill="hold">
                                          <p:stCondLst>
                                            <p:cond delay="0"/>
                                          </p:stCondLst>
                                        </p:cTn>
                                        <p:tgtEl>
                                          <p:spTgt spid="516103"/>
                                        </p:tgtEl>
                                        <p:attrNameLst>
                                          <p:attrName>ppt_x</p:attrName>
                                        </p:attrNameLst>
                                      </p:cBhvr>
                                    </p:anim>
                                    <p:anim from="0" to="-1.0" calcmode="lin" valueType="num">
                                      <p:cBhvr>
                                        <p:cTn id="41" dur="200" decel="50000" autoRev="1" fill="hold">
                                          <p:stCondLst>
                                            <p:cond delay="600"/>
                                          </p:stCondLst>
                                        </p:cTn>
                                        <p:tgtEl>
                                          <p:spTgt spid="516103"/>
                                        </p:tgtEl>
                                        <p:attrNameLst>
                                          <p:attrName>xshear</p:attrName>
                                        </p:attrNameLst>
                                      </p:cBhvr>
                                    </p:anim>
                                    <p:animScale>
                                      <p:cBhvr>
                                        <p:cTn id="42" dur="200" decel="100000" autoRev="1" fill="hold">
                                          <p:stCondLst>
                                            <p:cond delay="600"/>
                                          </p:stCondLst>
                                        </p:cTn>
                                        <p:tgtEl>
                                          <p:spTgt spid="516103"/>
                                        </p:tgtEl>
                                      </p:cBhvr>
                                      <p:from x="100000" y="100000"/>
                                      <p:to x="80000" y="100000"/>
                                    </p:animScale>
                                    <p:anim by="(#ppt_h/3+#ppt_w*0.1)" calcmode="lin" valueType="num">
                                      <p:cBhvr additive="sum">
                                        <p:cTn id="43" dur="200" decel="100000" autoRev="1" fill="hold">
                                          <p:stCondLst>
                                            <p:cond delay="600"/>
                                          </p:stCondLst>
                                        </p:cTn>
                                        <p:tgtEl>
                                          <p:spTgt spid="516103"/>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609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Rectangle 2"/>
          <p:cNvSpPr>
            <a:spLocks noGrp="1" noChangeArrowheads="1"/>
          </p:cNvSpPr>
          <p:nvPr>
            <p:ph type="title"/>
          </p:nvPr>
        </p:nvSpPr>
        <p:spPr>
          <a:xfrm>
            <a:off x="1919288" y="620713"/>
            <a:ext cx="8001000" cy="838200"/>
          </a:xfrm>
        </p:spPr>
        <p:txBody>
          <a:bodyPr/>
          <a:lstStyle/>
          <a:p>
            <a:pPr eaLnBrk="1" hangingPunct="1"/>
            <a:r>
              <a:rPr lang="fa-IR" altLang="en-US" smtClean="0">
                <a:solidFill>
                  <a:srgbClr val="000092"/>
                </a:solidFill>
              </a:rPr>
              <a:t>اهميت الکترومغناطيس</a:t>
            </a:r>
            <a:endParaRPr lang="en-US" altLang="en-US" smtClean="0">
              <a:solidFill>
                <a:srgbClr val="000092"/>
              </a:solidFill>
            </a:endParaRPr>
          </a:p>
        </p:txBody>
      </p:sp>
      <p:sp>
        <p:nvSpPr>
          <p:cNvPr id="310275" name="Rectangle 3"/>
          <p:cNvSpPr>
            <a:spLocks noGrp="1" noChangeArrowheads="1"/>
          </p:cNvSpPr>
          <p:nvPr>
            <p:ph type="body" idx="1"/>
          </p:nvPr>
        </p:nvSpPr>
        <p:spPr>
          <a:xfrm>
            <a:off x="2351088" y="2565400"/>
            <a:ext cx="7340600" cy="2808288"/>
          </a:xfrm>
        </p:spPr>
        <p:txBody>
          <a:bodyPr/>
          <a:lstStyle/>
          <a:p>
            <a:pPr algn="just" eaLnBrk="1" hangingPunct="1"/>
            <a:r>
              <a:rPr lang="fa-IR" altLang="en-US" sz="2400">
                <a:solidFill>
                  <a:srgbClr val="7145ED"/>
                </a:solidFill>
              </a:rPr>
              <a:t>در ارتباط با اهميت الکترومغناطيس،از کاربرد عملي اين علم در مهندسي ميتوان نام برد و از نظر تئوري بخشي از يک نظريه عمومي تر است که گرانش و کوانتوم را نيز در بر مي گيرد.</a:t>
            </a:r>
            <a:endParaRPr lang="en-US" altLang="en-US" sz="2400">
              <a:solidFill>
                <a:srgbClr val="7145ED"/>
              </a:solidFill>
            </a:endParaRPr>
          </a:p>
        </p:txBody>
      </p:sp>
    </p:spTree>
    <p:extLst>
      <p:ext uri="{BB962C8B-B14F-4D97-AF65-F5344CB8AC3E}">
        <p14:creationId xmlns:p14="http://schemas.microsoft.com/office/powerpoint/2010/main" val="3614600988"/>
      </p:ext>
    </p:extLst>
  </p:cSld>
  <p:clrMapOvr>
    <a:masterClrMapping/>
  </p:clrMapOvr>
  <p:transition spd="med">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310274"/>
                                        </p:tgtEl>
                                        <p:attrNameLst>
                                          <p:attrName>style.visibility</p:attrName>
                                        </p:attrNameLst>
                                      </p:cBhvr>
                                      <p:to>
                                        <p:strVal val="visible"/>
                                      </p:to>
                                    </p:set>
                                    <p:animEffect transition="in" filter="fade">
                                      <p:cBhvr>
                                        <p:cTn id="7" dur="800" decel="100000"/>
                                        <p:tgtEl>
                                          <p:spTgt spid="310274"/>
                                        </p:tgtEl>
                                      </p:cBhvr>
                                    </p:animEffect>
                                    <p:anim calcmode="lin" valueType="num">
                                      <p:cBhvr>
                                        <p:cTn id="8" dur="800" decel="100000" fill="hold"/>
                                        <p:tgtEl>
                                          <p:spTgt spid="310274"/>
                                        </p:tgtEl>
                                        <p:attrNameLst>
                                          <p:attrName>style.rotation</p:attrName>
                                        </p:attrNameLst>
                                      </p:cBhvr>
                                      <p:tavLst>
                                        <p:tav tm="0">
                                          <p:val>
                                            <p:fltVal val="-90"/>
                                          </p:val>
                                        </p:tav>
                                        <p:tav tm="100000">
                                          <p:val>
                                            <p:fltVal val="0"/>
                                          </p:val>
                                        </p:tav>
                                      </p:tavLst>
                                    </p:anim>
                                    <p:anim calcmode="lin" valueType="num">
                                      <p:cBhvr>
                                        <p:cTn id="9" dur="800" decel="100000" fill="hold"/>
                                        <p:tgtEl>
                                          <p:spTgt spid="310274"/>
                                        </p:tgtEl>
                                        <p:attrNameLst>
                                          <p:attrName>ppt_x</p:attrName>
                                        </p:attrNameLst>
                                      </p:cBhvr>
                                      <p:tavLst>
                                        <p:tav tm="0">
                                          <p:val>
                                            <p:strVal val="#ppt_x+0.4"/>
                                          </p:val>
                                        </p:tav>
                                        <p:tav tm="100000">
                                          <p:val>
                                            <p:strVal val="#ppt_x-0.05"/>
                                          </p:val>
                                        </p:tav>
                                      </p:tavLst>
                                    </p:anim>
                                    <p:anim calcmode="lin" valueType="num">
                                      <p:cBhvr>
                                        <p:cTn id="10" dur="800" decel="100000" fill="hold"/>
                                        <p:tgtEl>
                                          <p:spTgt spid="31027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1027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10274"/>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40000"/>
                                  </p:iterate>
                                  <p:childTnLst>
                                    <p:set>
                                      <p:cBhvr>
                                        <p:cTn id="15" dur="1" fill="hold">
                                          <p:stCondLst>
                                            <p:cond delay="0"/>
                                          </p:stCondLst>
                                        </p:cTn>
                                        <p:tgtEl>
                                          <p:spTgt spid="310275">
                                            <p:txEl>
                                              <p:pRg st="0" end="0"/>
                                            </p:txEl>
                                          </p:spTgt>
                                        </p:tgtEl>
                                        <p:attrNameLst>
                                          <p:attrName>style.visibility</p:attrName>
                                        </p:attrNameLst>
                                      </p:cBhvr>
                                      <p:to>
                                        <p:strVal val="visible"/>
                                      </p:to>
                                    </p:set>
                                    <p:anim calcmode="discrete" valueType="clr">
                                      <p:cBhvr override="childStyle">
                                        <p:cTn id="16" dur="80"/>
                                        <p:tgtEl>
                                          <p:spTgt spid="310275">
                                            <p:txEl>
                                              <p:pRg st="0" end="0"/>
                                            </p:txEl>
                                          </p:spTgt>
                                        </p:tgtEl>
                                        <p:attrNameLst>
                                          <p:attrName>style.color</p:attrName>
                                        </p:attrNameLst>
                                      </p:cBhvr>
                                      <p:tavLst>
                                        <p:tav tm="0">
                                          <p:val>
                                            <p:clrVal>
                                              <a:schemeClr val="accent2"/>
                                            </p:clrVal>
                                          </p:val>
                                        </p:tav>
                                        <p:tav tm="50000">
                                          <p:val>
                                            <p:clrVal>
                                              <a:srgbClr val="00CC00"/>
                                            </p:clrVal>
                                          </p:val>
                                        </p:tav>
                                      </p:tavLst>
                                    </p:anim>
                                    <p:anim calcmode="discrete" valueType="clr">
                                      <p:cBhvr>
                                        <p:cTn id="17" dur="80"/>
                                        <p:tgtEl>
                                          <p:spTgt spid="310275">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310275">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0274" grpId="0"/>
      <p:bldP spid="31027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Rectangle 2"/>
          <p:cNvSpPr>
            <a:spLocks noGrp="1" noChangeArrowheads="1"/>
          </p:cNvSpPr>
          <p:nvPr>
            <p:ph type="title"/>
          </p:nvPr>
        </p:nvSpPr>
        <p:spPr>
          <a:xfrm>
            <a:off x="1992313" y="836613"/>
            <a:ext cx="8001000" cy="838200"/>
          </a:xfrm>
        </p:spPr>
        <p:txBody>
          <a:bodyPr/>
          <a:lstStyle/>
          <a:p>
            <a:pPr eaLnBrk="1" hangingPunct="1"/>
            <a:r>
              <a:rPr lang="fa-IR" altLang="en-US" smtClean="0"/>
              <a:t>بار الکتريکي</a:t>
            </a:r>
            <a:endParaRPr lang="en-US" altLang="en-US" smtClean="0"/>
          </a:p>
        </p:txBody>
      </p:sp>
      <p:sp>
        <p:nvSpPr>
          <p:cNvPr id="311299" name="Rectangle 3"/>
          <p:cNvSpPr>
            <a:spLocks noGrp="1" noChangeArrowheads="1"/>
          </p:cNvSpPr>
          <p:nvPr>
            <p:ph type="body" idx="1"/>
          </p:nvPr>
        </p:nvSpPr>
        <p:spPr>
          <a:xfrm>
            <a:off x="2492375" y="2211389"/>
            <a:ext cx="7340600" cy="2782887"/>
          </a:xfrm>
        </p:spPr>
        <p:txBody>
          <a:bodyPr/>
          <a:lstStyle/>
          <a:p>
            <a:pPr algn="just" eaLnBrk="1" hangingPunct="1"/>
            <a:r>
              <a:rPr lang="fa-IR" altLang="en-US" sz="2400">
                <a:solidFill>
                  <a:srgbClr val="7145ED"/>
                </a:solidFill>
              </a:rPr>
              <a:t>با مالش دادن ميله شيشه اي با پارچۀ ابريشمي و ميله لاستيکي (ابونيتي) با پوست خز (پارچۀ پشمي) و مشاهدۀ خاصيت جاذبه دو ميلۀ غيرمتشابه ،</a:t>
            </a:r>
            <a:r>
              <a:rPr lang="fa-IR" altLang="en-US" sz="2400">
                <a:solidFill>
                  <a:srgbClr val="008000"/>
                </a:solidFill>
              </a:rPr>
              <a:t>فرانکلين</a:t>
            </a:r>
            <a:r>
              <a:rPr lang="fa-IR" altLang="en-US" sz="2400">
                <a:solidFill>
                  <a:srgbClr val="7145ED"/>
                </a:solidFill>
              </a:rPr>
              <a:t> نتيجه گرفت که بارهاي روي دوميله با هم متفاوت است.</a:t>
            </a:r>
          </a:p>
        </p:txBody>
      </p:sp>
    </p:spTree>
    <p:extLst>
      <p:ext uri="{BB962C8B-B14F-4D97-AF65-F5344CB8AC3E}">
        <p14:creationId xmlns:p14="http://schemas.microsoft.com/office/powerpoint/2010/main" val="1206079978"/>
      </p:ext>
    </p:extLst>
  </p:cSld>
  <p:clrMapOvr>
    <a:masterClrMapping/>
  </p:clrMapOvr>
  <p:transition spd="med">
    <p:comb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311298"/>
                                        </p:tgtEl>
                                        <p:attrNameLst>
                                          <p:attrName>style.visibility</p:attrName>
                                        </p:attrNameLst>
                                      </p:cBhvr>
                                      <p:to>
                                        <p:strVal val="visible"/>
                                      </p:to>
                                    </p:set>
                                    <p:animEffect transition="in" filter="fade">
                                      <p:cBhvr>
                                        <p:cTn id="7" dur="800" decel="100000"/>
                                        <p:tgtEl>
                                          <p:spTgt spid="311298"/>
                                        </p:tgtEl>
                                      </p:cBhvr>
                                    </p:animEffect>
                                    <p:anim calcmode="lin" valueType="num">
                                      <p:cBhvr>
                                        <p:cTn id="8" dur="800" decel="100000" fill="hold"/>
                                        <p:tgtEl>
                                          <p:spTgt spid="311298"/>
                                        </p:tgtEl>
                                        <p:attrNameLst>
                                          <p:attrName>style.rotation</p:attrName>
                                        </p:attrNameLst>
                                      </p:cBhvr>
                                      <p:tavLst>
                                        <p:tav tm="0">
                                          <p:val>
                                            <p:fltVal val="-90"/>
                                          </p:val>
                                        </p:tav>
                                        <p:tav tm="100000">
                                          <p:val>
                                            <p:fltVal val="0"/>
                                          </p:val>
                                        </p:tav>
                                      </p:tavLst>
                                    </p:anim>
                                    <p:anim calcmode="lin" valueType="num">
                                      <p:cBhvr>
                                        <p:cTn id="9" dur="800" decel="100000" fill="hold"/>
                                        <p:tgtEl>
                                          <p:spTgt spid="311298"/>
                                        </p:tgtEl>
                                        <p:attrNameLst>
                                          <p:attrName>ppt_x</p:attrName>
                                        </p:attrNameLst>
                                      </p:cBhvr>
                                      <p:tavLst>
                                        <p:tav tm="0">
                                          <p:val>
                                            <p:strVal val="#ppt_x+0.4"/>
                                          </p:val>
                                        </p:tav>
                                        <p:tav tm="100000">
                                          <p:val>
                                            <p:strVal val="#ppt_x-0.05"/>
                                          </p:val>
                                        </p:tav>
                                      </p:tavLst>
                                    </p:anim>
                                    <p:anim calcmode="lin" valueType="num">
                                      <p:cBhvr>
                                        <p:cTn id="10" dur="800" decel="100000" fill="hold"/>
                                        <p:tgtEl>
                                          <p:spTgt spid="31129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1129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11298"/>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27" presetClass="entr" presetSubtype="0" fill="hold" grpId="0" nodeType="afterEffect">
                                  <p:stCondLst>
                                    <p:cond delay="0"/>
                                  </p:stCondLst>
                                  <p:iterate type="lt">
                                    <p:tmPct val="40000"/>
                                  </p:iterate>
                                  <p:childTnLst>
                                    <p:set>
                                      <p:cBhvr>
                                        <p:cTn id="15" dur="1" fill="hold">
                                          <p:stCondLst>
                                            <p:cond delay="0"/>
                                          </p:stCondLst>
                                        </p:cTn>
                                        <p:tgtEl>
                                          <p:spTgt spid="311299">
                                            <p:txEl>
                                              <p:pRg st="0" end="0"/>
                                            </p:txEl>
                                          </p:spTgt>
                                        </p:tgtEl>
                                        <p:attrNameLst>
                                          <p:attrName>style.visibility</p:attrName>
                                        </p:attrNameLst>
                                      </p:cBhvr>
                                      <p:to>
                                        <p:strVal val="visible"/>
                                      </p:to>
                                    </p:set>
                                    <p:anim calcmode="discrete" valueType="clr">
                                      <p:cBhvr override="childStyle">
                                        <p:cTn id="16" dur="80"/>
                                        <p:tgtEl>
                                          <p:spTgt spid="311299">
                                            <p:txEl>
                                              <p:pRg st="0" end="0"/>
                                            </p:txEl>
                                          </p:spTgt>
                                        </p:tgtEl>
                                        <p:attrNameLst>
                                          <p:attrName>style.color</p:attrName>
                                        </p:attrNameLst>
                                      </p:cBhvr>
                                      <p:tavLst>
                                        <p:tav tm="0">
                                          <p:val>
                                            <p:clrVal>
                                              <a:schemeClr val="accent2"/>
                                            </p:clrVal>
                                          </p:val>
                                        </p:tav>
                                        <p:tav tm="50000">
                                          <p:val>
                                            <p:clrVal>
                                              <a:srgbClr val="00CC00"/>
                                            </p:clrVal>
                                          </p:val>
                                        </p:tav>
                                      </p:tavLst>
                                    </p:anim>
                                    <p:anim calcmode="discrete" valueType="clr">
                                      <p:cBhvr>
                                        <p:cTn id="17" dur="80"/>
                                        <p:tgtEl>
                                          <p:spTgt spid="311299">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311299">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298" grpId="0"/>
      <p:bldP spid="31129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Rectangle 2"/>
          <p:cNvSpPr>
            <a:spLocks noGrp="1" noChangeArrowheads="1"/>
          </p:cNvSpPr>
          <p:nvPr>
            <p:ph type="title"/>
          </p:nvPr>
        </p:nvSpPr>
        <p:spPr>
          <a:xfrm>
            <a:off x="1919288" y="692150"/>
            <a:ext cx="8001000" cy="838200"/>
          </a:xfrm>
        </p:spPr>
        <p:txBody>
          <a:bodyPr/>
          <a:lstStyle/>
          <a:p>
            <a:pPr eaLnBrk="1" hangingPunct="1"/>
            <a:r>
              <a:rPr lang="fa-IR" altLang="en-US" smtClean="0"/>
              <a:t>نامگذاري بارها:</a:t>
            </a:r>
            <a:endParaRPr lang="en-US" altLang="en-US" smtClean="0"/>
          </a:p>
        </p:txBody>
      </p:sp>
      <p:sp>
        <p:nvSpPr>
          <p:cNvPr id="312323" name="Rectangle 3"/>
          <p:cNvSpPr>
            <a:spLocks noGrp="1" noChangeArrowheads="1"/>
          </p:cNvSpPr>
          <p:nvPr>
            <p:ph type="body" idx="1"/>
          </p:nvPr>
        </p:nvSpPr>
        <p:spPr>
          <a:xfrm>
            <a:off x="2355850" y="2286001"/>
            <a:ext cx="7340600" cy="2043113"/>
          </a:xfrm>
        </p:spPr>
        <p:txBody>
          <a:bodyPr/>
          <a:lstStyle/>
          <a:p>
            <a:pPr marL="0" indent="0" algn="justLow">
              <a:buNone/>
            </a:pPr>
            <a:r>
              <a:rPr lang="fa-IR" altLang="en-US" smtClean="0">
                <a:solidFill>
                  <a:srgbClr val="7145ED"/>
                </a:solidFill>
              </a:rPr>
              <a:t>فرانکلين بارهاي روي ميله شيشه اي را مثبت و بارهاي روي ميله پلاستيکي را منفي ناميد</a:t>
            </a:r>
            <a:r>
              <a:rPr lang="fa-IR" altLang="en-US" smtClean="0">
                <a:solidFill>
                  <a:srgbClr val="7145ED"/>
                </a:solidFill>
                <a:cs typeface="Times New Roman" panose="02020603050405020304" pitchFamily="18" charset="0"/>
              </a:rPr>
              <a:t>.</a:t>
            </a:r>
            <a:endParaRPr lang="en-US" altLang="en-US" smtClean="0">
              <a:solidFill>
                <a:srgbClr val="7145ED"/>
              </a:solidFill>
              <a:cs typeface="Times New Roman" panose="02020603050405020304" pitchFamily="18" charset="0"/>
            </a:endParaRPr>
          </a:p>
          <a:p>
            <a:pPr marL="0" indent="0" algn="justLow">
              <a:buNone/>
            </a:pPr>
            <a:endParaRPr lang="en-US" altLang="en-US" smtClean="0">
              <a:solidFill>
                <a:srgbClr val="7145ED"/>
              </a:solidFill>
              <a:cs typeface="Times New Roman" panose="02020603050405020304" pitchFamily="18" charset="0"/>
            </a:endParaRPr>
          </a:p>
        </p:txBody>
      </p:sp>
    </p:spTree>
    <p:extLst>
      <p:ext uri="{BB962C8B-B14F-4D97-AF65-F5344CB8AC3E}">
        <p14:creationId xmlns:p14="http://schemas.microsoft.com/office/powerpoint/2010/main" val="164563609"/>
      </p:ext>
    </p:extLst>
  </p:cSld>
  <p:clrMapOvr>
    <a:masterClrMapping/>
  </p:clrMapOvr>
  <p:transition spd="med">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312322"/>
                                        </p:tgtEl>
                                        <p:attrNameLst>
                                          <p:attrName>style.visibility</p:attrName>
                                        </p:attrNameLst>
                                      </p:cBhvr>
                                      <p:to>
                                        <p:strVal val="visible"/>
                                      </p:to>
                                    </p:set>
                                    <p:animEffect transition="in" filter="fade">
                                      <p:cBhvr>
                                        <p:cTn id="7" dur="800" decel="100000"/>
                                        <p:tgtEl>
                                          <p:spTgt spid="312322"/>
                                        </p:tgtEl>
                                      </p:cBhvr>
                                    </p:animEffect>
                                    <p:anim calcmode="lin" valueType="num">
                                      <p:cBhvr>
                                        <p:cTn id="8" dur="800" decel="100000" fill="hold"/>
                                        <p:tgtEl>
                                          <p:spTgt spid="312322"/>
                                        </p:tgtEl>
                                        <p:attrNameLst>
                                          <p:attrName>style.rotation</p:attrName>
                                        </p:attrNameLst>
                                      </p:cBhvr>
                                      <p:tavLst>
                                        <p:tav tm="0">
                                          <p:val>
                                            <p:fltVal val="-90"/>
                                          </p:val>
                                        </p:tav>
                                        <p:tav tm="100000">
                                          <p:val>
                                            <p:fltVal val="0"/>
                                          </p:val>
                                        </p:tav>
                                      </p:tavLst>
                                    </p:anim>
                                    <p:anim calcmode="lin" valueType="num">
                                      <p:cBhvr>
                                        <p:cTn id="9" dur="800" decel="100000" fill="hold"/>
                                        <p:tgtEl>
                                          <p:spTgt spid="312322"/>
                                        </p:tgtEl>
                                        <p:attrNameLst>
                                          <p:attrName>ppt_x</p:attrName>
                                        </p:attrNameLst>
                                      </p:cBhvr>
                                      <p:tavLst>
                                        <p:tav tm="0">
                                          <p:val>
                                            <p:strVal val="#ppt_x+0.4"/>
                                          </p:val>
                                        </p:tav>
                                        <p:tav tm="100000">
                                          <p:val>
                                            <p:strVal val="#ppt_x-0.05"/>
                                          </p:val>
                                        </p:tav>
                                      </p:tavLst>
                                    </p:anim>
                                    <p:anim calcmode="lin" valueType="num">
                                      <p:cBhvr>
                                        <p:cTn id="10" dur="800" decel="100000" fill="hold"/>
                                        <p:tgtEl>
                                          <p:spTgt spid="31232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1232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12322"/>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35" presetClass="entr" presetSubtype="0" fill="hold" grpId="0" nodeType="afterEffect">
                                  <p:stCondLst>
                                    <p:cond delay="0"/>
                                  </p:stCondLst>
                                  <p:childTnLst>
                                    <p:set>
                                      <p:cBhvr>
                                        <p:cTn id="15" dur="1" fill="hold">
                                          <p:stCondLst>
                                            <p:cond delay="0"/>
                                          </p:stCondLst>
                                        </p:cTn>
                                        <p:tgtEl>
                                          <p:spTgt spid="312323">
                                            <p:txEl>
                                              <p:pRg st="0" end="0"/>
                                            </p:txEl>
                                          </p:spTgt>
                                        </p:tgtEl>
                                        <p:attrNameLst>
                                          <p:attrName>style.visibility</p:attrName>
                                        </p:attrNameLst>
                                      </p:cBhvr>
                                      <p:to>
                                        <p:strVal val="visible"/>
                                      </p:to>
                                    </p:set>
                                    <p:animEffect transition="in" filter="fade">
                                      <p:cBhvr>
                                        <p:cTn id="16" dur="1000"/>
                                        <p:tgtEl>
                                          <p:spTgt spid="312323">
                                            <p:txEl>
                                              <p:pRg st="0" end="0"/>
                                            </p:txEl>
                                          </p:spTgt>
                                        </p:tgtEl>
                                      </p:cBhvr>
                                    </p:animEffect>
                                    <p:anim calcmode="lin" valueType="num">
                                      <p:cBhvr>
                                        <p:cTn id="17" dur="1000" fill="hold"/>
                                        <p:tgtEl>
                                          <p:spTgt spid="312323">
                                            <p:txEl>
                                              <p:pRg st="0" end="0"/>
                                            </p:txEl>
                                          </p:spTgt>
                                        </p:tgtEl>
                                        <p:attrNameLst>
                                          <p:attrName>style.rotation</p:attrName>
                                        </p:attrNameLst>
                                      </p:cBhvr>
                                      <p:tavLst>
                                        <p:tav tm="0">
                                          <p:val>
                                            <p:fltVal val="720"/>
                                          </p:val>
                                        </p:tav>
                                        <p:tav tm="100000">
                                          <p:val>
                                            <p:fltVal val="0"/>
                                          </p:val>
                                        </p:tav>
                                      </p:tavLst>
                                    </p:anim>
                                    <p:anim calcmode="lin" valueType="num">
                                      <p:cBhvr>
                                        <p:cTn id="18" dur="1000" fill="hold"/>
                                        <p:tgtEl>
                                          <p:spTgt spid="312323">
                                            <p:txEl>
                                              <p:pRg st="0" end="0"/>
                                            </p:txEl>
                                          </p:spTgt>
                                        </p:tgtEl>
                                        <p:attrNameLst>
                                          <p:attrName>ppt_h</p:attrName>
                                        </p:attrNameLst>
                                      </p:cBhvr>
                                      <p:tavLst>
                                        <p:tav tm="0">
                                          <p:val>
                                            <p:fltVal val="0"/>
                                          </p:val>
                                        </p:tav>
                                        <p:tav tm="100000">
                                          <p:val>
                                            <p:strVal val="#ppt_h"/>
                                          </p:val>
                                        </p:tav>
                                      </p:tavLst>
                                    </p:anim>
                                    <p:anim calcmode="lin" valueType="num">
                                      <p:cBhvr>
                                        <p:cTn id="19" dur="1000" fill="hold"/>
                                        <p:tgtEl>
                                          <p:spTgt spid="312323">
                                            <p:txEl>
                                              <p:pRg st="0" end="0"/>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2322" grpId="0"/>
      <p:bldP spid="31232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Rectangle 2"/>
          <p:cNvSpPr>
            <a:spLocks noGrp="1" noChangeArrowheads="1"/>
          </p:cNvSpPr>
          <p:nvPr>
            <p:ph type="title"/>
          </p:nvPr>
        </p:nvSpPr>
        <p:spPr>
          <a:xfrm>
            <a:off x="1992313" y="620713"/>
            <a:ext cx="8001000" cy="838200"/>
          </a:xfrm>
        </p:spPr>
        <p:txBody>
          <a:bodyPr/>
          <a:lstStyle/>
          <a:p>
            <a:pPr eaLnBrk="1" hangingPunct="1"/>
            <a:r>
              <a:rPr lang="fa-IR" altLang="en-US" smtClean="0"/>
              <a:t>روشهاي باردار کردن اجسام:</a:t>
            </a:r>
            <a:endParaRPr lang="en-US" altLang="en-US" smtClean="0"/>
          </a:p>
        </p:txBody>
      </p:sp>
      <p:sp>
        <p:nvSpPr>
          <p:cNvPr id="314371" name="Rectangle 3"/>
          <p:cNvSpPr>
            <a:spLocks noGrp="1" noChangeArrowheads="1"/>
          </p:cNvSpPr>
          <p:nvPr>
            <p:ph type="body" idx="1"/>
          </p:nvPr>
        </p:nvSpPr>
        <p:spPr>
          <a:xfrm>
            <a:off x="2492375" y="1473201"/>
            <a:ext cx="7340600" cy="1552575"/>
          </a:xfrm>
        </p:spPr>
        <p:txBody>
          <a:bodyPr/>
          <a:lstStyle/>
          <a:p>
            <a:pPr marL="0" indent="0">
              <a:buNone/>
            </a:pPr>
            <a:r>
              <a:rPr lang="fa-IR" altLang="en-US" smtClean="0"/>
              <a:t>1)   تماس</a:t>
            </a:r>
          </a:p>
          <a:p>
            <a:pPr marL="0" indent="0">
              <a:buNone/>
            </a:pPr>
            <a:r>
              <a:rPr lang="fa-IR" altLang="en-US" smtClean="0"/>
              <a:t>2)   القاء</a:t>
            </a:r>
          </a:p>
          <a:p>
            <a:pPr marL="0" indent="0">
              <a:buNone/>
            </a:pPr>
            <a:endParaRPr lang="fa-IR" altLang="en-US" sz="2400">
              <a:solidFill>
                <a:srgbClr val="006C00"/>
              </a:solidFill>
            </a:endParaRPr>
          </a:p>
        </p:txBody>
      </p:sp>
      <p:sp>
        <p:nvSpPr>
          <p:cNvPr id="314373" name="Rectangle 5"/>
          <p:cNvSpPr>
            <a:spLocks noChangeArrowheads="1"/>
          </p:cNvSpPr>
          <p:nvPr/>
        </p:nvSpPr>
        <p:spPr bwMode="auto">
          <a:xfrm>
            <a:off x="2208213" y="3284538"/>
            <a:ext cx="79756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sq">
                <a:solidFill>
                  <a:srgbClr val="00CC00"/>
                </a:solidFill>
                <a:miter lim="800000"/>
                <a:headEnd type="none" w="sm" len="sm"/>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rtl="1">
              <a:spcBef>
                <a:spcPct val="20000"/>
              </a:spcBef>
              <a:buClr>
                <a:schemeClr val="accent1"/>
              </a:buClr>
              <a:buChar char="•"/>
              <a:defRPr sz="2800">
                <a:solidFill>
                  <a:schemeClr val="tx1"/>
                </a:solidFill>
                <a:latin typeface="Times New Roman" panose="02020603050405020304" pitchFamily="18" charset="0"/>
                <a:cs typeface="B Nazanin" pitchFamily="2" charset="-78"/>
              </a:defRPr>
            </a:lvl1pPr>
            <a:lvl2pPr marL="742950" indent="-285750" algn="r" rtl="1">
              <a:spcBef>
                <a:spcPct val="20000"/>
              </a:spcBef>
              <a:buClr>
                <a:schemeClr val="hlink"/>
              </a:buClr>
              <a:buChar char="–"/>
              <a:defRPr sz="2400">
                <a:solidFill>
                  <a:schemeClr val="tx1"/>
                </a:solidFill>
                <a:latin typeface="Times New Roman" panose="02020603050405020304" pitchFamily="18" charset="0"/>
                <a:cs typeface="B Nazanin" pitchFamily="2" charset="-78"/>
              </a:defRPr>
            </a:lvl2pPr>
            <a:lvl3pPr marL="1143000" indent="-228600" algn="r" rtl="1">
              <a:spcBef>
                <a:spcPct val="20000"/>
              </a:spcBef>
              <a:buClr>
                <a:schemeClr val="accent1"/>
              </a:buClr>
              <a:buChar char="•"/>
              <a:defRPr sz="2000">
                <a:solidFill>
                  <a:schemeClr val="tx1"/>
                </a:solidFill>
                <a:latin typeface="Times New Roman" panose="02020603050405020304" pitchFamily="18" charset="0"/>
                <a:cs typeface="B Nazanin" pitchFamily="2" charset="-78"/>
              </a:defRPr>
            </a:lvl3pPr>
            <a:lvl4pPr marL="1600200" indent="-228600" algn="r" rtl="1">
              <a:spcBef>
                <a:spcPct val="20000"/>
              </a:spcBef>
              <a:buClr>
                <a:schemeClr val="folHlink"/>
              </a:buClr>
              <a:buChar char="–"/>
              <a:defRPr>
                <a:solidFill>
                  <a:schemeClr val="tx1"/>
                </a:solidFill>
                <a:latin typeface="Times New Roman" panose="02020603050405020304" pitchFamily="18" charset="0"/>
                <a:cs typeface="B Nazanin" pitchFamily="2" charset="-78"/>
              </a:defRPr>
            </a:lvl4pPr>
            <a:lvl5pPr marL="2057400" indent="-228600" algn="r" rtl="1">
              <a:spcBef>
                <a:spcPct val="20000"/>
              </a:spcBef>
              <a:buClr>
                <a:schemeClr val="accent1"/>
              </a:buClr>
              <a:buChar char="»"/>
              <a:defRPr>
                <a:solidFill>
                  <a:schemeClr val="tx1"/>
                </a:solidFill>
                <a:latin typeface="Times New Roman" panose="02020603050405020304" pitchFamily="18" charset="0"/>
                <a:cs typeface="B Nazanin" pitchFamily="2" charset="-78"/>
              </a:defRPr>
            </a:lvl5pPr>
            <a:lvl6pPr marL="25146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6pPr>
            <a:lvl7pPr marL="29718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7pPr>
            <a:lvl8pPr marL="34290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8pPr>
            <a:lvl9pPr marL="3886200" indent="-228600" algn="r" rtl="1" eaLnBrk="0" fontAlgn="base" hangingPunct="0">
              <a:spcBef>
                <a:spcPct val="20000"/>
              </a:spcBef>
              <a:spcAft>
                <a:spcPct val="0"/>
              </a:spcAft>
              <a:buClr>
                <a:schemeClr val="accent1"/>
              </a:buClr>
              <a:buChar char="»"/>
              <a:defRPr>
                <a:solidFill>
                  <a:schemeClr val="tx1"/>
                </a:solidFill>
                <a:latin typeface="Times New Roman" panose="02020603050405020304" pitchFamily="18" charset="0"/>
                <a:cs typeface="B Nazanin" pitchFamily="2" charset="-78"/>
              </a:defRPr>
            </a:lvl9pPr>
          </a:lstStyle>
          <a:p>
            <a:pPr algn="just" eaLnBrk="1" hangingPunct="1">
              <a:buFontTx/>
              <a:buNone/>
            </a:pPr>
            <a:r>
              <a:rPr lang="fa-IR" altLang="en-US">
                <a:solidFill>
                  <a:srgbClr val="006C00"/>
                </a:solidFill>
              </a:rPr>
              <a:t>براي باردار کردن اجسام ميتوان از </a:t>
            </a:r>
            <a:r>
              <a:rPr lang="fa-IR" altLang="en-US">
                <a:solidFill>
                  <a:schemeClr val="accent1"/>
                </a:solidFill>
              </a:rPr>
              <a:t>الکتروسکوپ</a:t>
            </a:r>
            <a:r>
              <a:rPr lang="fa-IR" altLang="en-US">
                <a:solidFill>
                  <a:srgbClr val="006C00"/>
                </a:solidFill>
              </a:rPr>
              <a:t> استفاده کرد که وسيله اي است براي تشخيص و نوع بار.</a:t>
            </a:r>
            <a:endParaRPr lang="en-US" altLang="en-US">
              <a:solidFill>
                <a:srgbClr val="006C00"/>
              </a:solidFill>
            </a:endParaRPr>
          </a:p>
        </p:txBody>
      </p:sp>
    </p:spTree>
    <p:extLst>
      <p:ext uri="{BB962C8B-B14F-4D97-AF65-F5344CB8AC3E}">
        <p14:creationId xmlns:p14="http://schemas.microsoft.com/office/powerpoint/2010/main" val="966797871"/>
      </p:ext>
    </p:extLst>
  </p:cSld>
  <p:clrMapOvr>
    <a:masterClrMapping/>
  </p:clrMapOvr>
  <p:transition spd="med">
    <p:comb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314370"/>
                                        </p:tgtEl>
                                        <p:attrNameLst>
                                          <p:attrName>style.visibility</p:attrName>
                                        </p:attrNameLst>
                                      </p:cBhvr>
                                      <p:to>
                                        <p:strVal val="visible"/>
                                      </p:to>
                                    </p:set>
                                    <p:animEffect transition="in" filter="fade">
                                      <p:cBhvr>
                                        <p:cTn id="7" dur="800" decel="100000"/>
                                        <p:tgtEl>
                                          <p:spTgt spid="314370"/>
                                        </p:tgtEl>
                                      </p:cBhvr>
                                    </p:animEffect>
                                    <p:anim calcmode="lin" valueType="num">
                                      <p:cBhvr>
                                        <p:cTn id="8" dur="800" decel="100000" fill="hold"/>
                                        <p:tgtEl>
                                          <p:spTgt spid="314370"/>
                                        </p:tgtEl>
                                        <p:attrNameLst>
                                          <p:attrName>style.rotation</p:attrName>
                                        </p:attrNameLst>
                                      </p:cBhvr>
                                      <p:tavLst>
                                        <p:tav tm="0">
                                          <p:val>
                                            <p:fltVal val="-90"/>
                                          </p:val>
                                        </p:tav>
                                        <p:tav tm="100000">
                                          <p:val>
                                            <p:fltVal val="0"/>
                                          </p:val>
                                        </p:tav>
                                      </p:tavLst>
                                    </p:anim>
                                    <p:anim calcmode="lin" valueType="num">
                                      <p:cBhvr>
                                        <p:cTn id="9" dur="800" decel="100000" fill="hold"/>
                                        <p:tgtEl>
                                          <p:spTgt spid="314370"/>
                                        </p:tgtEl>
                                        <p:attrNameLst>
                                          <p:attrName>ppt_x</p:attrName>
                                        </p:attrNameLst>
                                      </p:cBhvr>
                                      <p:tavLst>
                                        <p:tav tm="0">
                                          <p:val>
                                            <p:strVal val="#ppt_x+0.4"/>
                                          </p:val>
                                        </p:tav>
                                        <p:tav tm="100000">
                                          <p:val>
                                            <p:strVal val="#ppt_x-0.05"/>
                                          </p:val>
                                        </p:tav>
                                      </p:tavLst>
                                    </p:anim>
                                    <p:anim calcmode="lin" valueType="num">
                                      <p:cBhvr>
                                        <p:cTn id="10" dur="800" decel="100000" fill="hold"/>
                                        <p:tgtEl>
                                          <p:spTgt spid="31437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1437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14370"/>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314371">
                                            <p:txEl>
                                              <p:pRg st="0" end="0"/>
                                            </p:txEl>
                                          </p:spTgt>
                                        </p:tgtEl>
                                        <p:attrNameLst>
                                          <p:attrName>style.visibility</p:attrName>
                                        </p:attrNameLst>
                                      </p:cBhvr>
                                      <p:to>
                                        <p:strVal val="visible"/>
                                      </p:to>
                                    </p:set>
                                    <p:animEffect transition="in" filter="fade">
                                      <p:cBhvr>
                                        <p:cTn id="16" dur="1000"/>
                                        <p:tgtEl>
                                          <p:spTgt spid="314371">
                                            <p:txEl>
                                              <p:pRg st="0" end="0"/>
                                            </p:txEl>
                                          </p:spTgt>
                                        </p:tgtEl>
                                      </p:cBhvr>
                                    </p:animEffect>
                                    <p:anim calcmode="lin" valueType="num">
                                      <p:cBhvr>
                                        <p:cTn id="17" dur="1000" fill="hold"/>
                                        <p:tgtEl>
                                          <p:spTgt spid="314371">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314371">
                                            <p:txEl>
                                              <p:pRg st="0" end="0"/>
                                            </p:txEl>
                                          </p:spTgt>
                                        </p:tgtEl>
                                        <p:attrNameLst>
                                          <p:attrName>ppt_y</p:attrName>
                                        </p:attrNameLst>
                                      </p:cBhvr>
                                      <p:tavLst>
                                        <p:tav tm="0">
                                          <p:val>
                                            <p:strVal val="#ppt_y+.1"/>
                                          </p:val>
                                        </p:tav>
                                        <p:tav tm="100000">
                                          <p:val>
                                            <p:strVal val="#ppt_y"/>
                                          </p:val>
                                        </p:tav>
                                      </p:tavLst>
                                    </p:anim>
                                  </p:childTnLst>
                                </p:cTn>
                              </p:par>
                            </p:childTnLst>
                          </p:cTn>
                        </p:par>
                        <p:par>
                          <p:cTn id="19" fill="hold" nodeType="afterGroup">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314371">
                                            <p:txEl>
                                              <p:pRg st="1" end="1"/>
                                            </p:txEl>
                                          </p:spTgt>
                                        </p:tgtEl>
                                        <p:attrNameLst>
                                          <p:attrName>style.visibility</p:attrName>
                                        </p:attrNameLst>
                                      </p:cBhvr>
                                      <p:to>
                                        <p:strVal val="visible"/>
                                      </p:to>
                                    </p:set>
                                    <p:animEffect transition="in" filter="fade">
                                      <p:cBhvr>
                                        <p:cTn id="22" dur="1000"/>
                                        <p:tgtEl>
                                          <p:spTgt spid="314371">
                                            <p:txEl>
                                              <p:pRg st="1" end="1"/>
                                            </p:txEl>
                                          </p:spTgt>
                                        </p:tgtEl>
                                      </p:cBhvr>
                                    </p:animEffect>
                                    <p:anim calcmode="lin" valueType="num">
                                      <p:cBhvr>
                                        <p:cTn id="23" dur="1000" fill="hold"/>
                                        <p:tgtEl>
                                          <p:spTgt spid="314371">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1437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15" presetClass="entr" presetSubtype="0" fill="hold" grpId="0" nodeType="clickEffect">
                                  <p:stCondLst>
                                    <p:cond delay="0"/>
                                  </p:stCondLst>
                                  <p:childTnLst>
                                    <p:set>
                                      <p:cBhvr>
                                        <p:cTn id="28" dur="1" fill="hold">
                                          <p:stCondLst>
                                            <p:cond delay="0"/>
                                          </p:stCondLst>
                                        </p:cTn>
                                        <p:tgtEl>
                                          <p:spTgt spid="314373"/>
                                        </p:tgtEl>
                                        <p:attrNameLst>
                                          <p:attrName>style.visibility</p:attrName>
                                        </p:attrNameLst>
                                      </p:cBhvr>
                                      <p:to>
                                        <p:strVal val="visible"/>
                                      </p:to>
                                    </p:set>
                                    <p:anim calcmode="lin" valueType="num">
                                      <p:cBhvr>
                                        <p:cTn id="29" dur="1000" fill="hold"/>
                                        <p:tgtEl>
                                          <p:spTgt spid="314373"/>
                                        </p:tgtEl>
                                        <p:attrNameLst>
                                          <p:attrName>ppt_w</p:attrName>
                                        </p:attrNameLst>
                                      </p:cBhvr>
                                      <p:tavLst>
                                        <p:tav tm="0">
                                          <p:val>
                                            <p:fltVal val="0"/>
                                          </p:val>
                                        </p:tav>
                                        <p:tav tm="100000">
                                          <p:val>
                                            <p:strVal val="#ppt_w"/>
                                          </p:val>
                                        </p:tav>
                                      </p:tavLst>
                                    </p:anim>
                                    <p:anim calcmode="lin" valueType="num">
                                      <p:cBhvr>
                                        <p:cTn id="30" dur="1000" fill="hold"/>
                                        <p:tgtEl>
                                          <p:spTgt spid="314373"/>
                                        </p:tgtEl>
                                        <p:attrNameLst>
                                          <p:attrName>ppt_h</p:attrName>
                                        </p:attrNameLst>
                                      </p:cBhvr>
                                      <p:tavLst>
                                        <p:tav tm="0">
                                          <p:val>
                                            <p:fltVal val="0"/>
                                          </p:val>
                                        </p:tav>
                                        <p:tav tm="100000">
                                          <p:val>
                                            <p:strVal val="#ppt_h"/>
                                          </p:val>
                                        </p:tav>
                                      </p:tavLst>
                                    </p:anim>
                                    <p:anim calcmode="lin" valueType="num">
                                      <p:cBhvr>
                                        <p:cTn id="31" dur="1000" fill="hold"/>
                                        <p:tgtEl>
                                          <p:spTgt spid="314373"/>
                                        </p:tgtEl>
                                        <p:attrNameLst>
                                          <p:attrName>ppt_x</p:attrName>
                                        </p:attrNameLst>
                                      </p:cBhvr>
                                      <p:tavLst>
                                        <p:tav tm="0" fmla="#ppt_x+(cos(-2*pi*(1-$))*-#ppt_x-sin(-2*pi*(1-$))*(1-#ppt_y))*(1-$)">
                                          <p:val>
                                            <p:fltVal val="0"/>
                                          </p:val>
                                        </p:tav>
                                        <p:tav tm="100000">
                                          <p:val>
                                            <p:fltVal val="1"/>
                                          </p:val>
                                        </p:tav>
                                      </p:tavLst>
                                    </p:anim>
                                    <p:anim calcmode="lin" valueType="num">
                                      <p:cBhvr>
                                        <p:cTn id="32" dur="1000" fill="hold"/>
                                        <p:tgtEl>
                                          <p:spTgt spid="314373"/>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4370" grpId="0"/>
      <p:bldP spid="314371" grpId="0" build="p"/>
      <p:bldP spid="314373" grpId="0"/>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1460</Words>
  <Application>Microsoft Office PowerPoint</Application>
  <PresentationFormat>Widescreen</PresentationFormat>
  <Paragraphs>156</Paragraphs>
  <Slides>55</Slides>
  <Notes>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55</vt:i4>
      </vt:variant>
    </vt:vector>
  </HeadingPairs>
  <TitlesOfParts>
    <vt:vector size="65" baseType="lpstr">
      <vt:lpstr>Arial</vt:lpstr>
      <vt:lpstr>Arial Black</vt:lpstr>
      <vt:lpstr>B Nazanin</vt:lpstr>
      <vt:lpstr>Tahoma</vt:lpstr>
      <vt:lpstr>Times New Roman</vt:lpstr>
      <vt:lpstr>Timpani</vt:lpstr>
      <vt:lpstr>Trebuchet MS</vt:lpstr>
      <vt:lpstr>Wingdings 3</vt:lpstr>
      <vt:lpstr>Facet</vt:lpstr>
      <vt:lpstr>Microsoft Equation 3.0</vt:lpstr>
      <vt:lpstr>1- الکتريسيته ساکن</vt:lpstr>
      <vt:lpstr>2- الکتريسيته جاري</vt:lpstr>
      <vt:lpstr>3- مغناطيس و الکترومغناطيس</vt:lpstr>
      <vt:lpstr>مبداء الکتريسيته و مغناطيس</vt:lpstr>
      <vt:lpstr>دانشمندان سهيم در ارتباط دو علم الکتريسيته و مغناطيس:</vt:lpstr>
      <vt:lpstr>اهميت الکترومغناطيس</vt:lpstr>
      <vt:lpstr>بار الکتريکي</vt:lpstr>
      <vt:lpstr>نامگذاري بارها:</vt:lpstr>
      <vt:lpstr>روشهاي باردار کردن اجسام:</vt:lpstr>
      <vt:lpstr>اجسام از نظر رسانايي:</vt:lpstr>
      <vt:lpstr>PowerPoint Presentation</vt:lpstr>
      <vt:lpstr>نيمه رسانه هاي نوع nوp:</vt:lpstr>
      <vt:lpstr>ترازهاي انرژي در اجسام جامد:</vt:lpstr>
      <vt:lpstr>ترازهاي انرژي در رساناها:</vt:lpstr>
      <vt:lpstr>ترازهاي انرژي در نيمه رساناها:</vt:lpstr>
      <vt:lpstr>ترازهاي انرژي در غيررساناها:</vt:lpstr>
      <vt:lpstr>نکاتي دربارۀ بار الکتريکي:</vt:lpstr>
      <vt:lpstr>قانون کولن:</vt:lpstr>
      <vt:lpstr>تحقيق قانون کولن:</vt:lpstr>
      <vt:lpstr>تحقیق رابطۀ کولن:</vt:lpstr>
      <vt:lpstr>يکاها در قانون کولن:</vt:lpstr>
      <vt:lpstr>ثابتها در قانون کولن:</vt:lpstr>
      <vt:lpstr>پرسش 1</vt:lpstr>
      <vt:lpstr>پاسخ پرسش 1</vt:lpstr>
      <vt:lpstr>پرسش 2</vt:lpstr>
      <vt:lpstr>پاسخ پرسش 2</vt:lpstr>
      <vt:lpstr>تمرين 1</vt:lpstr>
      <vt:lpstr>حل تمرين 1</vt:lpstr>
      <vt:lpstr>تمرين 2</vt:lpstr>
      <vt:lpstr>حل تمرين 2</vt:lpstr>
      <vt:lpstr>تمرين 3</vt:lpstr>
      <vt:lpstr>حل تمرين3</vt:lpstr>
      <vt:lpstr>تمرين 4</vt:lpstr>
      <vt:lpstr>حل تمرين 4</vt:lpstr>
      <vt:lpstr>تمرين 5</vt:lpstr>
      <vt:lpstr>حل تمرين 5</vt:lpstr>
      <vt:lpstr>تمرين 6</vt:lpstr>
      <vt:lpstr>حل تمرين 6</vt:lpstr>
      <vt:lpstr>تمرين 7</vt:lpstr>
      <vt:lpstr>حل تمرين 7</vt:lpstr>
      <vt:lpstr>تمرين 8</vt:lpstr>
      <vt:lpstr>حل تمرين 8</vt:lpstr>
      <vt:lpstr>تمرين 9</vt:lpstr>
      <vt:lpstr>حل تمرين 9</vt:lpstr>
      <vt:lpstr>تمرين 10</vt:lpstr>
      <vt:lpstr>حل تمرين 10</vt:lpstr>
      <vt:lpstr>تمرين 11</vt:lpstr>
      <vt:lpstr>حل تمرين 11</vt:lpstr>
      <vt:lpstr>تمرين 12</vt:lpstr>
      <vt:lpstr>حل تمرين 12</vt:lpstr>
      <vt:lpstr>تمرين 13</vt:lpstr>
      <vt:lpstr>حل تمرين 13</vt:lpstr>
      <vt:lpstr>ادامۀ حل تمرين 13</vt:lpstr>
      <vt:lpstr>تمرين 14</vt:lpstr>
      <vt:lpstr>حل تمرين 14</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الکتريسيته ساکن</dc:title>
  <dc:creator>omid arzi</dc:creator>
  <cp:lastModifiedBy>omid arzi</cp:lastModifiedBy>
  <cp:revision>1</cp:revision>
  <dcterms:created xsi:type="dcterms:W3CDTF">2022-02-05T10:29:14Z</dcterms:created>
  <dcterms:modified xsi:type="dcterms:W3CDTF">2022-02-05T10:29:58Z</dcterms:modified>
</cp:coreProperties>
</file>