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5">
  <p:sldMasterIdLst>
    <p:sldMasterId id="2147483673" r:id="rId1"/>
  </p:sldMasterIdLst>
  <p:notesMasterIdLst>
    <p:notesMasterId r:id="rId15"/>
  </p:notesMasterIdLst>
  <p:sldIdLst>
    <p:sldId id="257" r:id="rId2"/>
    <p:sldId id="256" r:id="rId3"/>
    <p:sldId id="258" r:id="rId4"/>
    <p:sldId id="259" r:id="rId5"/>
    <p:sldId id="262" r:id="rId6"/>
    <p:sldId id="261" r:id="rId7"/>
    <p:sldId id="266" r:id="rId8"/>
    <p:sldId id="264" r:id="rId9"/>
    <p:sldId id="263" r:id="rId10"/>
    <p:sldId id="260" r:id="rId11"/>
    <p:sldId id="267" r:id="rId12"/>
    <p:sldId id="268" r:id="rId13"/>
    <p:sldId id="274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005E"/>
    <a:srgbClr val="BE0260"/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0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29261F-09AC-48D9-93C0-559AEAD1A39A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82F3113D-8FF1-40C9-9058-7639026B1341}">
      <dgm:prSet phldrT="[Text]"/>
      <dgm:spPr/>
      <dgm:t>
        <a:bodyPr/>
        <a:lstStyle/>
        <a:p>
          <a:pPr rtl="1"/>
          <a:r>
            <a:rPr lang="fa-IR" dirty="0">
              <a:solidFill>
                <a:srgbClr val="C00000"/>
              </a:solidFill>
              <a:cs typeface="B Titr" panose="00000700000000000000" pitchFamily="2" charset="-78"/>
            </a:rPr>
            <a:t>فیلم های</a:t>
          </a:r>
        </a:p>
      </dgm:t>
    </dgm:pt>
    <dgm:pt modelId="{3BE47EB9-A6FB-42EB-BD7C-199EA271B485}" type="parTrans" cxnId="{AEF1D4B2-1C9A-42BE-BADE-2DE7FF9E510A}">
      <dgm:prSet/>
      <dgm:spPr/>
      <dgm:t>
        <a:bodyPr/>
        <a:lstStyle/>
        <a:p>
          <a:pPr rtl="1"/>
          <a:endParaRPr lang="fa-IR">
            <a:solidFill>
              <a:srgbClr val="C00000"/>
            </a:solidFill>
            <a:cs typeface="B Titr" panose="00000700000000000000" pitchFamily="2" charset="-78"/>
          </a:endParaRPr>
        </a:p>
      </dgm:t>
    </dgm:pt>
    <dgm:pt modelId="{C1CBA33A-44DE-4FEE-B168-B1EDF2F920F0}" type="sibTrans" cxnId="{AEF1D4B2-1C9A-42BE-BADE-2DE7FF9E510A}">
      <dgm:prSet/>
      <dgm:spPr/>
      <dgm:t>
        <a:bodyPr/>
        <a:lstStyle/>
        <a:p>
          <a:pPr rtl="1"/>
          <a:endParaRPr lang="fa-IR">
            <a:solidFill>
              <a:srgbClr val="C00000"/>
            </a:solidFill>
            <a:cs typeface="B Titr" panose="00000700000000000000" pitchFamily="2" charset="-78"/>
          </a:endParaRPr>
        </a:p>
      </dgm:t>
    </dgm:pt>
    <dgm:pt modelId="{23C7657D-35D9-4172-B372-B61CE4537A37}">
      <dgm:prSet phldrT="[Text]"/>
      <dgm:spPr/>
      <dgm:t>
        <a:bodyPr/>
        <a:lstStyle/>
        <a:p>
          <a:pPr rtl="1"/>
          <a:r>
            <a:rPr lang="fa-IR" dirty="0">
              <a:solidFill>
                <a:srgbClr val="C00000"/>
              </a:solidFill>
              <a:cs typeface="B Titr" panose="00000700000000000000" pitchFamily="2" charset="-78"/>
            </a:rPr>
            <a:t>آموزشی</a:t>
          </a:r>
        </a:p>
      </dgm:t>
    </dgm:pt>
    <dgm:pt modelId="{07651C67-9242-49C2-A5F3-720FF6C19B00}" type="parTrans" cxnId="{5DEB8797-AC4C-4095-975D-C940B692271A}">
      <dgm:prSet/>
      <dgm:spPr/>
      <dgm:t>
        <a:bodyPr/>
        <a:lstStyle/>
        <a:p>
          <a:pPr rtl="1"/>
          <a:endParaRPr lang="fa-IR">
            <a:solidFill>
              <a:srgbClr val="C00000"/>
            </a:solidFill>
            <a:cs typeface="B Titr" panose="00000700000000000000" pitchFamily="2" charset="-78"/>
          </a:endParaRPr>
        </a:p>
      </dgm:t>
    </dgm:pt>
    <dgm:pt modelId="{7DBC60B3-BD88-459C-9A2A-27E863FDCEC0}" type="sibTrans" cxnId="{5DEB8797-AC4C-4095-975D-C940B692271A}">
      <dgm:prSet/>
      <dgm:spPr/>
      <dgm:t>
        <a:bodyPr/>
        <a:lstStyle/>
        <a:p>
          <a:pPr rtl="1"/>
          <a:endParaRPr lang="fa-IR">
            <a:solidFill>
              <a:srgbClr val="C00000"/>
            </a:solidFill>
            <a:cs typeface="B Titr" panose="00000700000000000000" pitchFamily="2" charset="-78"/>
          </a:endParaRPr>
        </a:p>
      </dgm:t>
    </dgm:pt>
    <dgm:pt modelId="{62121971-0F9E-4090-B4B6-2B87CD78DB55}">
      <dgm:prSet phldrT="[Text]"/>
      <dgm:spPr/>
      <dgm:t>
        <a:bodyPr/>
        <a:lstStyle/>
        <a:p>
          <a:pPr rtl="1"/>
          <a:r>
            <a:rPr lang="fa-IR" dirty="0">
              <a:solidFill>
                <a:srgbClr val="C00000"/>
              </a:solidFill>
              <a:cs typeface="B Titr" panose="00000700000000000000" pitchFamily="2" charset="-78"/>
            </a:rPr>
            <a:t>شیمی</a:t>
          </a:r>
        </a:p>
      </dgm:t>
    </dgm:pt>
    <dgm:pt modelId="{FC3BE50A-B8EA-4492-A89D-469731C95F35}" type="parTrans" cxnId="{40D888AD-D9D1-4A2C-B017-02908DE3E0AD}">
      <dgm:prSet/>
      <dgm:spPr/>
      <dgm:t>
        <a:bodyPr/>
        <a:lstStyle/>
        <a:p>
          <a:pPr rtl="1"/>
          <a:endParaRPr lang="fa-IR">
            <a:solidFill>
              <a:srgbClr val="C00000"/>
            </a:solidFill>
            <a:cs typeface="B Titr" panose="00000700000000000000" pitchFamily="2" charset="-78"/>
          </a:endParaRPr>
        </a:p>
      </dgm:t>
    </dgm:pt>
    <dgm:pt modelId="{23E7635C-10AF-4338-B5BC-D1CC898CF10D}" type="sibTrans" cxnId="{40D888AD-D9D1-4A2C-B017-02908DE3E0AD}">
      <dgm:prSet/>
      <dgm:spPr/>
      <dgm:t>
        <a:bodyPr/>
        <a:lstStyle/>
        <a:p>
          <a:pPr rtl="1"/>
          <a:endParaRPr lang="fa-IR">
            <a:solidFill>
              <a:srgbClr val="C00000"/>
            </a:solidFill>
            <a:cs typeface="B Titr" panose="00000700000000000000" pitchFamily="2" charset="-78"/>
          </a:endParaRPr>
        </a:p>
      </dgm:t>
    </dgm:pt>
    <dgm:pt modelId="{0AF2DAA6-5E11-4C0F-BB04-C03F3AB7F61A}" type="pres">
      <dgm:prSet presAssocID="{F229261F-09AC-48D9-93C0-559AEAD1A39A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9ABB7B9-0174-43AB-A1C8-68A9B208B729}" type="pres">
      <dgm:prSet presAssocID="{82F3113D-8FF1-40C9-9058-7639026B1341}" presName="Accent1" presStyleCnt="0"/>
      <dgm:spPr/>
    </dgm:pt>
    <dgm:pt modelId="{85401D19-DA2E-4CE6-8751-15465D4682C2}" type="pres">
      <dgm:prSet presAssocID="{82F3113D-8FF1-40C9-9058-7639026B1341}" presName="Accent" presStyleLbl="node1" presStyleIdx="0" presStyleCnt="3"/>
      <dgm:spPr/>
    </dgm:pt>
    <dgm:pt modelId="{F087BC4A-9B6F-4083-BD9A-24C89DB51201}" type="pres">
      <dgm:prSet presAssocID="{82F3113D-8FF1-40C9-9058-7639026B134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013546CA-86E1-4A29-93F0-45C71292C810}" type="pres">
      <dgm:prSet presAssocID="{23C7657D-35D9-4172-B372-B61CE4537A37}" presName="Accent2" presStyleCnt="0"/>
      <dgm:spPr/>
    </dgm:pt>
    <dgm:pt modelId="{4D505956-5F31-4DCE-A5D9-7700C21E5226}" type="pres">
      <dgm:prSet presAssocID="{23C7657D-35D9-4172-B372-B61CE4537A37}" presName="Accent" presStyleLbl="node1" presStyleIdx="1" presStyleCnt="3"/>
      <dgm:spPr/>
    </dgm:pt>
    <dgm:pt modelId="{14DFC7EC-1C95-4B1B-A7F3-A2D05C334801}" type="pres">
      <dgm:prSet presAssocID="{23C7657D-35D9-4172-B372-B61CE4537A37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030CCC61-A32A-42A0-A9B5-9A03001AF192}" type="pres">
      <dgm:prSet presAssocID="{62121971-0F9E-4090-B4B6-2B87CD78DB55}" presName="Accent3" presStyleCnt="0"/>
      <dgm:spPr/>
    </dgm:pt>
    <dgm:pt modelId="{D7155375-6182-4A37-92AC-7092399F432A}" type="pres">
      <dgm:prSet presAssocID="{62121971-0F9E-4090-B4B6-2B87CD78DB55}" presName="Accent" presStyleLbl="node1" presStyleIdx="2" presStyleCnt="3"/>
      <dgm:spPr/>
    </dgm:pt>
    <dgm:pt modelId="{34230535-0AE1-4508-88E1-342D3C02DE14}" type="pres">
      <dgm:prSet presAssocID="{62121971-0F9E-4090-B4B6-2B87CD78DB55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693A2D64-2BD4-448D-B040-9297538FC3DC}" type="presOf" srcId="{F229261F-09AC-48D9-93C0-559AEAD1A39A}" destId="{0AF2DAA6-5E11-4C0F-BB04-C03F3AB7F61A}" srcOrd="0" destOrd="0" presId="urn:microsoft.com/office/officeart/2009/layout/CircleArrowProcess"/>
    <dgm:cxn modelId="{D0941873-04DB-4DB5-9D32-BC8BA421E028}" type="presOf" srcId="{23C7657D-35D9-4172-B372-B61CE4537A37}" destId="{14DFC7EC-1C95-4B1B-A7F3-A2D05C334801}" srcOrd="0" destOrd="0" presId="urn:microsoft.com/office/officeart/2009/layout/CircleArrowProcess"/>
    <dgm:cxn modelId="{F1F94B54-0A4B-4DF5-9F53-9F32902D0DAB}" type="presOf" srcId="{62121971-0F9E-4090-B4B6-2B87CD78DB55}" destId="{34230535-0AE1-4508-88E1-342D3C02DE14}" srcOrd="0" destOrd="0" presId="urn:microsoft.com/office/officeart/2009/layout/CircleArrowProcess"/>
    <dgm:cxn modelId="{5DEB8797-AC4C-4095-975D-C940B692271A}" srcId="{F229261F-09AC-48D9-93C0-559AEAD1A39A}" destId="{23C7657D-35D9-4172-B372-B61CE4537A37}" srcOrd="1" destOrd="0" parTransId="{07651C67-9242-49C2-A5F3-720FF6C19B00}" sibTransId="{7DBC60B3-BD88-459C-9A2A-27E863FDCEC0}"/>
    <dgm:cxn modelId="{40D888AD-D9D1-4A2C-B017-02908DE3E0AD}" srcId="{F229261F-09AC-48D9-93C0-559AEAD1A39A}" destId="{62121971-0F9E-4090-B4B6-2B87CD78DB55}" srcOrd="2" destOrd="0" parTransId="{FC3BE50A-B8EA-4492-A89D-469731C95F35}" sibTransId="{23E7635C-10AF-4338-B5BC-D1CC898CF10D}"/>
    <dgm:cxn modelId="{AEF1D4B2-1C9A-42BE-BADE-2DE7FF9E510A}" srcId="{F229261F-09AC-48D9-93C0-559AEAD1A39A}" destId="{82F3113D-8FF1-40C9-9058-7639026B1341}" srcOrd="0" destOrd="0" parTransId="{3BE47EB9-A6FB-42EB-BD7C-199EA271B485}" sibTransId="{C1CBA33A-44DE-4FEE-B168-B1EDF2F920F0}"/>
    <dgm:cxn modelId="{3F1033DF-7060-4869-8BF6-06DCB60A93CA}" type="presOf" srcId="{82F3113D-8FF1-40C9-9058-7639026B1341}" destId="{F087BC4A-9B6F-4083-BD9A-24C89DB51201}" srcOrd="0" destOrd="0" presId="urn:microsoft.com/office/officeart/2009/layout/CircleArrowProcess"/>
    <dgm:cxn modelId="{60523A25-928F-42C7-A155-1721CA47BD0C}" type="presParOf" srcId="{0AF2DAA6-5E11-4C0F-BB04-C03F3AB7F61A}" destId="{59ABB7B9-0174-43AB-A1C8-68A9B208B729}" srcOrd="0" destOrd="0" presId="urn:microsoft.com/office/officeart/2009/layout/CircleArrowProcess"/>
    <dgm:cxn modelId="{C1A67F1F-57D1-484B-A1A1-669F6DF1AA72}" type="presParOf" srcId="{59ABB7B9-0174-43AB-A1C8-68A9B208B729}" destId="{85401D19-DA2E-4CE6-8751-15465D4682C2}" srcOrd="0" destOrd="0" presId="urn:microsoft.com/office/officeart/2009/layout/CircleArrowProcess"/>
    <dgm:cxn modelId="{82F1E719-B93A-42D3-BA4E-1CAAC08C1BCC}" type="presParOf" srcId="{0AF2DAA6-5E11-4C0F-BB04-C03F3AB7F61A}" destId="{F087BC4A-9B6F-4083-BD9A-24C89DB51201}" srcOrd="1" destOrd="0" presId="urn:microsoft.com/office/officeart/2009/layout/CircleArrowProcess"/>
    <dgm:cxn modelId="{764A20FC-54C8-4C2F-A12A-BCCF93F84029}" type="presParOf" srcId="{0AF2DAA6-5E11-4C0F-BB04-C03F3AB7F61A}" destId="{013546CA-86E1-4A29-93F0-45C71292C810}" srcOrd="2" destOrd="0" presId="urn:microsoft.com/office/officeart/2009/layout/CircleArrowProcess"/>
    <dgm:cxn modelId="{1C51E021-E415-4A89-A928-CDF6469E94DF}" type="presParOf" srcId="{013546CA-86E1-4A29-93F0-45C71292C810}" destId="{4D505956-5F31-4DCE-A5D9-7700C21E5226}" srcOrd="0" destOrd="0" presId="urn:microsoft.com/office/officeart/2009/layout/CircleArrowProcess"/>
    <dgm:cxn modelId="{CE2902B8-5820-4262-861B-DC3E4192D08E}" type="presParOf" srcId="{0AF2DAA6-5E11-4C0F-BB04-C03F3AB7F61A}" destId="{14DFC7EC-1C95-4B1B-A7F3-A2D05C334801}" srcOrd="3" destOrd="0" presId="urn:microsoft.com/office/officeart/2009/layout/CircleArrowProcess"/>
    <dgm:cxn modelId="{B00F47C5-4EB2-43FF-BB7E-658790BEBD40}" type="presParOf" srcId="{0AF2DAA6-5E11-4C0F-BB04-C03F3AB7F61A}" destId="{030CCC61-A32A-42A0-A9B5-9A03001AF192}" srcOrd="4" destOrd="0" presId="urn:microsoft.com/office/officeart/2009/layout/CircleArrowProcess"/>
    <dgm:cxn modelId="{51DA13D4-1C23-431E-8DB8-363642C0800C}" type="presParOf" srcId="{030CCC61-A32A-42A0-A9B5-9A03001AF192}" destId="{D7155375-6182-4A37-92AC-7092399F432A}" srcOrd="0" destOrd="0" presId="urn:microsoft.com/office/officeart/2009/layout/CircleArrowProcess"/>
    <dgm:cxn modelId="{DD3857A2-B0B1-4D08-BB9B-07EFF17F92F1}" type="presParOf" srcId="{0AF2DAA6-5E11-4C0F-BB04-C03F3AB7F61A}" destId="{34230535-0AE1-4508-88E1-342D3C02DE1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C306114-97EF-44FC-8901-DBF6B6DDE34C}" type="doc">
      <dgm:prSet loTypeId="urn:microsoft.com/office/officeart/2008/layout/BubblePictureList" loCatId="picture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37AB02CC-0394-42C5-BA5E-E0E4DD47E207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gm:t>
    </dgm:pt>
    <dgm:pt modelId="{647EBD3C-62A9-4BAF-AB56-DCE8AAFCD813}" type="par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89F3CB32-77DB-4D95-980B-EF3353908E38}" type="sibTrans" cxnId="{8E3EC1DB-C28F-42DF-BDAA-ABC4E755B649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44BE4A9E-306A-47E1-91AA-2A9E64C87073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gm:t>
    </dgm:pt>
    <dgm:pt modelId="{5006C582-3744-40B9-87AF-57A7D9D9BC07}" type="par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76A36E42-1FA7-42D2-8DF2-5423833B16E3}" type="sibTrans" cxnId="{AD6DB9B9-BA7F-46C7-9D8C-8249D6766277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1BF19634-F7A4-4B7C-9619-F6D075DD8BC0}">
      <dgm:prSet phldrT="[Text]" custT="1"/>
      <dgm:spPr/>
      <dgm:t>
        <a:bodyPr/>
        <a:lstStyle/>
        <a:p>
          <a:pPr rtl="1"/>
          <a:r>
            <a:rPr lang="fa-IR" sz="24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gm:t>
    </dgm:pt>
    <dgm:pt modelId="{D3D01F97-CCE3-40CB-B68C-136307E1A08F}" type="par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B2403E07-DAE5-47F1-B8BD-A31ADD96D894}" type="sibTrans" cxnId="{6C18898A-7AC9-4661-BBED-C1AB53BBAC02}">
      <dgm:prSet/>
      <dgm:spPr/>
      <dgm:t>
        <a:bodyPr/>
        <a:lstStyle/>
        <a:p>
          <a:pPr rtl="1"/>
          <a:endParaRPr lang="fa-IR" sz="2400">
            <a:solidFill>
              <a:srgbClr val="FFFF00"/>
            </a:solidFill>
            <a:cs typeface="B Titr" panose="00000700000000000000" pitchFamily="2" charset="-78"/>
          </a:endParaRPr>
        </a:p>
      </dgm:t>
    </dgm:pt>
    <dgm:pt modelId="{0CF620A2-5E80-4FD7-B416-0CFC395A1CC4}" type="pres">
      <dgm:prSet presAssocID="{9C306114-97EF-44FC-8901-DBF6B6DDE34C}" presName="Name0" presStyleCnt="0">
        <dgm:presLayoutVars>
          <dgm:chMax val="8"/>
          <dgm:chPref val="8"/>
          <dgm:dir/>
        </dgm:presLayoutVars>
      </dgm:prSet>
      <dgm:spPr/>
    </dgm:pt>
    <dgm:pt modelId="{9C4C53DD-D8BF-447D-996D-1A13B035B45A}" type="pres">
      <dgm:prSet presAssocID="{37AB02CC-0394-42C5-BA5E-E0E4DD47E207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870E00A-26A4-4047-B46E-FC384D471C9C}" type="pres">
      <dgm:prSet presAssocID="{37AB02CC-0394-42C5-BA5E-E0E4DD47E207}" presName="image_accent_1" presStyleCnt="0"/>
      <dgm:spPr/>
    </dgm:pt>
    <dgm:pt modelId="{C024119F-366C-4BDC-B9FD-AC9EB3362F76}" type="pres">
      <dgm:prSet presAssocID="{37AB02CC-0394-42C5-BA5E-E0E4DD47E207}" presName="imageAccentRepeatNode" presStyleLbl="alignNode1" presStyleIdx="0" presStyleCnt="6"/>
      <dgm:spPr/>
    </dgm:pt>
    <dgm:pt modelId="{61871019-F707-4128-BACE-62A0D4596504}" type="pres">
      <dgm:prSet presAssocID="{37AB02CC-0394-42C5-BA5E-E0E4DD47E207}" presName="accent_1" presStyleLbl="alignNode1" presStyleIdx="1" presStyleCnt="6"/>
      <dgm:spPr/>
    </dgm:pt>
    <dgm:pt modelId="{D4DFAA09-7029-4036-A36D-B5BA41FA940A}" type="pres">
      <dgm:prSet presAssocID="{89F3CB32-77DB-4D95-980B-EF3353908E38}" presName="image_1" presStyleCnt="0"/>
      <dgm:spPr/>
    </dgm:pt>
    <dgm:pt modelId="{1C4688E2-F559-4E99-8BF8-DCC46F379B88}" type="pres">
      <dgm:prSet presAssocID="{89F3CB32-77DB-4D95-980B-EF3353908E38}" presName="imageRepeatNode" presStyleLbl="fgImgPlace1" presStyleIdx="0" presStyleCnt="3"/>
      <dgm:spPr/>
    </dgm:pt>
    <dgm:pt modelId="{743376BD-9E2F-401F-AE76-507ADE0E539F}" type="pres">
      <dgm:prSet presAssocID="{44BE4A9E-306A-47E1-91AA-2A9E64C87073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BF618BA-D7FA-48BA-8CF0-9B786EBA382A}" type="pres">
      <dgm:prSet presAssocID="{44BE4A9E-306A-47E1-91AA-2A9E64C87073}" presName="image_accent_2" presStyleCnt="0"/>
      <dgm:spPr/>
    </dgm:pt>
    <dgm:pt modelId="{6AE25A4A-0B13-4753-9DEA-9E73B6E68578}" type="pres">
      <dgm:prSet presAssocID="{44BE4A9E-306A-47E1-91AA-2A9E64C87073}" presName="imageAccentRepeatNode" presStyleLbl="alignNode1" presStyleIdx="2" presStyleCnt="6"/>
      <dgm:spPr/>
    </dgm:pt>
    <dgm:pt modelId="{953D07B0-33C4-4C01-B1E7-8E8B1EAE253B}" type="pres">
      <dgm:prSet presAssocID="{76A36E42-1FA7-42D2-8DF2-5423833B16E3}" presName="image_2" presStyleCnt="0"/>
      <dgm:spPr/>
    </dgm:pt>
    <dgm:pt modelId="{D8B3756E-F6DD-44E0-A8EF-348AFBCBC224}" type="pres">
      <dgm:prSet presAssocID="{76A36E42-1FA7-42D2-8DF2-5423833B16E3}" presName="imageRepeatNode" presStyleLbl="fgImgPlace1" presStyleIdx="1" presStyleCnt="3"/>
      <dgm:spPr/>
    </dgm:pt>
    <dgm:pt modelId="{1E0E005D-1D68-4ADC-ABAB-FC7FB386475C}" type="pres">
      <dgm:prSet presAssocID="{1BF19634-F7A4-4B7C-9619-F6D075DD8BC0}" presName="image_accent_3" presStyleCnt="0"/>
      <dgm:spPr/>
    </dgm:pt>
    <dgm:pt modelId="{547F1D6F-4C2D-4DFA-9E8F-0FFFCCE98123}" type="pres">
      <dgm:prSet presAssocID="{1BF19634-F7A4-4B7C-9619-F6D075DD8BC0}" presName="imageAccentRepeatNode" presStyleLbl="alignNode1" presStyleIdx="3" presStyleCnt="6"/>
      <dgm:spPr/>
    </dgm:pt>
    <dgm:pt modelId="{3CE558DB-2322-48F4-B872-0A4A5D536EA5}" type="pres">
      <dgm:prSet presAssocID="{1BF19634-F7A4-4B7C-9619-F6D075DD8BC0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5A94A4F-FEDD-4251-94B8-EA9CE75D1A65}" type="pres">
      <dgm:prSet presAssocID="{1BF19634-F7A4-4B7C-9619-F6D075DD8BC0}" presName="accent_2" presStyleLbl="alignNode1" presStyleIdx="4" presStyleCnt="6"/>
      <dgm:spPr/>
    </dgm:pt>
    <dgm:pt modelId="{2BC96719-9CD3-4D42-8EB3-DEAC7A9C6B6B}" type="pres">
      <dgm:prSet presAssocID="{1BF19634-F7A4-4B7C-9619-F6D075DD8BC0}" presName="accent_3" presStyleLbl="alignNode1" presStyleIdx="5" presStyleCnt="6"/>
      <dgm:spPr/>
    </dgm:pt>
    <dgm:pt modelId="{609B4DE6-4635-4463-8A40-5EE8D7938A22}" type="pres">
      <dgm:prSet presAssocID="{B2403E07-DAE5-47F1-B8BD-A31ADD96D894}" presName="image_3" presStyleCnt="0"/>
      <dgm:spPr/>
    </dgm:pt>
    <dgm:pt modelId="{C4799FCF-0DCD-4E04-900E-880F59DA8FFF}" type="pres">
      <dgm:prSet presAssocID="{B2403E07-DAE5-47F1-B8BD-A31ADD96D894}" presName="imageRepeatNode" presStyleLbl="fgImgPlace1" presStyleIdx="2" presStyleCnt="3"/>
      <dgm:spPr/>
    </dgm:pt>
  </dgm:ptLst>
  <dgm:cxnLst>
    <dgm:cxn modelId="{0C050920-FD4F-432B-B767-8A9CA21D6C81}" type="presOf" srcId="{89F3CB32-77DB-4D95-980B-EF3353908E38}" destId="{1C4688E2-F559-4E99-8BF8-DCC46F379B88}" srcOrd="0" destOrd="0" presId="urn:microsoft.com/office/officeart/2008/layout/BubblePictureList"/>
    <dgm:cxn modelId="{E4852521-7FAD-481B-B14E-616FBF1C05C1}" type="presOf" srcId="{1BF19634-F7A4-4B7C-9619-F6D075DD8BC0}" destId="{3CE558DB-2322-48F4-B872-0A4A5D536EA5}" srcOrd="0" destOrd="0" presId="urn:microsoft.com/office/officeart/2008/layout/BubblePictureList"/>
    <dgm:cxn modelId="{6C18898A-7AC9-4661-BBED-C1AB53BBAC02}" srcId="{9C306114-97EF-44FC-8901-DBF6B6DDE34C}" destId="{1BF19634-F7A4-4B7C-9619-F6D075DD8BC0}" srcOrd="2" destOrd="0" parTransId="{D3D01F97-CCE3-40CB-B68C-136307E1A08F}" sibTransId="{B2403E07-DAE5-47F1-B8BD-A31ADD96D894}"/>
    <dgm:cxn modelId="{1CF862A9-E33D-43AF-BD65-0FB37920BBC4}" type="presOf" srcId="{44BE4A9E-306A-47E1-91AA-2A9E64C87073}" destId="{743376BD-9E2F-401F-AE76-507ADE0E539F}" srcOrd="0" destOrd="0" presId="urn:microsoft.com/office/officeart/2008/layout/BubblePictureList"/>
    <dgm:cxn modelId="{AD6DB9B9-BA7F-46C7-9D8C-8249D6766277}" srcId="{9C306114-97EF-44FC-8901-DBF6B6DDE34C}" destId="{44BE4A9E-306A-47E1-91AA-2A9E64C87073}" srcOrd="1" destOrd="0" parTransId="{5006C582-3744-40B9-87AF-57A7D9D9BC07}" sibTransId="{76A36E42-1FA7-42D2-8DF2-5423833B16E3}"/>
    <dgm:cxn modelId="{90BB0DBC-D547-42FA-BA8E-93A0D117EB36}" type="presOf" srcId="{76A36E42-1FA7-42D2-8DF2-5423833B16E3}" destId="{D8B3756E-F6DD-44E0-A8EF-348AFBCBC224}" srcOrd="0" destOrd="0" presId="urn:microsoft.com/office/officeart/2008/layout/BubblePictureList"/>
    <dgm:cxn modelId="{03E806CF-5395-4B40-A109-CFCBBE3FD36D}" type="presOf" srcId="{9C306114-97EF-44FC-8901-DBF6B6DDE34C}" destId="{0CF620A2-5E80-4FD7-B416-0CFC395A1CC4}" srcOrd="0" destOrd="0" presId="urn:microsoft.com/office/officeart/2008/layout/BubblePictureList"/>
    <dgm:cxn modelId="{8E3EC1DB-C28F-42DF-BDAA-ABC4E755B649}" srcId="{9C306114-97EF-44FC-8901-DBF6B6DDE34C}" destId="{37AB02CC-0394-42C5-BA5E-E0E4DD47E207}" srcOrd="0" destOrd="0" parTransId="{647EBD3C-62A9-4BAF-AB56-DCE8AAFCD813}" sibTransId="{89F3CB32-77DB-4D95-980B-EF3353908E38}"/>
    <dgm:cxn modelId="{41BCADEF-8811-461E-B8F4-E0C4425FA962}" type="presOf" srcId="{37AB02CC-0394-42C5-BA5E-E0E4DD47E207}" destId="{9C4C53DD-D8BF-447D-996D-1A13B035B45A}" srcOrd="0" destOrd="0" presId="urn:microsoft.com/office/officeart/2008/layout/BubblePictureList"/>
    <dgm:cxn modelId="{6BC8F3F8-A6CA-4C9A-9830-363EFE184F56}" type="presOf" srcId="{B2403E07-DAE5-47F1-B8BD-A31ADD96D894}" destId="{C4799FCF-0DCD-4E04-900E-880F59DA8FFF}" srcOrd="0" destOrd="0" presId="urn:microsoft.com/office/officeart/2008/layout/BubblePictureList"/>
    <dgm:cxn modelId="{9CC7771C-64DC-4EEC-8E95-228B1D99BD78}" type="presParOf" srcId="{0CF620A2-5E80-4FD7-B416-0CFC395A1CC4}" destId="{9C4C53DD-D8BF-447D-996D-1A13B035B45A}" srcOrd="0" destOrd="0" presId="urn:microsoft.com/office/officeart/2008/layout/BubblePictureList"/>
    <dgm:cxn modelId="{E85D8502-87E9-4DB2-92FB-7E095098F4A6}" type="presParOf" srcId="{0CF620A2-5E80-4FD7-B416-0CFC395A1CC4}" destId="{A870E00A-26A4-4047-B46E-FC384D471C9C}" srcOrd="1" destOrd="0" presId="urn:microsoft.com/office/officeart/2008/layout/BubblePictureList"/>
    <dgm:cxn modelId="{76F4CA2F-2569-48EA-95F6-72888E5A5195}" type="presParOf" srcId="{A870E00A-26A4-4047-B46E-FC384D471C9C}" destId="{C024119F-366C-4BDC-B9FD-AC9EB3362F76}" srcOrd="0" destOrd="0" presId="urn:microsoft.com/office/officeart/2008/layout/BubblePictureList"/>
    <dgm:cxn modelId="{9ABC901E-5D57-47BF-99A9-E9E36C21E276}" type="presParOf" srcId="{0CF620A2-5E80-4FD7-B416-0CFC395A1CC4}" destId="{61871019-F707-4128-BACE-62A0D4596504}" srcOrd="2" destOrd="0" presId="urn:microsoft.com/office/officeart/2008/layout/BubblePictureList"/>
    <dgm:cxn modelId="{02DE47F0-F4F8-41CD-A175-3BC23AFED716}" type="presParOf" srcId="{0CF620A2-5E80-4FD7-B416-0CFC395A1CC4}" destId="{D4DFAA09-7029-4036-A36D-B5BA41FA940A}" srcOrd="3" destOrd="0" presId="urn:microsoft.com/office/officeart/2008/layout/BubblePictureList"/>
    <dgm:cxn modelId="{C7DB92B7-E0BB-4A70-AA47-A73FCF7FE6E4}" type="presParOf" srcId="{D4DFAA09-7029-4036-A36D-B5BA41FA940A}" destId="{1C4688E2-F559-4E99-8BF8-DCC46F379B88}" srcOrd="0" destOrd="0" presId="urn:microsoft.com/office/officeart/2008/layout/BubblePictureList"/>
    <dgm:cxn modelId="{1399F295-980D-4906-932F-39622BB9460D}" type="presParOf" srcId="{0CF620A2-5E80-4FD7-B416-0CFC395A1CC4}" destId="{743376BD-9E2F-401F-AE76-507ADE0E539F}" srcOrd="4" destOrd="0" presId="urn:microsoft.com/office/officeart/2008/layout/BubblePictureList"/>
    <dgm:cxn modelId="{ACB5EE32-817B-44EE-94DC-6F504BB4F9BD}" type="presParOf" srcId="{0CF620A2-5E80-4FD7-B416-0CFC395A1CC4}" destId="{FBF618BA-D7FA-48BA-8CF0-9B786EBA382A}" srcOrd="5" destOrd="0" presId="urn:microsoft.com/office/officeart/2008/layout/BubblePictureList"/>
    <dgm:cxn modelId="{1392078E-1E44-438B-9FF7-A66C39451E7E}" type="presParOf" srcId="{FBF618BA-D7FA-48BA-8CF0-9B786EBA382A}" destId="{6AE25A4A-0B13-4753-9DEA-9E73B6E68578}" srcOrd="0" destOrd="0" presId="urn:microsoft.com/office/officeart/2008/layout/BubblePictureList"/>
    <dgm:cxn modelId="{25871C27-D786-42FA-84B4-D42DB5287AE2}" type="presParOf" srcId="{0CF620A2-5E80-4FD7-B416-0CFC395A1CC4}" destId="{953D07B0-33C4-4C01-B1E7-8E8B1EAE253B}" srcOrd="6" destOrd="0" presId="urn:microsoft.com/office/officeart/2008/layout/BubblePictureList"/>
    <dgm:cxn modelId="{6B3ECCD0-ECB5-4C40-9097-C608DC9FE210}" type="presParOf" srcId="{953D07B0-33C4-4C01-B1E7-8E8B1EAE253B}" destId="{D8B3756E-F6DD-44E0-A8EF-348AFBCBC224}" srcOrd="0" destOrd="0" presId="urn:microsoft.com/office/officeart/2008/layout/BubblePictureList"/>
    <dgm:cxn modelId="{61DE0F50-E524-4C47-9E99-963CE7D32F2A}" type="presParOf" srcId="{0CF620A2-5E80-4FD7-B416-0CFC395A1CC4}" destId="{1E0E005D-1D68-4ADC-ABAB-FC7FB386475C}" srcOrd="7" destOrd="0" presId="urn:microsoft.com/office/officeart/2008/layout/BubblePictureList"/>
    <dgm:cxn modelId="{14523B88-8CAC-4FF2-B30E-FAA22DE4DBE8}" type="presParOf" srcId="{1E0E005D-1D68-4ADC-ABAB-FC7FB386475C}" destId="{547F1D6F-4C2D-4DFA-9E8F-0FFFCCE98123}" srcOrd="0" destOrd="0" presId="urn:microsoft.com/office/officeart/2008/layout/BubblePictureList"/>
    <dgm:cxn modelId="{382A6FB8-CAB0-4CD9-9C04-82ABB829ABDF}" type="presParOf" srcId="{0CF620A2-5E80-4FD7-B416-0CFC395A1CC4}" destId="{3CE558DB-2322-48F4-B872-0A4A5D536EA5}" srcOrd="8" destOrd="0" presId="urn:microsoft.com/office/officeart/2008/layout/BubblePictureList"/>
    <dgm:cxn modelId="{FF0B6CBE-545B-4FAA-AFA2-8E9D0A87D54A}" type="presParOf" srcId="{0CF620A2-5E80-4FD7-B416-0CFC395A1CC4}" destId="{45A94A4F-FEDD-4251-94B8-EA9CE75D1A65}" srcOrd="9" destOrd="0" presId="urn:microsoft.com/office/officeart/2008/layout/BubblePictureList"/>
    <dgm:cxn modelId="{8419292C-8286-4CD5-AA2C-CB9C758343F8}" type="presParOf" srcId="{0CF620A2-5E80-4FD7-B416-0CFC395A1CC4}" destId="{2BC96719-9CD3-4D42-8EB3-DEAC7A9C6B6B}" srcOrd="10" destOrd="0" presId="urn:microsoft.com/office/officeart/2008/layout/BubblePictureList"/>
    <dgm:cxn modelId="{896F78E4-3239-4A40-96C9-D5627D503CD8}" type="presParOf" srcId="{0CF620A2-5E80-4FD7-B416-0CFC395A1CC4}" destId="{609B4DE6-4635-4463-8A40-5EE8D7938A22}" srcOrd="11" destOrd="0" presId="urn:microsoft.com/office/officeart/2008/layout/BubblePictureList"/>
    <dgm:cxn modelId="{2292880E-F651-404F-A834-91461E366BD0}" type="presParOf" srcId="{609B4DE6-4635-4463-8A40-5EE8D7938A22}" destId="{C4799FCF-0DCD-4E04-900E-880F59DA8FFF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01D19-DA2E-4CE6-8751-15465D4682C2}">
      <dsp:nvSpPr>
        <dsp:cNvPr id="0" name=""/>
        <dsp:cNvSpPr/>
      </dsp:nvSpPr>
      <dsp:spPr>
        <a:xfrm>
          <a:off x="2135146" y="0"/>
          <a:ext cx="1690523" cy="169078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7BC4A-9B6F-4083-BD9A-24C89DB51201}">
      <dsp:nvSpPr>
        <dsp:cNvPr id="0" name=""/>
        <dsp:cNvSpPr/>
      </dsp:nvSpPr>
      <dsp:spPr>
        <a:xfrm>
          <a:off x="2508808" y="610422"/>
          <a:ext cx="939391" cy="469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100" kern="1200" dirty="0">
              <a:solidFill>
                <a:srgbClr val="C00000"/>
              </a:solidFill>
              <a:cs typeface="B Titr" panose="00000700000000000000" pitchFamily="2" charset="-78"/>
            </a:rPr>
            <a:t>فیلم های</a:t>
          </a:r>
        </a:p>
      </dsp:txBody>
      <dsp:txXfrm>
        <a:off x="2508808" y="610422"/>
        <a:ext cx="939391" cy="469583"/>
      </dsp:txXfrm>
    </dsp:sp>
    <dsp:sp modelId="{4D505956-5F31-4DCE-A5D9-7700C21E5226}">
      <dsp:nvSpPr>
        <dsp:cNvPr id="0" name=""/>
        <dsp:cNvSpPr/>
      </dsp:nvSpPr>
      <dsp:spPr>
        <a:xfrm>
          <a:off x="1665610" y="971478"/>
          <a:ext cx="1690523" cy="169078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FC7EC-1C95-4B1B-A7F3-A2D05C334801}">
      <dsp:nvSpPr>
        <dsp:cNvPr id="0" name=""/>
        <dsp:cNvSpPr/>
      </dsp:nvSpPr>
      <dsp:spPr>
        <a:xfrm>
          <a:off x="2041176" y="1587521"/>
          <a:ext cx="939391" cy="469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100" kern="1200" dirty="0">
              <a:solidFill>
                <a:srgbClr val="C00000"/>
              </a:solidFill>
              <a:cs typeface="B Titr" panose="00000700000000000000" pitchFamily="2" charset="-78"/>
            </a:rPr>
            <a:t>آموزشی</a:t>
          </a:r>
        </a:p>
      </dsp:txBody>
      <dsp:txXfrm>
        <a:off x="2041176" y="1587521"/>
        <a:ext cx="939391" cy="469583"/>
      </dsp:txXfrm>
    </dsp:sp>
    <dsp:sp modelId="{D7155375-6182-4A37-92AC-7092399F432A}">
      <dsp:nvSpPr>
        <dsp:cNvPr id="0" name=""/>
        <dsp:cNvSpPr/>
      </dsp:nvSpPr>
      <dsp:spPr>
        <a:xfrm>
          <a:off x="2255467" y="2059211"/>
          <a:ext cx="1452421" cy="145300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30535-0AE1-4508-88E1-342D3C02DE14}">
      <dsp:nvSpPr>
        <dsp:cNvPr id="0" name=""/>
        <dsp:cNvSpPr/>
      </dsp:nvSpPr>
      <dsp:spPr>
        <a:xfrm>
          <a:off x="2511030" y="2566024"/>
          <a:ext cx="939391" cy="469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100" kern="1200" dirty="0">
              <a:solidFill>
                <a:srgbClr val="C00000"/>
              </a:solidFill>
              <a:cs typeface="B Titr" panose="00000700000000000000" pitchFamily="2" charset="-78"/>
            </a:rPr>
            <a:t>شیمی</a:t>
          </a:r>
        </a:p>
      </dsp:txBody>
      <dsp:txXfrm>
        <a:off x="2511030" y="2566024"/>
        <a:ext cx="939391" cy="4695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119F-366C-4BDC-B9FD-AC9EB3362F76}">
      <dsp:nvSpPr>
        <dsp:cNvPr id="0" name=""/>
        <dsp:cNvSpPr/>
      </dsp:nvSpPr>
      <dsp:spPr>
        <a:xfrm>
          <a:off x="583680" y="609389"/>
          <a:ext cx="590089" cy="5901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71019-F707-4128-BACE-62A0D4596504}">
      <dsp:nvSpPr>
        <dsp:cNvPr id="0" name=""/>
        <dsp:cNvSpPr/>
      </dsp:nvSpPr>
      <dsp:spPr>
        <a:xfrm>
          <a:off x="960065" y="174768"/>
          <a:ext cx="175252" cy="175139"/>
        </a:xfrm>
        <a:prstGeom prst="donut">
          <a:avLst>
            <a:gd name="adj" fmla="val 74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88E2-F559-4E99-8BF8-DCC46F379B88}">
      <dsp:nvSpPr>
        <dsp:cNvPr id="0" name=""/>
        <dsp:cNvSpPr/>
      </dsp:nvSpPr>
      <dsp:spPr>
        <a:xfrm>
          <a:off x="606357" y="632037"/>
          <a:ext cx="544982" cy="544890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25A4A-0B13-4753-9DEA-9E73B6E68578}">
      <dsp:nvSpPr>
        <dsp:cNvPr id="0" name=""/>
        <dsp:cNvSpPr/>
      </dsp:nvSpPr>
      <dsp:spPr>
        <a:xfrm>
          <a:off x="1216658" y="720888"/>
          <a:ext cx="308847" cy="3087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56E-F6DD-44E0-A8EF-348AFBCBC224}">
      <dsp:nvSpPr>
        <dsp:cNvPr id="0" name=""/>
        <dsp:cNvSpPr/>
      </dsp:nvSpPr>
      <dsp:spPr>
        <a:xfrm>
          <a:off x="1234898" y="739130"/>
          <a:ext cx="272367" cy="272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F1D6F-4C2D-4DFA-9E8F-0FFFCCE98123}">
      <dsp:nvSpPr>
        <dsp:cNvPr id="0" name=""/>
        <dsp:cNvSpPr/>
      </dsp:nvSpPr>
      <dsp:spPr>
        <a:xfrm>
          <a:off x="1095879" y="285038"/>
          <a:ext cx="395857" cy="395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94A4F-FEDD-4251-94B8-EA9CE75D1A65}">
      <dsp:nvSpPr>
        <dsp:cNvPr id="0" name=""/>
        <dsp:cNvSpPr/>
      </dsp:nvSpPr>
      <dsp:spPr>
        <a:xfrm>
          <a:off x="1426911" y="187783"/>
          <a:ext cx="129652" cy="129740"/>
        </a:xfrm>
        <a:prstGeom prst="donut">
          <a:avLst>
            <a:gd name="adj" fmla="val 74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96719-9CD3-4D42-8EB3-DEAC7A9C6B6B}">
      <dsp:nvSpPr>
        <dsp:cNvPr id="0" name=""/>
        <dsp:cNvSpPr/>
      </dsp:nvSpPr>
      <dsp:spPr>
        <a:xfrm>
          <a:off x="1556809" y="1030995"/>
          <a:ext cx="97362" cy="97254"/>
        </a:xfrm>
        <a:prstGeom prst="donut">
          <a:avLst>
            <a:gd name="adj" fmla="val 74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99FCF-0DCD-4E04-900E-880F59DA8FFF}">
      <dsp:nvSpPr>
        <dsp:cNvPr id="0" name=""/>
        <dsp:cNvSpPr/>
      </dsp:nvSpPr>
      <dsp:spPr>
        <a:xfrm>
          <a:off x="1116831" y="305944"/>
          <a:ext cx="354201" cy="354173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C53DD-D8BF-447D-996D-1A13B035B45A}">
      <dsp:nvSpPr>
        <dsp:cNvPr id="0" name=""/>
        <dsp:cNvSpPr/>
      </dsp:nvSpPr>
      <dsp:spPr>
        <a:xfrm>
          <a:off x="0" y="305944"/>
          <a:ext cx="875767" cy="284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انرژی</a:t>
          </a:r>
        </a:p>
      </dsp:txBody>
      <dsp:txXfrm>
        <a:off x="0" y="305944"/>
        <a:ext cx="875767" cy="284384"/>
      </dsp:txXfrm>
    </dsp:sp>
    <dsp:sp modelId="{743376BD-9E2F-401F-AE76-507ADE0E539F}">
      <dsp:nvSpPr>
        <dsp:cNvPr id="0" name=""/>
        <dsp:cNvSpPr/>
      </dsp:nvSpPr>
      <dsp:spPr>
        <a:xfrm>
          <a:off x="1589099" y="739130"/>
          <a:ext cx="875767" cy="272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شدن</a:t>
          </a:r>
        </a:p>
      </dsp:txBody>
      <dsp:txXfrm>
        <a:off x="1589099" y="739130"/>
        <a:ext cx="875767" cy="272393"/>
      </dsp:txXfrm>
    </dsp:sp>
    <dsp:sp modelId="{3CE558DB-2322-48F4-B872-0A4A5D536EA5}">
      <dsp:nvSpPr>
        <dsp:cNvPr id="0" name=""/>
        <dsp:cNvSpPr/>
      </dsp:nvSpPr>
      <dsp:spPr>
        <a:xfrm>
          <a:off x="1556809" y="305944"/>
          <a:ext cx="875767" cy="354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rgbClr val="FFFF00"/>
              </a:solidFill>
              <a:cs typeface="B Titr" panose="00000700000000000000" pitchFamily="2" charset="-78"/>
            </a:rPr>
            <a:t>جاری</a:t>
          </a:r>
        </a:p>
      </dsp:txBody>
      <dsp:txXfrm>
        <a:off x="1556809" y="305944"/>
        <a:ext cx="875767" cy="354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84D6D-83C1-450B-81CE-407E46EC3CFB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C876C-2469-4AA2-B3A0-6E0D41292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1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3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1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9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7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8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4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3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2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2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217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4320" indent="-3429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diagramLayout" Target="../diagrams/layout10.xml"/><Relationship Id="rId7" Type="http://schemas.openxmlformats.org/officeDocument/2006/relationships/image" Target="../media/image14.png"/><Relationship Id="rId12" Type="http://schemas.openxmlformats.org/officeDocument/2006/relationships/image" Target="../media/image19.wm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11" Type="http://schemas.openxmlformats.org/officeDocument/2006/relationships/image" Target="../media/image18.wmf"/><Relationship Id="rId5" Type="http://schemas.openxmlformats.org/officeDocument/2006/relationships/diagramColors" Target="../diagrams/colors10.xml"/><Relationship Id="rId15" Type="http://schemas.openxmlformats.org/officeDocument/2006/relationships/image" Target="../media/image22.wmf"/><Relationship Id="rId10" Type="http://schemas.openxmlformats.org/officeDocument/2006/relationships/image" Target="../media/image17.wmf"/><Relationship Id="rId4" Type="http://schemas.openxmlformats.org/officeDocument/2006/relationships/diagramQuickStyle" Target="../diagrams/quickStyle10.xml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4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5.wmf"/><Relationship Id="rId18" Type="http://schemas.openxmlformats.org/officeDocument/2006/relationships/image" Target="../media/image7.wm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oleObject" Target="../embeddings/oleObject3.bin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5.xml"/><Relationship Id="rId11" Type="http://schemas.openxmlformats.org/officeDocument/2006/relationships/image" Target="../media/image4.wmf"/><Relationship Id="rId5" Type="http://schemas.openxmlformats.org/officeDocument/2006/relationships/diagramQuickStyle" Target="../diagrams/quickStyle5.xml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2.bin"/><Relationship Id="rId4" Type="http://schemas.openxmlformats.org/officeDocument/2006/relationships/diagramLayout" Target="../diagrams/layout5.xml"/><Relationship Id="rId9" Type="http://schemas.openxmlformats.org/officeDocument/2006/relationships/image" Target="../media/image3.wmf"/><Relationship Id="rId1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2.bin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7.xml"/><Relationship Id="rId11" Type="http://schemas.openxmlformats.org/officeDocument/2006/relationships/image" Target="../media/image9.wmf"/><Relationship Id="rId5" Type="http://schemas.openxmlformats.org/officeDocument/2006/relationships/diagramQuickStyle" Target="../diagrams/quickStyle7.xml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4" Type="http://schemas.openxmlformats.org/officeDocument/2006/relationships/diagramLayout" Target="../diagrams/layout7.xml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5.wmf"/><Relationship Id="rId18" Type="http://schemas.openxmlformats.org/officeDocument/2006/relationships/image" Target="../media/image7.wmf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8.xml"/><Relationship Id="rId11" Type="http://schemas.openxmlformats.org/officeDocument/2006/relationships/image" Target="../media/image4.wmf"/><Relationship Id="rId5" Type="http://schemas.openxmlformats.org/officeDocument/2006/relationships/diagramQuickStyle" Target="../diagrams/quickStyle8.xml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.png"/><Relationship Id="rId4" Type="http://schemas.openxmlformats.org/officeDocument/2006/relationships/diagramLayout" Target="../diagrams/layout8.xml"/><Relationship Id="rId9" Type="http://schemas.openxmlformats.org/officeDocument/2006/relationships/image" Target="../media/image3.wmf"/><Relationship Id="rId1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24.bin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3.bin"/><Relationship Id="rId20" Type="http://schemas.openxmlformats.org/officeDocument/2006/relationships/image" Target="../media/image13.png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9.xml"/><Relationship Id="rId11" Type="http://schemas.openxmlformats.org/officeDocument/2006/relationships/image" Target="../media/image9.wmf"/><Relationship Id="rId5" Type="http://schemas.openxmlformats.org/officeDocument/2006/relationships/diagramQuickStyle" Target="../diagrams/quickStyle9.xml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1.png"/><Relationship Id="rId4" Type="http://schemas.openxmlformats.org/officeDocument/2006/relationships/diagramLayout" Target="../diagrams/layout9.xml"/><Relationship Id="rId9" Type="http://schemas.openxmlformats.org/officeDocument/2006/relationships/image" Target="../media/image8.wmf"/><Relationship Id="rId1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DDF411D-08D5-4330-B77E-1B53D32CF2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1666279"/>
              </p:ext>
            </p:extLst>
          </p:nvPr>
        </p:nvGraphicFramePr>
        <p:xfrm>
          <a:off x="1823310" y="1596540"/>
          <a:ext cx="5491280" cy="3512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0419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C6FF3AFA-175C-44B1-92CC-7CEB0A07FF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118" y="2167780"/>
            <a:ext cx="7879763" cy="2522439"/>
          </a:xfrm>
          <a:prstGeom prst="rect">
            <a:avLst/>
          </a:prstGeom>
        </p:spPr>
      </p:pic>
      <p:pic>
        <p:nvPicPr>
          <p:cNvPr id="7176" name="Picture 8">
            <a:extLst>
              <a:ext uri="{FF2B5EF4-FFF2-40B4-BE49-F238E27FC236}">
                <a16:creationId xmlns:a16="http://schemas.microsoft.com/office/drawing/2014/main" id="{ED96462C-DD6F-41CD-BF67-1509A9DEF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42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>
            <a:extLst>
              <a:ext uri="{FF2B5EF4-FFF2-40B4-BE49-F238E27FC236}">
                <a16:creationId xmlns:a16="http://schemas.microsoft.com/office/drawing/2014/main" id="{A70EAC93-96A7-4FF5-AA38-2C7DCA57F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42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>
            <a:extLst>
              <a:ext uri="{FF2B5EF4-FFF2-40B4-BE49-F238E27FC236}">
                <a16:creationId xmlns:a16="http://schemas.microsoft.com/office/drawing/2014/main" id="{2756718E-94D4-4F72-8F9E-CF3D539FE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8525" cy="1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9E2A2EF1-DA28-4E34-989B-6634A4110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8525" cy="1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4AD90260-1109-46E7-9B6A-E766185C9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E3D23CE0-38DF-4F32-9925-84CFE0FEE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1175" cy="1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>
            <a:extLst>
              <a:ext uri="{FF2B5EF4-FFF2-40B4-BE49-F238E27FC236}">
                <a16:creationId xmlns:a16="http://schemas.microsoft.com/office/drawing/2014/main" id="{8D49F556-21F5-47A4-9F47-8C90E8F27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Picture 1">
            <a:extLst>
              <a:ext uri="{FF2B5EF4-FFF2-40B4-BE49-F238E27FC236}">
                <a16:creationId xmlns:a16="http://schemas.microsoft.com/office/drawing/2014/main" id="{E1247635-1932-438F-A4FB-3AA62A8C2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1175" cy="1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297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8F91F4FE-A642-4E16-AA07-0BBC4051CC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9824" y="860837"/>
            <a:ext cx="7064352" cy="51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794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973AACB-6E4D-42C6-BD9B-DB11F3056D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8892" y="1028492"/>
            <a:ext cx="6866215" cy="48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1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693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6436155"/>
              </p:ext>
            </p:extLst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361F2FE-302B-4073-A5EE-79891065C9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770" y="4039820"/>
            <a:ext cx="2116544" cy="198516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F17860-EB66-4194-B8DB-2483D6B5F68A}"/>
              </a:ext>
            </a:extLst>
          </p:cNvPr>
          <p:cNvCxnSpPr/>
          <p:nvPr/>
        </p:nvCxnSpPr>
        <p:spPr>
          <a:xfrm>
            <a:off x="4113885" y="5566870"/>
            <a:ext cx="198516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0243527-A4C9-4C2B-B355-518735D631B4}"/>
              </a:ext>
            </a:extLst>
          </p:cNvPr>
          <p:cNvCxnSpPr/>
          <p:nvPr/>
        </p:nvCxnSpPr>
        <p:spPr>
          <a:xfrm flipV="1">
            <a:off x="6099050" y="3734410"/>
            <a:ext cx="0" cy="1832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1EC310A-9C2B-4B0F-A902-70FCC565A5F8}"/>
              </a:ext>
            </a:extLst>
          </p:cNvPr>
          <p:cNvCxnSpPr/>
          <p:nvPr/>
        </p:nvCxnSpPr>
        <p:spPr>
          <a:xfrm>
            <a:off x="6099050" y="3696692"/>
            <a:ext cx="198516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8B88A9BE-4B43-48BD-B013-995C49CEA3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40362">
            <a:off x="1306720" y="2616770"/>
            <a:ext cx="1985165" cy="1985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4857554-FEBA-4149-B89A-6C021005F39E}"/>
              </a:ext>
            </a:extLst>
          </p:cNvPr>
          <p:cNvSpPr/>
          <p:nvPr/>
        </p:nvSpPr>
        <p:spPr>
          <a:xfrm rot="19196435">
            <a:off x="-1527181" y="5997909"/>
            <a:ext cx="13838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cs typeface="B Nazanin" panose="00000400000000000000" pitchFamily="2" charset="-78"/>
              </a:rPr>
              <a:t>انرژی</a:t>
            </a:r>
            <a:endParaRPr lang="en-US" sz="2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BB02F1F-9DB2-431A-944A-C04CB064E36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381" y="6494054"/>
            <a:ext cx="827679" cy="82767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3CAB704-4C8E-44DE-AC87-14E7F89DF5AA}"/>
              </a:ext>
            </a:extLst>
          </p:cNvPr>
          <p:cNvSpPr/>
          <p:nvPr/>
        </p:nvSpPr>
        <p:spPr>
          <a:xfrm>
            <a:off x="3068750" y="4809432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0.26962 -0.2687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72" y="-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0.35503 -0.358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43" y="-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5.55556E-7 -0.13935 C 5.55556E-7 -0.20185 0.07569 -0.27847 0.1375 -0.27847 L 0.275 -0.27847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-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151B87B-B44F-471C-B48B-877773B2A9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62303">
            <a:off x="2994621" y="629981"/>
            <a:ext cx="1985165" cy="198516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6859EC0-4754-48EE-8E69-710EE9EFD8D2}"/>
              </a:ext>
            </a:extLst>
          </p:cNvPr>
          <p:cNvCxnSpPr/>
          <p:nvPr/>
        </p:nvCxnSpPr>
        <p:spPr>
          <a:xfrm>
            <a:off x="983980" y="4307512"/>
            <a:ext cx="198516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66EB263-8516-4ACC-A9ED-8202E4D9F5A0}"/>
              </a:ext>
            </a:extLst>
          </p:cNvPr>
          <p:cNvCxnSpPr/>
          <p:nvPr/>
        </p:nvCxnSpPr>
        <p:spPr>
          <a:xfrm flipV="1">
            <a:off x="2969145" y="4345230"/>
            <a:ext cx="0" cy="1832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5782AE6-6772-4848-B51B-98475487E379}"/>
              </a:ext>
            </a:extLst>
          </p:cNvPr>
          <p:cNvCxnSpPr/>
          <p:nvPr/>
        </p:nvCxnSpPr>
        <p:spPr>
          <a:xfrm>
            <a:off x="2969145" y="6177690"/>
            <a:ext cx="198516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508A74C-C269-49F1-96FC-8575DB34E6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80" y="2672641"/>
            <a:ext cx="1985165" cy="198516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2B638AD-EEEC-4D0C-BB38-2E5D7C869E3D}"/>
              </a:ext>
            </a:extLst>
          </p:cNvPr>
          <p:cNvSpPr/>
          <p:nvPr/>
        </p:nvSpPr>
        <p:spPr>
          <a:xfrm rot="3046243">
            <a:off x="7582716" y="5087776"/>
            <a:ext cx="13838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cs typeface="B Nazanin" panose="00000400000000000000" pitchFamily="2" charset="-78"/>
              </a:rPr>
              <a:t>انرژی</a:t>
            </a:r>
            <a:endParaRPr lang="en-US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146F7C-CA25-4C77-B8D3-21287214450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49808">
            <a:off x="7467644" y="5254043"/>
            <a:ext cx="801227" cy="8012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031C0C4-CD72-4D9D-B7AF-14AA2AB21C2C}"/>
              </a:ext>
            </a:extLst>
          </p:cNvPr>
          <p:cNvSpPr/>
          <p:nvPr/>
        </p:nvSpPr>
        <p:spPr>
          <a:xfrm>
            <a:off x="5346621" y="5635311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749003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0.33125 0.374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63" y="1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C 0.00295 -0.01898 0.00695 -0.03704 0.01493 -0.03704 C 0.02396 -0.03704 0.02708 -0.01898 0.03004 -1.11111E-6 C 0.03403 0.02107 0.03698 0.0419 0.04705 0.0419 C 0.05608 0.0419 0.05903 0.02107 0.06302 -1.11111E-6 C 0.06493 -0.01898 0.06892 -0.03704 0.07795 -0.03704 C 0.08594 -0.03704 0.08993 -0.01898 0.09306 -1.11111E-6 C 0.09601 0.02107 0.1 0.0419 0.10903 0.0419 C 0.11806 0.0419 0.125 -1.11111E-6 0.125 0.00023 C 0.12795 -0.01898 0.13108 -0.03704 0.13993 -0.03704 C 0.14896 -0.03704 0.15208 -0.01898 0.15504 -1.11111E-6 C 0.15903 0.02107 0.16198 0.0419 0.17205 0.0419 C 0.18108 0.0419 0.18403 0.02107 0.18698 -1.11111E-6 C 0.19097 -0.01898 0.19392 -0.03704 0.20295 -0.03704 C 0.21094 -0.03704 0.21493 -0.01898 0.21806 -1.11111E-6 C 0.22101 0.02107 0.225 0.0419 0.23403 0.0419 C 0.24306 0.0419 0.24601 0.02107 0.25 -1.11111E-6 " pathEditMode="relative" rAng="0" ptsTypes="AAAAAAAAAAAAAAA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3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C 0.00295 -0.01898 0.00694 -0.03704 0.01493 -0.03704 C 0.02396 -0.03704 0.02708 -0.01898 0.03003 2.96296E-6 C 0.03402 0.02106 0.03698 0.0419 0.04705 0.0419 C 0.05607 0.0419 0.05902 0.02106 0.06302 2.96296E-6 C 0.06493 -0.01898 0.06892 -0.03704 0.07795 -0.03704 C 0.08593 -0.03704 0.08993 -0.01898 0.09305 2.96296E-6 C 0.096 0.02106 0.1 0.0419 0.10902 0.0419 C 0.11805 0.0419 0.125 2.96296E-6 0.125 0.00023 C 0.12795 -0.01898 0.13107 -0.03704 0.13993 -0.03704 C 0.14896 -0.03704 0.15208 -0.01898 0.15503 2.96296E-6 C 0.15902 0.02106 0.16198 0.0419 0.17205 0.0419 C 0.18107 0.0419 0.18402 0.02106 0.18698 2.96296E-6 C 0.19097 -0.01898 0.19392 -0.03704 0.20295 -0.03704 C 0.21093 -0.03704 0.21493 -0.01898 0.21805 2.96296E-6 C 0.221 0.02106 0.225 0.0419 0.23402 0.0419 C 0.24305 0.0419 0.246 0.02106 0.25 2.96296E-6 " pathEditMode="relative" rAng="0" ptsTypes="AAAAAAAAAAAAAAA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0.13472 1.11111E-6 C 0.19496 1.11111E-6 0.26962 0.08102 0.26962 0.14745 L 0.26962 0.29514 " pathEditMode="relative" rAng="0" ptsTypes="AA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72" y="1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C 0.0059 -0.01899 0.01389 -0.03704 0.02986 -0.03704 C 0.04792 -0.03704 0.05417 -0.01899 0.06007 4.07407E-6 C 0.06806 0.02106 0.07396 0.04189 0.09427 0.04189 C 0.11233 0.04189 0.11823 0.02106 0.12622 4.07407E-6 C 0.13004 -0.01899 0.13802 -0.03704 0.15608 -0.03704 C 0.17222 -0.03704 0.18021 -0.01899 0.18646 4.07407E-6 C 0.19236 0.02106 0.20035 0.04189 0.2184 0.04189 C 0.23646 0.04189 0.25052 4.07407E-6 0.25052 0.00023 C 0.25642 -0.01899 0.26267 -0.03704 0.28038 -0.03704 C 0.29844 -0.03704 0.30469 -0.01899 0.31059 4.07407E-6 C 0.31858 0.02106 0.32448 0.04189 0.34479 0.04189 C 0.36285 0.04189 0.36875 0.02106 0.37465 4.07407E-6 C 0.38264 -0.01899 0.38854 -0.03704 0.4066 -0.03704 C 0.42274 -0.03704 0.43073 -0.01899 0.43698 4.07407E-6 C 0.44288 0.02106 0.45087 0.04189 0.46892 0.04189 C 0.48698 0.04189 0.49288 0.02106 0.50104 4.07407E-6 " pathEditMode="relative" rAng="0" ptsTypes="AAAAAAAAAAAAAAA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52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B9F5E2-414F-4E6C-AE3A-9BA9680C3293}"/>
              </a:ext>
            </a:extLst>
          </p:cNvPr>
          <p:cNvCxnSpPr/>
          <p:nvPr/>
        </p:nvCxnSpPr>
        <p:spPr>
          <a:xfrm flipV="1">
            <a:off x="1823310" y="1901950"/>
            <a:ext cx="0" cy="38176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1C3D1AE-67CC-4EBD-AD2D-C9BFD32FA8C1}"/>
              </a:ext>
            </a:extLst>
          </p:cNvPr>
          <p:cNvSpPr txBox="1"/>
          <p:nvPr/>
        </p:nvSpPr>
        <p:spPr>
          <a:xfrm rot="16200000" flipH="1">
            <a:off x="943635" y="2770829"/>
            <a:ext cx="9162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FFFF00"/>
                </a:solidFill>
                <a:cs typeface="B Titr" panose="00000700000000000000" pitchFamily="2" charset="-78"/>
              </a:rPr>
              <a:t>انرژی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77E83-605F-4F04-9796-FC6371A30314}"/>
              </a:ext>
            </a:extLst>
          </p:cNvPr>
          <p:cNvCxnSpPr/>
          <p:nvPr/>
        </p:nvCxnSpPr>
        <p:spPr>
          <a:xfrm>
            <a:off x="1823310" y="5108755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B4E330-A1AF-4FDA-9A63-467A7A12F9FD}"/>
              </a:ext>
            </a:extLst>
          </p:cNvPr>
          <p:cNvCxnSpPr/>
          <p:nvPr/>
        </p:nvCxnSpPr>
        <p:spPr>
          <a:xfrm flipV="1">
            <a:off x="4266590" y="2818180"/>
            <a:ext cx="0" cy="2290575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B3E37E-FD63-4E46-BCE3-D2C4DE513EB8}"/>
              </a:ext>
            </a:extLst>
          </p:cNvPr>
          <p:cNvCxnSpPr/>
          <p:nvPr/>
        </p:nvCxnSpPr>
        <p:spPr>
          <a:xfrm>
            <a:off x="4266590" y="2818180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456D6CC7-AC47-4C5D-9211-C0E6E417484E}"/>
              </a:ext>
            </a:extLst>
          </p:cNvPr>
          <p:cNvSpPr/>
          <p:nvPr/>
        </p:nvSpPr>
        <p:spPr>
          <a:xfrm>
            <a:off x="2586836" y="4192525"/>
            <a:ext cx="763512" cy="61081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69D3A5-C36C-463A-916F-6B01E85646A6}"/>
              </a:ext>
            </a:extLst>
          </p:cNvPr>
          <p:cNvSpPr/>
          <p:nvPr/>
        </p:nvSpPr>
        <p:spPr>
          <a:xfrm>
            <a:off x="-1078085" y="4387843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B6D52F-BB01-4CEE-ADC3-19D4F7784044}"/>
              </a:ext>
            </a:extLst>
          </p:cNvPr>
          <p:cNvSpPr/>
          <p:nvPr/>
        </p:nvSpPr>
        <p:spPr>
          <a:xfrm>
            <a:off x="4935901" y="604904"/>
            <a:ext cx="31630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cs typeface="B Nazanin" panose="00000400000000000000" pitchFamily="2" charset="-78"/>
              </a:rPr>
              <a:t>یک فرایند گرماگیر</a:t>
            </a:r>
            <a:endParaRPr lang="en-US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4275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31857 -1.48148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-2.77778E-6 -0.16713 C -2.77778E-6 -0.2419 0.06893 -0.33403 0.125 -0.33403 L 0.25 -0.33403 " pathEditMode="relative" rAng="0" ptsTypes="AAAA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1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91505"/>
                                      </p:to>
                                    </p:animClr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91505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5" grpId="2" animBg="1"/>
      <p:bldP spid="11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B9F5E2-414F-4E6C-AE3A-9BA9680C3293}"/>
              </a:ext>
            </a:extLst>
          </p:cNvPr>
          <p:cNvCxnSpPr/>
          <p:nvPr/>
        </p:nvCxnSpPr>
        <p:spPr>
          <a:xfrm flipV="1">
            <a:off x="1823310" y="1901950"/>
            <a:ext cx="0" cy="38176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1C3D1AE-67CC-4EBD-AD2D-C9BFD32FA8C1}"/>
              </a:ext>
            </a:extLst>
          </p:cNvPr>
          <p:cNvSpPr txBox="1"/>
          <p:nvPr/>
        </p:nvSpPr>
        <p:spPr>
          <a:xfrm rot="16200000" flipH="1">
            <a:off x="943635" y="2770829"/>
            <a:ext cx="9162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FFFF00"/>
                </a:solidFill>
                <a:cs typeface="B Titr" panose="00000700000000000000" pitchFamily="2" charset="-78"/>
              </a:rPr>
              <a:t>انرژی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77E83-605F-4F04-9796-FC6371A30314}"/>
              </a:ext>
            </a:extLst>
          </p:cNvPr>
          <p:cNvCxnSpPr/>
          <p:nvPr/>
        </p:nvCxnSpPr>
        <p:spPr>
          <a:xfrm>
            <a:off x="1823310" y="5108755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B4E330-A1AF-4FDA-9A63-467A7A12F9FD}"/>
              </a:ext>
            </a:extLst>
          </p:cNvPr>
          <p:cNvCxnSpPr/>
          <p:nvPr/>
        </p:nvCxnSpPr>
        <p:spPr>
          <a:xfrm flipV="1">
            <a:off x="4266590" y="2818180"/>
            <a:ext cx="0" cy="2290575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B3E37E-FD63-4E46-BCE3-D2C4DE513EB8}"/>
              </a:ext>
            </a:extLst>
          </p:cNvPr>
          <p:cNvCxnSpPr/>
          <p:nvPr/>
        </p:nvCxnSpPr>
        <p:spPr>
          <a:xfrm>
            <a:off x="4266590" y="2818180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69D3A5-C36C-463A-916F-6B01E85646A6}"/>
              </a:ext>
            </a:extLst>
          </p:cNvPr>
          <p:cNvSpPr/>
          <p:nvPr/>
        </p:nvSpPr>
        <p:spPr>
          <a:xfrm>
            <a:off x="-1078085" y="4387843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5379FBB-9514-4993-B749-3F322B07F7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789237"/>
              </p:ext>
            </p:extLst>
          </p:nvPr>
        </p:nvGraphicFramePr>
        <p:xfrm>
          <a:off x="4113885" y="553344"/>
          <a:ext cx="1341132" cy="465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" name="Equation" r:id="rId8" imgW="545863" imgH="190417" progId="Equation.DSMT4">
                  <p:embed/>
                </p:oleObj>
              </mc:Choice>
              <mc:Fallback>
                <p:oleObj name="Equation" r:id="rId8" imgW="545863" imgH="19041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885" y="553344"/>
                        <a:ext cx="1341132" cy="4651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8F450C6-9E05-473B-935D-4F303C286D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266713"/>
              </p:ext>
            </p:extLst>
          </p:nvPr>
        </p:nvGraphicFramePr>
        <p:xfrm>
          <a:off x="2739540" y="4497935"/>
          <a:ext cx="4365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"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5379FBB-9514-4993-B749-3F322B07F7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9540" y="4497935"/>
                        <a:ext cx="436563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FB95CC5-1119-4A98-9C0E-095D0A64A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998714"/>
              </p:ext>
            </p:extLst>
          </p:nvPr>
        </p:nvGraphicFramePr>
        <p:xfrm>
          <a:off x="5286375" y="2163763"/>
          <a:ext cx="40481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5379FBB-9514-4993-B749-3F322B07F7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2163763"/>
                        <a:ext cx="404813" cy="43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062BF5E-87CE-456D-A426-B99AF9A20B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751737"/>
              </p:ext>
            </p:extLst>
          </p:nvPr>
        </p:nvGraphicFramePr>
        <p:xfrm>
          <a:off x="3429242" y="1125343"/>
          <a:ext cx="20589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" name="Equation" r:id="rId14" imgW="838080" imgH="215640" progId="Equation.DSMT4">
                  <p:embed/>
                </p:oleObj>
              </mc:Choice>
              <mc:Fallback>
                <p:oleObj name="Equation" r:id="rId14" imgW="838080" imgH="2156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5379FBB-9514-4993-B749-3F322B07F7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242" y="1125343"/>
                        <a:ext cx="2058988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47A2F16-3E26-44BF-B087-0154650DF6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513741"/>
              </p:ext>
            </p:extLst>
          </p:nvPr>
        </p:nvGraphicFramePr>
        <p:xfrm>
          <a:off x="2739540" y="4497934"/>
          <a:ext cx="4365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" name="Equation" r:id="rId16" imgW="177480" imgH="177480" progId="Equation.DSMT4">
                  <p:embed/>
                </p:oleObj>
              </mc:Choice>
              <mc:Fallback>
                <p:oleObj name="Equation" r:id="rId16" imgW="17748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B8F450C6-9E05-473B-935D-4F303C286D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9540" y="4497934"/>
                        <a:ext cx="436563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52B9FBE-B311-4242-AC9B-70A568B939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062308"/>
              </p:ext>
            </p:extLst>
          </p:nvPr>
        </p:nvGraphicFramePr>
        <p:xfrm>
          <a:off x="6242050" y="3822700"/>
          <a:ext cx="9667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" name="Equation" r:id="rId17" imgW="393480" imgH="215640" progId="Equation.DSMT4">
                  <p:embed/>
                </p:oleObj>
              </mc:Choice>
              <mc:Fallback>
                <p:oleObj name="Equation" r:id="rId17" imgW="393480" imgH="2156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062BF5E-87CE-456D-A426-B99AF9A20B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050" y="3822700"/>
                        <a:ext cx="966788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095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31857 -1.48148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022E-16 L 2.5E-6 -0.17454 C 2.5E-6 -0.25278 0.07326 -0.34884 0.13281 -0.34884 L 0.26597 -0.34884 " pathEditMode="relative" rAng="0" ptsTypes="AAAA"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99" y="-17454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B9F5E2-414F-4E6C-AE3A-9BA9680C3293}"/>
              </a:ext>
            </a:extLst>
          </p:cNvPr>
          <p:cNvCxnSpPr/>
          <p:nvPr/>
        </p:nvCxnSpPr>
        <p:spPr>
          <a:xfrm flipV="1">
            <a:off x="1823310" y="1901950"/>
            <a:ext cx="0" cy="38176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1C3D1AE-67CC-4EBD-AD2D-C9BFD32FA8C1}"/>
              </a:ext>
            </a:extLst>
          </p:cNvPr>
          <p:cNvSpPr txBox="1"/>
          <p:nvPr/>
        </p:nvSpPr>
        <p:spPr>
          <a:xfrm rot="16200000" flipH="1">
            <a:off x="943635" y="2770829"/>
            <a:ext cx="9162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FFFF00"/>
                </a:solidFill>
                <a:cs typeface="B Titr" panose="00000700000000000000" pitchFamily="2" charset="-78"/>
              </a:rPr>
              <a:t>انرژی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77E83-605F-4F04-9796-FC6371A30314}"/>
              </a:ext>
            </a:extLst>
          </p:cNvPr>
          <p:cNvCxnSpPr/>
          <p:nvPr/>
        </p:nvCxnSpPr>
        <p:spPr>
          <a:xfrm>
            <a:off x="1823310" y="2818180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B4E330-A1AF-4FDA-9A63-467A7A12F9FD}"/>
              </a:ext>
            </a:extLst>
          </p:cNvPr>
          <p:cNvCxnSpPr/>
          <p:nvPr/>
        </p:nvCxnSpPr>
        <p:spPr>
          <a:xfrm flipV="1">
            <a:off x="4266590" y="2818180"/>
            <a:ext cx="0" cy="2290575"/>
          </a:xfrm>
          <a:prstGeom prst="straightConnector1">
            <a:avLst/>
          </a:prstGeom>
          <a:ln w="19050">
            <a:solidFill>
              <a:srgbClr val="00206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B3E37E-FD63-4E46-BCE3-D2C4DE513EB8}"/>
              </a:ext>
            </a:extLst>
          </p:cNvPr>
          <p:cNvCxnSpPr/>
          <p:nvPr/>
        </p:nvCxnSpPr>
        <p:spPr>
          <a:xfrm>
            <a:off x="4266590" y="5108755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69D3A5-C36C-463A-916F-6B01E85646A6}"/>
              </a:ext>
            </a:extLst>
          </p:cNvPr>
          <p:cNvSpPr/>
          <p:nvPr/>
        </p:nvSpPr>
        <p:spPr>
          <a:xfrm>
            <a:off x="5829342" y="4277758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DE68E56-75F3-4777-A755-FFF6E59F54C9}"/>
              </a:ext>
            </a:extLst>
          </p:cNvPr>
          <p:cNvSpPr/>
          <p:nvPr/>
        </p:nvSpPr>
        <p:spPr>
          <a:xfrm>
            <a:off x="2506620" y="1856713"/>
            <a:ext cx="763511" cy="7635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688D6E-2874-407E-8844-32C30A249FB1}"/>
              </a:ext>
            </a:extLst>
          </p:cNvPr>
          <p:cNvSpPr/>
          <p:nvPr/>
        </p:nvSpPr>
        <p:spPr>
          <a:xfrm>
            <a:off x="5022463" y="604904"/>
            <a:ext cx="29899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cs typeface="B Nazanin" panose="00000400000000000000" pitchFamily="2" charset="-78"/>
              </a:rPr>
              <a:t>یک فرایند گرماده</a:t>
            </a:r>
            <a:endParaRPr lang="en-US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2690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0.125 1.11111E-6 C 0.18108 1.11111E-6 0.25 0.09074 0.25 0.16458 L 0.25 0.3294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45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606E8"/>
                                      </p:to>
                                    </p:animClr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606E8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C 0.00434 -0.01898 0.01059 -0.03704 0.02274 -0.03704 C 0.03646 -0.03704 0.04132 -0.01898 0.04566 7.40741E-7 C 0.05191 0.02106 0.05625 0.0419 0.0717 0.0419 C 0.08541 0.0419 0.08993 0.02106 0.09601 7.40741E-7 C 0.09896 -0.01898 0.10503 -0.03704 0.11892 -0.03704 C 0.13107 -0.03704 0.13715 -0.01898 0.14184 7.40741E-7 C 0.14635 0.02106 0.15243 0.0419 0.16632 0.0419 C 0.18003 0.0419 0.19062 7.40741E-7 0.19062 0.00023 C 0.19514 -0.01898 0.19982 -0.03704 0.21337 -0.03704 C 0.22726 -0.03704 0.23194 -0.01898 0.23646 7.40741E-7 C 0.24253 0.02106 0.24705 0.0419 0.26232 0.0419 C 0.27621 0.0419 0.28073 0.02106 0.28524 7.40741E-7 C 0.29132 -0.01898 0.29583 -0.03704 0.30955 -0.03704 C 0.3217 -0.03704 0.32778 -0.01898 0.33264 7.40741E-7 C 0.33715 0.02106 0.34323 0.0419 0.35694 0.0419 C 0.37066 0.0419 0.37517 0.02106 0.38142 7.40741E-7 " pathEditMode="relative" rAng="0" ptsTypes="AAAAAAAAAAAAAAA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1" grpId="1"/>
      <p:bldP spid="2" grpId="0" animBg="1"/>
      <p:bldP spid="2" grpId="1" animBg="1"/>
      <p:bldP spid="2" grpId="2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B9F5E2-414F-4E6C-AE3A-9BA9680C3293}"/>
              </a:ext>
            </a:extLst>
          </p:cNvPr>
          <p:cNvCxnSpPr/>
          <p:nvPr/>
        </p:nvCxnSpPr>
        <p:spPr>
          <a:xfrm flipV="1">
            <a:off x="1823310" y="1901950"/>
            <a:ext cx="0" cy="38176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1C3D1AE-67CC-4EBD-AD2D-C9BFD32FA8C1}"/>
              </a:ext>
            </a:extLst>
          </p:cNvPr>
          <p:cNvSpPr txBox="1"/>
          <p:nvPr/>
        </p:nvSpPr>
        <p:spPr>
          <a:xfrm rot="16200000" flipH="1">
            <a:off x="943635" y="2770829"/>
            <a:ext cx="9162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FFFF00"/>
                </a:solidFill>
                <a:cs typeface="B Titr" panose="00000700000000000000" pitchFamily="2" charset="-78"/>
              </a:rPr>
              <a:t>انرژی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77E83-605F-4F04-9796-FC6371A30314}"/>
              </a:ext>
            </a:extLst>
          </p:cNvPr>
          <p:cNvCxnSpPr/>
          <p:nvPr/>
        </p:nvCxnSpPr>
        <p:spPr>
          <a:xfrm>
            <a:off x="1823310" y="2818180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B4E330-A1AF-4FDA-9A63-467A7A12F9FD}"/>
              </a:ext>
            </a:extLst>
          </p:cNvPr>
          <p:cNvCxnSpPr/>
          <p:nvPr/>
        </p:nvCxnSpPr>
        <p:spPr>
          <a:xfrm flipV="1">
            <a:off x="4266590" y="2818180"/>
            <a:ext cx="0" cy="2290575"/>
          </a:xfrm>
          <a:prstGeom prst="straightConnector1">
            <a:avLst/>
          </a:prstGeom>
          <a:ln w="19050">
            <a:solidFill>
              <a:srgbClr val="00206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B3E37E-FD63-4E46-BCE3-D2C4DE513EB8}"/>
              </a:ext>
            </a:extLst>
          </p:cNvPr>
          <p:cNvCxnSpPr/>
          <p:nvPr/>
        </p:nvCxnSpPr>
        <p:spPr>
          <a:xfrm>
            <a:off x="4266590" y="5108755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69D3A5-C36C-463A-916F-6B01E85646A6}"/>
              </a:ext>
            </a:extLst>
          </p:cNvPr>
          <p:cNvSpPr/>
          <p:nvPr/>
        </p:nvSpPr>
        <p:spPr>
          <a:xfrm>
            <a:off x="5829342" y="4277758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000E062-C028-4FAE-BC54-7F0C49EB10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6298" y="624448"/>
          <a:ext cx="134143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Equation" r:id="rId8" imgW="545760" imgH="190440" progId="Equation.DSMT4">
                  <p:embed/>
                </p:oleObj>
              </mc:Choice>
              <mc:Fallback>
                <p:oleObj name="Equation" r:id="rId8" imgW="545760" imgH="1904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000E062-C028-4FAE-BC54-7F0C49EB10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6298" y="624448"/>
                        <a:ext cx="1341437" cy="465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E7F8127-9A89-4758-82F2-C7857C1B6B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36875" y="2143125"/>
          <a:ext cx="4365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E7F8127-9A89-4758-82F2-C7857C1B6B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2143125"/>
                        <a:ext cx="436563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502AFFD-F5AC-45C3-B70A-C510CE7B3D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4535" y="4521075"/>
          <a:ext cx="4064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8502AFFD-F5AC-45C3-B70A-C510CE7B3D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4535" y="4521075"/>
                        <a:ext cx="406400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148D59C-4A78-41B7-BE89-238F9DD144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0271" y="1222195"/>
          <a:ext cx="20589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Equation" r:id="rId14" imgW="838080" imgH="215640" progId="Equation.DSMT4">
                  <p:embed/>
                </p:oleObj>
              </mc:Choice>
              <mc:Fallback>
                <p:oleObj name="Equation" r:id="rId14" imgW="838080" imgH="21564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6148D59C-4A78-41B7-BE89-238F9DD144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271" y="1222195"/>
                        <a:ext cx="2058987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0C11EFF8-9D89-404A-8A99-01048F6FAF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0463" y="3436938"/>
          <a:ext cx="9366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Equation" r:id="rId16" imgW="380880" imgH="215640" progId="Equation.DSMT4">
                  <p:embed/>
                </p:oleObj>
              </mc:Choice>
              <mc:Fallback>
                <p:oleObj name="Equation" r:id="rId16" imgW="380880" imgH="2156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0C11EFF8-9D89-404A-8A99-01048F6FA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3" y="3436938"/>
                        <a:ext cx="936625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1706D82-D02B-4DA7-B2EC-72718CC589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25156" y="2139619"/>
          <a:ext cx="4365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Equation" r:id="rId18" imgW="177480" imgH="177480" progId="Equation.DSMT4">
                  <p:embed/>
                </p:oleObj>
              </mc:Choice>
              <mc:Fallback>
                <p:oleObj name="Equation" r:id="rId18" imgW="177480" imgH="177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1706D82-D02B-4DA7-B2EC-72718CC589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156" y="2139619"/>
                        <a:ext cx="436563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6508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125 -1.48148E-6 C 0.18107 -1.48148E-6 0.25 0.09213 0.25 0.16713 L 0.25 0.33426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65 -0.00602 C -0.06962 -0.025 -0.06268 -0.04306 -0.04861 -0.04306 C -0.03264 -0.04306 -0.02726 -0.025 -0.02205 -0.00602 C -0.01493 0.01505 -0.0099 0.03588 0.00781 0.03588 C 0.02378 0.03588 0.02899 0.01505 0.03594 -0.00602 C 0.03923 -0.025 0.04618 -0.04306 0.06215 -0.04306 C 0.07621 -0.04306 0.08316 -0.025 0.08871 -0.00602 C 0.09392 0.01505 0.10104 0.03588 0.11684 0.03588 C 0.13264 0.03588 0.14496 -0.00602 0.14496 -0.00579 C 0.15017 -0.025 0.15555 -0.04306 0.17101 -0.04306 C 0.18715 -0.04306 0.19236 -0.025 0.19774 -0.00602 C 0.20469 0.01505 0.20989 0.03588 0.22743 0.03588 C 0.24357 0.03588 0.24861 0.01505 0.25382 -0.00602 C 0.26076 -0.025 0.26597 -0.04306 0.28194 -0.04306 C 0.29583 -0.04306 0.30295 -0.025 0.30833 -0.00602 C 0.31354 0.01505 0.32066 0.03588 0.33646 0.03588 C 0.35243 0.03588 0.35746 0.01505 0.36476 -0.00602 " pathEditMode="relative" rAng="0" ptsTypes="AAAAAAAAAAAAAAAAA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62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B9F5E2-414F-4E6C-AE3A-9BA9680C3293}"/>
              </a:ext>
            </a:extLst>
          </p:cNvPr>
          <p:cNvCxnSpPr/>
          <p:nvPr/>
        </p:nvCxnSpPr>
        <p:spPr>
          <a:xfrm flipV="1">
            <a:off x="1823310" y="1901950"/>
            <a:ext cx="0" cy="38176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1C3D1AE-67CC-4EBD-AD2D-C9BFD32FA8C1}"/>
              </a:ext>
            </a:extLst>
          </p:cNvPr>
          <p:cNvSpPr txBox="1"/>
          <p:nvPr/>
        </p:nvSpPr>
        <p:spPr>
          <a:xfrm rot="16200000" flipH="1">
            <a:off x="943635" y="2770829"/>
            <a:ext cx="9162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FFFF00"/>
                </a:solidFill>
                <a:cs typeface="B Titr" panose="00000700000000000000" pitchFamily="2" charset="-78"/>
              </a:rPr>
              <a:t>انرژی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77E83-605F-4F04-9796-FC6371A30314}"/>
              </a:ext>
            </a:extLst>
          </p:cNvPr>
          <p:cNvCxnSpPr/>
          <p:nvPr/>
        </p:nvCxnSpPr>
        <p:spPr>
          <a:xfrm>
            <a:off x="1823310" y="5108755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B4E330-A1AF-4FDA-9A63-467A7A12F9FD}"/>
              </a:ext>
            </a:extLst>
          </p:cNvPr>
          <p:cNvCxnSpPr/>
          <p:nvPr/>
        </p:nvCxnSpPr>
        <p:spPr>
          <a:xfrm flipV="1">
            <a:off x="4266590" y="2818180"/>
            <a:ext cx="0" cy="2290575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B3E37E-FD63-4E46-BCE3-D2C4DE513EB8}"/>
              </a:ext>
            </a:extLst>
          </p:cNvPr>
          <p:cNvCxnSpPr/>
          <p:nvPr/>
        </p:nvCxnSpPr>
        <p:spPr>
          <a:xfrm>
            <a:off x="4266590" y="2818180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69D3A5-C36C-463A-916F-6B01E85646A6}"/>
              </a:ext>
            </a:extLst>
          </p:cNvPr>
          <p:cNvSpPr/>
          <p:nvPr/>
        </p:nvSpPr>
        <p:spPr>
          <a:xfrm>
            <a:off x="1900787" y="4299922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5379FBB-9514-4993-B749-3F322B07F7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3885" y="553344"/>
          <a:ext cx="1341132" cy="465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" name="Equation" r:id="rId8" imgW="545863" imgH="190417" progId="Equation.DSMT4">
                  <p:embed/>
                </p:oleObj>
              </mc:Choice>
              <mc:Fallback>
                <p:oleObj name="Equation" r:id="rId8" imgW="545863" imgH="190417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5379FBB-9514-4993-B749-3F322B07F7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885" y="553344"/>
                        <a:ext cx="1341132" cy="4651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8F450C6-9E05-473B-935D-4F303C286D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9540" y="4497935"/>
          <a:ext cx="4365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"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B8F450C6-9E05-473B-935D-4F303C286D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9540" y="4497935"/>
                        <a:ext cx="436563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FB95CC5-1119-4A98-9C0E-095D0A64AD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86375" y="2163763"/>
          <a:ext cx="40481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9FB95CC5-1119-4A98-9C0E-095D0A64AD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2163763"/>
                        <a:ext cx="404813" cy="43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062BF5E-87CE-456D-A426-B99AF9A20B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242" y="1125343"/>
          <a:ext cx="20589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Equation" r:id="rId14" imgW="838080" imgH="215640" progId="Equation.DSMT4">
                  <p:embed/>
                </p:oleObj>
              </mc:Choice>
              <mc:Fallback>
                <p:oleObj name="Equation" r:id="rId14" imgW="838080" imgH="2156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062BF5E-87CE-456D-A426-B99AF9A20B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242" y="1125343"/>
                        <a:ext cx="2058988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47A2F16-3E26-44BF-B087-0154650DF6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9540" y="4497934"/>
          <a:ext cx="4365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7" name="Equation" r:id="rId16" imgW="177480" imgH="177480" progId="Equation.DSMT4">
                  <p:embed/>
                </p:oleObj>
              </mc:Choice>
              <mc:Fallback>
                <p:oleObj name="Equation" r:id="rId16" imgW="177480" imgH="177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E47A2F16-3E26-44BF-B087-0154650DF6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9540" y="4497934"/>
                        <a:ext cx="436563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52B9FBE-B311-4242-AC9B-70A568B939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2050" y="3822700"/>
          <a:ext cx="9667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" name="Equation" r:id="rId17" imgW="393480" imgH="215640" progId="Equation.DSMT4">
                  <p:embed/>
                </p:oleObj>
              </mc:Choice>
              <mc:Fallback>
                <p:oleObj name="Equation" r:id="rId17" imgW="393480" imgH="2156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E52B9FBE-B311-4242-AC9B-70A568B939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050" y="3822700"/>
                        <a:ext cx="966788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EBD36AC6-D5EC-422F-86F0-ED5082DAB0F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40362">
            <a:off x="-1720964" y="6451042"/>
            <a:ext cx="1357841" cy="135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92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01 0.06667 L 1.23177 -1.2298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288" y="-6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DA913E0-C586-4C44-90E2-93C212FA2194}"/>
              </a:ext>
            </a:extLst>
          </p:cNvPr>
          <p:cNvGraphicFramePr/>
          <p:nvPr>
            <p:extLst/>
          </p:nvPr>
        </p:nvGraphicFramePr>
        <p:xfrm>
          <a:off x="-30737" y="0"/>
          <a:ext cx="2464867" cy="137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B9F5E2-414F-4E6C-AE3A-9BA9680C3293}"/>
              </a:ext>
            </a:extLst>
          </p:cNvPr>
          <p:cNvCxnSpPr/>
          <p:nvPr/>
        </p:nvCxnSpPr>
        <p:spPr>
          <a:xfrm flipV="1">
            <a:off x="1823310" y="1901950"/>
            <a:ext cx="0" cy="38176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1C3D1AE-67CC-4EBD-AD2D-C9BFD32FA8C1}"/>
              </a:ext>
            </a:extLst>
          </p:cNvPr>
          <p:cNvSpPr txBox="1"/>
          <p:nvPr/>
        </p:nvSpPr>
        <p:spPr>
          <a:xfrm rot="16200000" flipH="1">
            <a:off x="943635" y="2770829"/>
            <a:ext cx="9162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>
                <a:solidFill>
                  <a:srgbClr val="FFFF00"/>
                </a:solidFill>
                <a:cs typeface="B Titr" panose="00000700000000000000" pitchFamily="2" charset="-78"/>
              </a:rPr>
              <a:t>انرژی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77E83-605F-4F04-9796-FC6371A30314}"/>
              </a:ext>
            </a:extLst>
          </p:cNvPr>
          <p:cNvCxnSpPr/>
          <p:nvPr/>
        </p:nvCxnSpPr>
        <p:spPr>
          <a:xfrm>
            <a:off x="1823310" y="2818180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B4E330-A1AF-4FDA-9A63-467A7A12F9FD}"/>
              </a:ext>
            </a:extLst>
          </p:cNvPr>
          <p:cNvCxnSpPr/>
          <p:nvPr/>
        </p:nvCxnSpPr>
        <p:spPr>
          <a:xfrm flipV="1">
            <a:off x="4266590" y="2818180"/>
            <a:ext cx="0" cy="2290575"/>
          </a:xfrm>
          <a:prstGeom prst="straightConnector1">
            <a:avLst/>
          </a:prstGeom>
          <a:ln w="19050">
            <a:solidFill>
              <a:srgbClr val="00206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B3E37E-FD63-4E46-BCE3-D2C4DE513EB8}"/>
              </a:ext>
            </a:extLst>
          </p:cNvPr>
          <p:cNvCxnSpPr/>
          <p:nvPr/>
        </p:nvCxnSpPr>
        <p:spPr>
          <a:xfrm>
            <a:off x="4266590" y="5108755"/>
            <a:ext cx="244328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69D3A5-C36C-463A-916F-6B01E85646A6}"/>
              </a:ext>
            </a:extLst>
          </p:cNvPr>
          <p:cNvSpPr/>
          <p:nvPr/>
        </p:nvSpPr>
        <p:spPr>
          <a:xfrm>
            <a:off x="5829342" y="4277758"/>
            <a:ext cx="5870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j-cs"/>
              </a:rPr>
              <a:t>Q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000E062-C028-4FAE-BC54-7F0C49EB10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122914"/>
              </p:ext>
            </p:extLst>
          </p:nvPr>
        </p:nvGraphicFramePr>
        <p:xfrm>
          <a:off x="4096298" y="624448"/>
          <a:ext cx="134143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Equation" r:id="rId8" imgW="545760" imgH="190440" progId="Equation.DSMT4">
                  <p:embed/>
                </p:oleObj>
              </mc:Choice>
              <mc:Fallback>
                <p:oleObj name="Equation" r:id="rId8" imgW="545760" imgH="1904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5379FBB-9514-4993-B749-3F322B07F7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6298" y="624448"/>
                        <a:ext cx="1341437" cy="465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E7F8127-9A89-4758-82F2-C7857C1B6B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236816"/>
              </p:ext>
            </p:extLst>
          </p:nvPr>
        </p:nvGraphicFramePr>
        <p:xfrm>
          <a:off x="2936875" y="2143125"/>
          <a:ext cx="4365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3" name="Equation" r:id="rId10" imgW="177480" imgH="177480" progId="Equation.DSMT4">
                  <p:embed/>
                </p:oleObj>
              </mc:Choice>
              <mc:Fallback>
                <p:oleObj name="Equation" r:id="rId10" imgW="17748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000E062-C028-4FAE-BC54-7F0C49EB10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2143125"/>
                        <a:ext cx="436563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502AFFD-F5AC-45C3-B70A-C510CE7B3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200970"/>
              </p:ext>
            </p:extLst>
          </p:nvPr>
        </p:nvGraphicFramePr>
        <p:xfrm>
          <a:off x="5234535" y="4521075"/>
          <a:ext cx="4064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4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000E062-C028-4FAE-BC54-7F0C49EB10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4535" y="4521075"/>
                        <a:ext cx="406400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148D59C-4A78-41B7-BE89-238F9DD144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5582"/>
              </p:ext>
            </p:extLst>
          </p:nvPr>
        </p:nvGraphicFramePr>
        <p:xfrm>
          <a:off x="4090271" y="1222195"/>
          <a:ext cx="20589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Equation" r:id="rId14" imgW="838080" imgH="215640" progId="Equation.DSMT4">
                  <p:embed/>
                </p:oleObj>
              </mc:Choice>
              <mc:Fallback>
                <p:oleObj name="Equation" r:id="rId14" imgW="838080" imgH="2156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8455B46-3E3E-4FE9-8F5F-F21FD7EF88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271" y="1222195"/>
                        <a:ext cx="2058987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0C11EFF8-9D89-404A-8A99-01048F6FAF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083836"/>
              </p:ext>
            </p:extLst>
          </p:nvPr>
        </p:nvGraphicFramePr>
        <p:xfrm>
          <a:off x="6240463" y="3436938"/>
          <a:ext cx="9366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6" name="Equation" r:id="rId16" imgW="380880" imgH="215640" progId="Equation.DSMT4">
                  <p:embed/>
                </p:oleObj>
              </mc:Choice>
              <mc:Fallback>
                <p:oleObj name="Equation" r:id="rId16" imgW="380880" imgH="2156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E52B9FBE-B311-4242-AC9B-70A568B939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3" y="3436938"/>
                        <a:ext cx="936625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1706D82-D02B-4DA7-B2EC-72718CC589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90257"/>
              </p:ext>
            </p:extLst>
          </p:nvPr>
        </p:nvGraphicFramePr>
        <p:xfrm>
          <a:off x="2925156" y="2139619"/>
          <a:ext cx="4365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Equation" r:id="rId18" imgW="177480" imgH="177480" progId="Equation.DSMT4">
                  <p:embed/>
                </p:oleObj>
              </mc:Choice>
              <mc:Fallback>
                <p:oleObj name="Equation" r:id="rId18" imgW="17748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E7F8127-9A89-4758-82F2-C7857C1B6B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156" y="2139619"/>
                        <a:ext cx="436563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D4F06CF1-5332-4928-9CE6-E792E32381C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62303">
            <a:off x="-36942" y="-1787445"/>
            <a:ext cx="1543244" cy="1543244"/>
          </a:xfrm>
          <a:prstGeom prst="rect">
            <a:avLst/>
          </a:prstGeom>
        </p:spPr>
      </p:pic>
      <p:sp>
        <p:nvSpPr>
          <p:cNvPr id="7" name="Rectangle 65">
            <a:extLst>
              <a:ext uri="{FF2B5EF4-FFF2-40B4-BE49-F238E27FC236}">
                <a16:creationId xmlns:a16="http://schemas.microsoft.com/office/drawing/2014/main" id="{40DB3302-5640-4204-9516-AACE1F8E0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4746" y="329415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5B937091-0620-4E56-87E8-8B5F1C61DDC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543" y="7650222"/>
            <a:ext cx="2278062" cy="227806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849E700-BB63-4C07-BCDB-750A21ECACE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3214">
            <a:off x="6606354" y="9433684"/>
            <a:ext cx="1543244" cy="154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07407E-6 L 0.70417 1.500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04" y="8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0.07106 L -0.03611 -0.49051 C -0.03611 -0.74213 0.08333 -1.05162 0.18056 -1.05162 L 0.3974 -1.05162 " pathEditMode="relative" rAng="0" ptsTypes="AAAA">
                                      <p:cBhvr>
                                        <p:cTn id="9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-5613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3 0.025 L -0.0243 -0.53657 C -0.0243 -0.78819 0.09514 -1.09768 0.19236 -1.09768 L 0.4092 -1.09768 " pathEditMode="relative" rAng="0" ptsTypes="AAAA">
                                      <p:cBhvr>
                                        <p:cTn id="11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-5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f3d795be95bb61e572cfb80daf6b1ffe0f58b"/>
</p:tagLst>
</file>

<file path=ppt/theme/theme1.xml><?xml version="1.0" encoding="utf-8"?>
<a:theme xmlns:a="http://schemas.openxmlformats.org/drawingml/2006/main" name="Metropolit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5118000A-40C1-40FE-8820-3652223334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62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 Nazanin</vt:lpstr>
      <vt:lpstr>B Titr</vt:lpstr>
      <vt:lpstr>Calibri</vt:lpstr>
      <vt:lpstr>Calibri Light</vt:lpstr>
      <vt:lpstr>Times New Roman</vt:lpstr>
      <vt:lpstr>Metropolitan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2014-01-09T06:49:24Z</dcterms:created>
  <dcterms:modified xsi:type="dcterms:W3CDTF">2018-07-13T06:43:15Z</dcterms:modified>
</cp:coreProperties>
</file>