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F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29" autoAdjust="0"/>
  </p:normalViewPr>
  <p:slideViewPr>
    <p:cSldViewPr>
      <p:cViewPr varScale="1">
        <p:scale>
          <a:sx n="72" d="100"/>
          <a:sy n="72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E3B1C-691F-4110-8DEC-C699ABD60F9C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4AEF3-DB1A-4E3D-BC58-2C1735A8E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4AEF3-DB1A-4E3D-BC58-2C1735A8E6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C389-E519-4071-95DD-4310FA655934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E811-B503-4AA1-A037-286A2359EA70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86F-CB35-4808-A594-DDDD3ACBE37F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7039-49A8-40C8-B9A8-646FDF1B8541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558F-724A-436C-951E-F918831040E3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37DD-3134-4645-B7F3-E9AF9550DA8B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947B-99BF-4836-9C95-98BC21AF33AE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828E-358A-493A-A12A-7C42210573C5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DC36-C378-49BA-ACB1-D1E0521D36AD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701D-A986-40B7-9931-74AB328E0B44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FEE-7486-4BC2-87DD-129D64AF0B52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E8F447-9DAB-4B69-A3D2-57DCA19E2195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09DDFD-1FB7-40EF-8C2F-92B164638B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neshjoo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546225"/>
          </a:xfrm>
        </p:spPr>
        <p:txBody>
          <a:bodyPr>
            <a:normAutofit fontScale="90000"/>
          </a:bodyPr>
          <a:lstStyle/>
          <a:p>
            <a:r>
              <a:rPr lang="fa-IR" sz="6600" dirty="0" smtClean="0"/>
              <a:t>به نام خدا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7315200" cy="3733800"/>
          </a:xfrm>
        </p:spPr>
        <p:txBody>
          <a:bodyPr/>
          <a:lstStyle/>
          <a:p>
            <a:pPr algn="r" rtl="1"/>
            <a:r>
              <a:rPr lang="fa-IR" sz="3600" dirty="0" smtClean="0">
                <a:solidFill>
                  <a:schemeClr val="tx1"/>
                </a:solidFill>
              </a:rPr>
              <a:t>موضوع: لویی کان</a:t>
            </a:r>
          </a:p>
          <a:p>
            <a:pPr algn="r" rtl="1"/>
            <a:endParaRPr lang="fa-IR" sz="3600" dirty="0" smtClean="0">
              <a:solidFill>
                <a:schemeClr val="tx1"/>
              </a:solidFill>
            </a:endParaRPr>
          </a:p>
          <a:p>
            <a:pPr algn="r" rtl="1"/>
            <a:r>
              <a:rPr lang="fa-IR" sz="2400" dirty="0" smtClean="0">
                <a:solidFill>
                  <a:schemeClr val="tx1"/>
                </a:solidFill>
              </a:rPr>
              <a:t>استاد مربوطه:خانم مهندس صادقی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</a:rPr>
              <a:t>ارائه دهندگان: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</a:rPr>
              <a:t>پرستو علیخانی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</a:rPr>
              <a:t>مونس مؤسفی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</a:rPr>
              <a:t>ژیلا صادق نژاد</a:t>
            </a:r>
          </a:p>
          <a:p>
            <a:pPr algn="r" rtl="1"/>
            <a:endParaRPr lang="fa-IR" sz="2400" dirty="0" smtClean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tr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7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371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1"/>
                </a:solidFill>
              </a:rPr>
              <a:t>نمای جنوبی موسسه سالک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143000"/>
            <a:ext cx="4038599" cy="5486400"/>
          </a:xfrm>
        </p:spPr>
      </p:pic>
      <p:pic>
        <p:nvPicPr>
          <p:cNvPr id="5" name="Picture 4" descr="DSC00018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4191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</a:rPr>
              <a:t>جزییات غربی کاخ مجلس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19298" y="-266701"/>
            <a:ext cx="5105401" cy="9144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</a:rPr>
              <a:t>پلازای جنوبی کاخ مجلس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935163"/>
            <a:ext cx="9064487" cy="492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1"/>
                </a:solidFill>
              </a:rPr>
              <a:t>میدان ریاست عالیه-کاخ مجلس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35163"/>
            <a:ext cx="9144000" cy="492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43712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</a:rPr>
              <a:t>واحد های مسکونی غربی و دید هوایی شر بنگلانگار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3993092" cy="4876800"/>
          </a:xfrm>
        </p:spPr>
      </p:pic>
      <p:pic>
        <p:nvPicPr>
          <p:cNvPr id="5" name="Picture 4" descr="DSC0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4724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</a:rPr>
              <a:t>موزه هنری کیمبلی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449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620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solidFill>
                  <a:schemeClr val="tx1"/>
                </a:solidFill>
              </a:rPr>
              <a:t>فضای داخلی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09600"/>
          </a:xfrm>
        </p:spPr>
        <p:txBody>
          <a:bodyPr>
            <a:noAutofit/>
          </a:bodyPr>
          <a:lstStyle/>
          <a:p>
            <a:pPr algn="r" rtl="1"/>
            <a:r>
              <a:rPr lang="fa-IR" sz="4400" dirty="0" smtClean="0">
                <a:solidFill>
                  <a:schemeClr val="tx1"/>
                </a:solidFill>
              </a:rPr>
              <a:t>نمای موزه و فضای داخلی سالن سخنرانی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14400"/>
            <a:ext cx="4495799" cy="5791200"/>
          </a:xfrm>
        </p:spPr>
      </p:pic>
      <p:pic>
        <p:nvPicPr>
          <p:cNvPr id="5" name="Picture 4" descr="DSC00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914400"/>
            <a:ext cx="4267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6000" dirty="0" smtClean="0"/>
              <a:t>مراجع:</a:t>
            </a:r>
          </a:p>
          <a:p>
            <a:pPr algn="r" rtl="1"/>
            <a:r>
              <a:rPr lang="fa-IR" sz="2400" dirty="0" smtClean="0"/>
              <a:t>کتاب تحلیل آثارواندیشه های لویی کان</a:t>
            </a:r>
            <a:r>
              <a:rPr lang="en-US" sz="2400" dirty="0" smtClean="0"/>
              <a:t>  </a:t>
            </a:r>
            <a:r>
              <a:rPr lang="fa-IR" sz="2400" dirty="0" smtClean="0"/>
              <a:t> ترجمه:عبداله جبل عاملی</a:t>
            </a:r>
          </a:p>
          <a:p>
            <a:pPr algn="r" rtl="1"/>
            <a:r>
              <a:rPr lang="en-US" sz="2400" dirty="0" smtClean="0">
                <a:solidFill>
                  <a:srgbClr val="030F11"/>
                </a:solidFill>
                <a:hlinkClick r:id="rId2"/>
              </a:rPr>
              <a:t>www.daneshjoo.com</a:t>
            </a:r>
            <a:endParaRPr lang="en-US" sz="2400" dirty="0" smtClean="0">
              <a:solidFill>
                <a:srgbClr val="030F11"/>
              </a:solidFill>
            </a:endParaRPr>
          </a:p>
          <a:p>
            <a:pPr algn="r" rtl="1"/>
            <a:endParaRPr lang="fa-I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chemeClr val="tx1"/>
                </a:solidFill>
              </a:rPr>
              <a:t>زندگینامه لویی کان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a-IR" sz="2400" dirty="0" smtClean="0"/>
              <a:t>متولد 1901 درجزیره ازول در استونی روسیه</a:t>
            </a:r>
          </a:p>
          <a:p>
            <a:pPr algn="r" rtl="1"/>
            <a:r>
              <a:rPr lang="fa-IR" sz="2400" dirty="0" smtClean="0"/>
              <a:t>مهاجرت خانوادگی در سال 1905 به آمریکا</a:t>
            </a:r>
          </a:p>
          <a:p>
            <a:pPr algn="r" rtl="1"/>
            <a:r>
              <a:rPr lang="fa-IR" sz="2400" dirty="0" smtClean="0"/>
              <a:t>وفات در سال 17 مارس 1974 </a:t>
            </a:r>
          </a:p>
          <a:p>
            <a:pPr algn="r" rtl="1"/>
            <a:endParaRPr lang="fa-IR" sz="3200" dirty="0" smtClean="0"/>
          </a:p>
          <a:p>
            <a:pPr algn="r" rtl="1"/>
            <a:r>
              <a:rPr lang="fa-IR" sz="3200" dirty="0" smtClean="0"/>
              <a:t>تحلیلی از لویی کان</a:t>
            </a:r>
          </a:p>
          <a:p>
            <a:pPr algn="r" rtl="1"/>
            <a:r>
              <a:rPr lang="fa-IR" sz="2400" dirty="0" smtClean="0"/>
              <a:t>تاثیر گذار بودن کان درانتقال سبک جهانی کارکردگرایی به روایتی جدیدی از فرمالیسم ویادمان گرایی.</a:t>
            </a:r>
          </a:p>
          <a:p>
            <a:pPr algn="r" rtl="1"/>
            <a:r>
              <a:rPr lang="fa-IR" sz="2400" dirty="0" smtClean="0"/>
              <a:t>استفاده ازمقولاتی چون نور.نظم.احساس.سکوت.رابطه.آرامش.تناسب.طبیعت. ابدیت و.......</a:t>
            </a:r>
          </a:p>
          <a:p>
            <a:pPr algn="r" rtl="1">
              <a:buNone/>
            </a:pPr>
            <a:endParaRPr lang="fa-IR" sz="2800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200" dirty="0" smtClean="0"/>
              <a:t>تعداد اندکی از آثار لویی کان</a:t>
            </a:r>
          </a:p>
          <a:p>
            <a:pPr algn="r" rtl="1"/>
            <a:r>
              <a:rPr lang="fa-IR" dirty="0" smtClean="0"/>
              <a:t>نگارخانه دانشگاه یال(ییل) درنیوهان کانکتنیکوت 1953-1951</a:t>
            </a:r>
          </a:p>
          <a:p>
            <a:pPr algn="r" rtl="1"/>
            <a:r>
              <a:rPr lang="fa-IR" dirty="0" smtClean="0"/>
              <a:t>موزه هنری کیمبلی درفورت فورث تگزاس 1972-1966</a:t>
            </a:r>
          </a:p>
          <a:p>
            <a:pPr algn="r" rtl="1"/>
            <a:r>
              <a:rPr lang="fa-IR" dirty="0" smtClean="0"/>
              <a:t>مؤسسه علمی سالک 1965-1959</a:t>
            </a:r>
          </a:p>
          <a:p>
            <a:pPr algn="r" rtl="1"/>
            <a:r>
              <a:rPr lang="fa-IR" dirty="0" smtClean="0"/>
              <a:t>کاخ مجلس 1983-1962</a:t>
            </a:r>
          </a:p>
          <a:p>
            <a:pPr algn="r" rtl="1"/>
            <a:r>
              <a:rPr lang="fa-IR" dirty="0" smtClean="0"/>
              <a:t>واحدهای مسکونی شهر بنگلانگار دربنگلادش 1983-1962</a:t>
            </a:r>
          </a:p>
          <a:p>
            <a:pPr algn="r" rtl="1"/>
            <a:r>
              <a:rPr lang="fa-IR" dirty="0" smtClean="0"/>
              <a:t>توسعه شهرسازی محله عباس آباد تهران 1974-طرح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4371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solidFill>
                  <a:schemeClr val="tx1"/>
                </a:solidFill>
              </a:rPr>
              <a:t>نگارخانه دانشگاه ییل(یال)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en-US" sz="2400" dirty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43712"/>
          </a:xfrm>
        </p:spPr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chemeClr val="tx1"/>
                </a:solidFill>
              </a:rPr>
              <a:t>دانشگاه هنر ییل درپیش زمینه ومرکزهنر بریتانیا در پس زمینه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07166"/>
            <a:ext cx="8610600" cy="56222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chemeClr val="tx1"/>
                </a:solidFill>
              </a:rPr>
              <a:t>دید به بالای فضای ورودی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8686800" cy="53601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</a:rPr>
              <a:t>فضای داخلی نگارخانه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4582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667512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tx1"/>
                </a:solidFill>
              </a:rPr>
              <a:t>دید ازداخل فضای ورودی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763000" cy="5532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 smtClean="0">
                <a:solidFill>
                  <a:schemeClr val="tx1"/>
                </a:solidFill>
              </a:rPr>
              <a:t>موسسه علمی سالک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SC0001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19525" y="1590675"/>
            <a:ext cx="5791200" cy="4286250"/>
          </a:xfrm>
        </p:spPr>
      </p:pic>
      <p:pic>
        <p:nvPicPr>
          <p:cNvPr id="5" name="Picture 4" descr="DSC0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066800" y="1066800"/>
            <a:ext cx="6705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191</Words>
  <Application>Microsoft Office PowerPoint</Application>
  <PresentationFormat>On-screen Show (4:3)</PresentationFormat>
  <Paragraphs>41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به نام خدا </vt:lpstr>
      <vt:lpstr>زندگینامه لویی کان</vt:lpstr>
      <vt:lpstr>Slide 3</vt:lpstr>
      <vt:lpstr>نگارخانه دانشگاه ییل(یال)</vt:lpstr>
      <vt:lpstr>دانشگاه هنر ییل درپیش زمینه ومرکزهنر بریتانیا در پس زمینه</vt:lpstr>
      <vt:lpstr>دید به بالای فضای ورودی </vt:lpstr>
      <vt:lpstr>فضای داخلی نگارخانه </vt:lpstr>
      <vt:lpstr>دید ازداخل فضای ورودی</vt:lpstr>
      <vt:lpstr>موسسه علمی سالک</vt:lpstr>
      <vt:lpstr>نمای جنوبی موسسه سالک</vt:lpstr>
      <vt:lpstr>جزییات غربی کاخ مجلس</vt:lpstr>
      <vt:lpstr>پلازای جنوبی کاخ مجلس</vt:lpstr>
      <vt:lpstr>میدان ریاست عالیه-کاخ مجلس</vt:lpstr>
      <vt:lpstr>واحد های مسکونی غربی و دید هوایی شر بنگلانگار</vt:lpstr>
      <vt:lpstr>موزه هنری کیمبلی</vt:lpstr>
      <vt:lpstr>فضای داخلی</vt:lpstr>
      <vt:lpstr>نمای موزه و فضای داخلی سالن سخنرانی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24</cp:revision>
  <dcterms:created xsi:type="dcterms:W3CDTF">2011-11-02T12:24:59Z</dcterms:created>
  <dcterms:modified xsi:type="dcterms:W3CDTF">2011-11-02T15:33:14Z</dcterms:modified>
</cp:coreProperties>
</file>