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notesMasterIdLst>
    <p:notesMasterId r:id="rId8"/>
  </p:notesMasterIdLst>
  <p:sldIdLst>
    <p:sldId id="285" r:id="rId2"/>
    <p:sldId id="286" r:id="rId3"/>
    <p:sldId id="287" r:id="rId4"/>
    <p:sldId id="288" r:id="rId5"/>
    <p:sldId id="289" r:id="rId6"/>
    <p:sldId id="290" r:id="rId7"/>
  </p:sldIdLst>
  <p:sldSz cx="12192000" cy="6858000"/>
  <p:notesSz cx="6858000" cy="9144000"/>
  <p:embeddedFontLst>
    <p:embeddedFont>
      <p:font typeface="Cambria Math" panose="02040503050406030204" pitchFamily="18" charset="0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B Nazanin" panose="020B0604020202020204" charset="-78"/>
      <p:bold r:id="rId14"/>
    </p:embeddedFont>
  </p:embeddedFont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A3B"/>
    <a:srgbClr val="EC008D"/>
    <a:srgbClr val="05A652"/>
    <a:srgbClr val="FFF6D3"/>
    <a:srgbClr val="73419B"/>
    <a:srgbClr val="1CB5E2"/>
    <a:srgbClr val="F16F97"/>
    <a:srgbClr val="2E75B6"/>
    <a:srgbClr val="F78E13"/>
    <a:srgbClr val="6D39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سبک متوسط 2 - آکسان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دون سبک، بدون خطوط شطرنجی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سبک متوسط 2 - آکسان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سبک طرح زمینه داده شده 2 - اکسان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سبک  روشن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88889" autoAdjust="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سربرگ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نگهدارنده مکان تاری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B5C68-66B0-4D02-A4E5-8D4F40CBB446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4" name="نگهدارنده مکان تصویر اسلاید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نگهدارنده مکان نك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AFA6741-A518-4B40-B916-EAD9DD14A57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91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عبارت های جبری و مفهوم</a:t>
            </a:r>
            <a:r>
              <a:rPr lang="fa-IR" baseline="0" dirty="0" smtClean="0"/>
              <a:t> اتحاد – ف ص 79 س 1 – درجه نسبت به متغییر</a:t>
            </a:r>
            <a:endParaRPr lang="fa-IR" dirty="0" smtClean="0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A6741-A518-4B40-B916-EAD9DD14A572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221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عبارت های جبری و مفهوم</a:t>
            </a:r>
            <a:r>
              <a:rPr lang="fa-IR" baseline="0" dirty="0" smtClean="0"/>
              <a:t> اتحاد – ف ص 79 س 2</a:t>
            </a:r>
            <a:endParaRPr lang="fa-IR" dirty="0" smtClean="0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A6741-A518-4B40-B916-EAD9DD14A572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1826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عبارت های جبری و مفهوم</a:t>
            </a:r>
            <a:r>
              <a:rPr lang="fa-IR" baseline="0" dirty="0" smtClean="0"/>
              <a:t> اتحاد – ف ص 81 س 1</a:t>
            </a:r>
            <a:endParaRPr lang="fa-IR" dirty="0" smtClean="0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A6741-A518-4B40-B916-EAD9DD14A572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3316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عبارت های جبری و مفهوم اتحاد – ف ص 82 س 3</a:t>
            </a:r>
          </a:p>
          <a:p>
            <a:endParaRPr lang="fa-IR" dirty="0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A6741-A518-4B40-B916-EAD9DD14A572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6403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عبارت های جبری و مفهوم اتحاد – ک ص 83 س 2</a:t>
            </a:r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A6741-A518-4B40-B916-EAD9DD14A572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7279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صویر اسلاید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نگهدارنده مکان نك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dirty="0" smtClean="0"/>
              <a:t>عبارت های جبری و مفهوم اتحاد – ک ص 84</a:t>
            </a:r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A6741-A518-4B40-B916-EAD9DD14A572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701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8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7662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786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909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306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70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نگهدارنده مکان متن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نگهدارنده مکان محتوا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47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2934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7952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693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87116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 l="50000" r="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A5DD0-4338-4A6A-BDC1-D59BE3614435}" type="datetimeFigureOut">
              <a:rPr lang="fa-IR" smtClean="0"/>
              <a:t>06/25/1443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D0725-7322-43CD-84CB-BEEE1EA7C36B}" type="slidenum">
              <a:rPr lang="fa-IR" smtClean="0"/>
              <a:t>‹#›</a:t>
            </a:fld>
            <a:endParaRPr lang="fa-IR"/>
          </a:p>
        </p:txBody>
      </p:sp>
      <p:pic>
        <p:nvPicPr>
          <p:cNvPr id="7" name="تصویر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6850" y="6288087"/>
            <a:ext cx="501650" cy="501650"/>
          </a:xfrm>
          <a:prstGeom prst="rect">
            <a:avLst/>
          </a:prstGeom>
        </p:spPr>
      </p:pic>
      <p:pic>
        <p:nvPicPr>
          <p:cNvPr id="8" name="تصویر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288087"/>
            <a:ext cx="501650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67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7" Type="http://schemas.openxmlformats.org/officeDocument/2006/relationships/image" Target="../media/image9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image" Target="../media/image20.emf"/><Relationship Id="rId18" Type="http://schemas.openxmlformats.org/officeDocument/2006/relationships/image" Target="../media/image25.emf"/><Relationship Id="rId3" Type="http://schemas.openxmlformats.org/officeDocument/2006/relationships/image" Target="../media/image10.tmp"/><Relationship Id="rId21" Type="http://schemas.openxmlformats.org/officeDocument/2006/relationships/image" Target="../media/image28.tmp"/><Relationship Id="rId7" Type="http://schemas.openxmlformats.org/officeDocument/2006/relationships/image" Target="../media/image14.emf"/><Relationship Id="rId12" Type="http://schemas.openxmlformats.org/officeDocument/2006/relationships/image" Target="../media/image19.emf"/><Relationship Id="rId17" Type="http://schemas.openxmlformats.org/officeDocument/2006/relationships/image" Target="../media/image24.e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3.emf"/><Relationship Id="rId20" Type="http://schemas.openxmlformats.org/officeDocument/2006/relationships/image" Target="../media/image27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11" Type="http://schemas.openxmlformats.org/officeDocument/2006/relationships/image" Target="../media/image18.emf"/><Relationship Id="rId5" Type="http://schemas.openxmlformats.org/officeDocument/2006/relationships/image" Target="../media/image12.emf"/><Relationship Id="rId15" Type="http://schemas.openxmlformats.org/officeDocument/2006/relationships/image" Target="../media/image22.emf"/><Relationship Id="rId10" Type="http://schemas.openxmlformats.org/officeDocument/2006/relationships/image" Target="../media/image17.emf"/><Relationship Id="rId19" Type="http://schemas.openxmlformats.org/officeDocument/2006/relationships/image" Target="../media/image26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Relationship Id="rId14" Type="http://schemas.openxmlformats.org/officeDocument/2006/relationships/image" Target="../media/image2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tmp"/><Relationship Id="rId5" Type="http://schemas.openxmlformats.org/officeDocument/2006/relationships/image" Target="../media/image31.tmp"/><Relationship Id="rId4" Type="http://schemas.openxmlformats.org/officeDocument/2006/relationships/image" Target="../media/image30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tmp"/><Relationship Id="rId7" Type="http://schemas.openxmlformats.org/officeDocument/2006/relationships/image" Target="../media/image37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35.emf"/><Relationship Id="rId4" Type="http://schemas.openxmlformats.org/officeDocument/2006/relationships/image" Target="../media/image34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تصویر سوال" descr="برش صفحه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76182"/>
            <a:ext cx="12192000" cy="2105635"/>
          </a:xfrm>
          <a:prstGeom prst="rect">
            <a:avLst/>
          </a:prstGeom>
        </p:spPr>
      </p:pic>
      <p:sp>
        <p:nvSpPr>
          <p:cNvPr id="5" name="مستطیل شفاف"/>
          <p:cNvSpPr/>
          <p:nvPr/>
        </p:nvSpPr>
        <p:spPr>
          <a:xfrm>
            <a:off x="9260114" y="3019997"/>
            <a:ext cx="2931886" cy="58881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FFC000"/>
              </a:solidFill>
            </a:endParaRPr>
          </a:p>
        </p:txBody>
      </p:sp>
      <p:sp>
        <p:nvSpPr>
          <p:cNvPr id="6" name="مستطیل شفاف"/>
          <p:cNvSpPr/>
          <p:nvPr/>
        </p:nvSpPr>
        <p:spPr>
          <a:xfrm>
            <a:off x="0" y="2390696"/>
            <a:ext cx="3868057" cy="58881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FFC000"/>
              </a:solidFill>
            </a:endParaRPr>
          </a:p>
        </p:txBody>
      </p:sp>
      <p:sp>
        <p:nvSpPr>
          <p:cNvPr id="7" name="بیضوی نارنجی"/>
          <p:cNvSpPr/>
          <p:nvPr/>
        </p:nvSpPr>
        <p:spPr>
          <a:xfrm>
            <a:off x="8606972" y="2361668"/>
            <a:ext cx="273344" cy="27334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9" name="متصل کننده پیکان"/>
          <p:cNvCxnSpPr>
            <a:stCxn id="7" idx="1"/>
            <a:endCxn id="10" idx="3"/>
          </p:cNvCxnSpPr>
          <p:nvPr/>
        </p:nvCxnSpPr>
        <p:spPr>
          <a:xfrm flipH="1" flipV="1">
            <a:off x="8215085" y="1897576"/>
            <a:ext cx="431917" cy="50412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کادر متن درجه"/>
          <p:cNvSpPr txBox="1"/>
          <p:nvPr/>
        </p:nvSpPr>
        <p:spPr>
          <a:xfrm>
            <a:off x="6226628" y="1666743"/>
            <a:ext cx="1988457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درجه نسبت به </a:t>
            </a:r>
            <a:r>
              <a:rPr lang="en-US" sz="2400" dirty="0" smtClean="0">
                <a:solidFill>
                  <a:schemeClr val="bg1"/>
                </a:solidFill>
              </a:rPr>
              <a:t>a</a:t>
            </a:r>
            <a:endParaRPr lang="fa-IR" sz="2400" dirty="0">
              <a:solidFill>
                <a:schemeClr val="bg1"/>
              </a:solidFill>
            </a:endParaRPr>
          </a:p>
        </p:txBody>
      </p:sp>
      <p:sp>
        <p:nvSpPr>
          <p:cNvPr id="13" name="بیضوی نارنجی تیره"/>
          <p:cNvSpPr/>
          <p:nvPr/>
        </p:nvSpPr>
        <p:spPr>
          <a:xfrm>
            <a:off x="8928042" y="2361667"/>
            <a:ext cx="273345" cy="273345"/>
          </a:xfrm>
          <a:prstGeom prst="ellipse">
            <a:avLst/>
          </a:prstGeom>
          <a:noFill/>
          <a:ln w="38100">
            <a:solidFill>
              <a:srgbClr val="F47A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4" name="متصل کننده پیکان"/>
          <p:cNvCxnSpPr>
            <a:stCxn id="13" idx="1"/>
            <a:endCxn id="15" idx="3"/>
          </p:cNvCxnSpPr>
          <p:nvPr/>
        </p:nvCxnSpPr>
        <p:spPr>
          <a:xfrm flipH="1" flipV="1">
            <a:off x="8215085" y="1253435"/>
            <a:ext cx="752987" cy="1148262"/>
          </a:xfrm>
          <a:prstGeom prst="straightConnector1">
            <a:avLst/>
          </a:prstGeom>
          <a:ln w="38100">
            <a:solidFill>
              <a:srgbClr val="F47A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کادر متن درجه"/>
          <p:cNvSpPr txBox="1"/>
          <p:nvPr/>
        </p:nvSpPr>
        <p:spPr>
          <a:xfrm>
            <a:off x="6226628" y="1022602"/>
            <a:ext cx="1988457" cy="461665"/>
          </a:xfrm>
          <a:prstGeom prst="rect">
            <a:avLst/>
          </a:prstGeom>
          <a:solidFill>
            <a:srgbClr val="F47A3B"/>
          </a:solidFill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درجه نسبت به </a:t>
            </a:r>
            <a:r>
              <a:rPr lang="en-US" sz="2400" dirty="0" smtClean="0">
                <a:solidFill>
                  <a:schemeClr val="bg1"/>
                </a:solidFill>
              </a:rPr>
              <a:t>x</a:t>
            </a:r>
            <a:endParaRPr lang="fa-IR" sz="2400" dirty="0">
              <a:solidFill>
                <a:schemeClr val="bg1"/>
              </a:solidFill>
            </a:endParaRPr>
          </a:p>
        </p:txBody>
      </p:sp>
      <p:sp>
        <p:nvSpPr>
          <p:cNvPr id="23" name="مستطیل شفاف"/>
          <p:cNvSpPr/>
          <p:nvPr/>
        </p:nvSpPr>
        <p:spPr>
          <a:xfrm>
            <a:off x="5050971" y="3019997"/>
            <a:ext cx="2438400" cy="58881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FFC000"/>
              </a:solidFill>
            </a:endParaRPr>
          </a:p>
        </p:txBody>
      </p:sp>
      <p:sp>
        <p:nvSpPr>
          <p:cNvPr id="24" name="مستطیل شفاف"/>
          <p:cNvSpPr/>
          <p:nvPr/>
        </p:nvSpPr>
        <p:spPr>
          <a:xfrm>
            <a:off x="1688951" y="3019997"/>
            <a:ext cx="3102043" cy="58881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FFC000"/>
              </a:solidFill>
            </a:endParaRPr>
          </a:p>
        </p:txBody>
      </p:sp>
      <p:sp>
        <p:nvSpPr>
          <p:cNvPr id="25" name="بیضوی سبز"/>
          <p:cNvSpPr/>
          <p:nvPr/>
        </p:nvSpPr>
        <p:spPr>
          <a:xfrm>
            <a:off x="9249112" y="2361667"/>
            <a:ext cx="273345" cy="273345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1" anchor="ctr"/>
          <a:lstStyle/>
          <a:p>
            <a:pPr algn="ctr"/>
            <a:r>
              <a:rPr lang="fa-IR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26" name="متصل کننده پیکان"/>
          <p:cNvCxnSpPr>
            <a:stCxn id="25" idx="7"/>
            <a:endCxn id="27" idx="2"/>
          </p:cNvCxnSpPr>
          <p:nvPr/>
        </p:nvCxnSpPr>
        <p:spPr>
          <a:xfrm flipV="1">
            <a:off x="9482427" y="1853598"/>
            <a:ext cx="707208" cy="548099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کادر متن درجه"/>
          <p:cNvSpPr txBox="1"/>
          <p:nvPr/>
        </p:nvSpPr>
        <p:spPr>
          <a:xfrm>
            <a:off x="9195406" y="1022601"/>
            <a:ext cx="1988457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درجه </a:t>
            </a:r>
            <a:r>
              <a:rPr lang="fa-IR" sz="2400" dirty="0" smtClean="0">
                <a:solidFill>
                  <a:schemeClr val="bg1"/>
                </a:solidFill>
              </a:rPr>
              <a:t>نسبت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fa-IR" sz="2400" smtClean="0">
                <a:solidFill>
                  <a:schemeClr val="bg1"/>
                </a:solidFill>
              </a:rPr>
              <a:t> </a:t>
            </a:r>
            <a:r>
              <a:rPr lang="fa-IR" sz="2400" dirty="0" smtClean="0">
                <a:solidFill>
                  <a:schemeClr val="bg1"/>
                </a:solidFill>
              </a:rPr>
              <a:t>به </a:t>
            </a:r>
            <a:r>
              <a:rPr lang="en-US" sz="2400" dirty="0" smtClean="0">
                <a:solidFill>
                  <a:schemeClr val="bg1"/>
                </a:solidFill>
              </a:rPr>
              <a:t>y</a:t>
            </a:r>
            <a:endParaRPr lang="fa-I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64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3" grpId="0" animBg="1"/>
      <p:bldP spid="15" grpId="0" animBg="1"/>
      <p:bldP spid="23" grpId="0" animBg="1"/>
      <p:bldP spid="24" grpId="0" animBg="1"/>
      <p:bldP spid="25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تصویر جدول" descr="برش صفحه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37" y="0"/>
            <a:ext cx="10879068" cy="5258534"/>
          </a:xfrm>
          <a:prstGeom prst="rect">
            <a:avLst/>
          </a:prstGeom>
        </p:spPr>
      </p:pic>
      <p:sp>
        <p:nvSpPr>
          <p:cNvPr id="7" name="کادر متن"/>
          <p:cNvSpPr txBox="1"/>
          <p:nvPr/>
        </p:nvSpPr>
        <p:spPr>
          <a:xfrm>
            <a:off x="2938072" y="2494354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F47A3B"/>
                </a:solidFill>
              </a:rPr>
              <a:t>x , y ,z</a:t>
            </a:r>
            <a:endParaRPr lang="fa-IR" sz="3200" dirty="0">
              <a:solidFill>
                <a:srgbClr val="F47A3B"/>
              </a:solidFill>
            </a:endParaRPr>
          </a:p>
        </p:txBody>
      </p:sp>
      <p:sp>
        <p:nvSpPr>
          <p:cNvPr id="8" name="کادر متن"/>
          <p:cNvSpPr txBox="1"/>
          <p:nvPr/>
        </p:nvSpPr>
        <p:spPr>
          <a:xfrm>
            <a:off x="4934262" y="2494354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>
                <a:solidFill>
                  <a:srgbClr val="F47A3B"/>
                </a:solidFill>
              </a:rPr>
              <a:t>2</a:t>
            </a:r>
          </a:p>
        </p:txBody>
      </p:sp>
      <p:sp>
        <p:nvSpPr>
          <p:cNvPr id="9" name="کادر متن"/>
          <p:cNvSpPr txBox="1"/>
          <p:nvPr/>
        </p:nvSpPr>
        <p:spPr>
          <a:xfrm>
            <a:off x="7095344" y="2494354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F47A3B"/>
                </a:solidFill>
              </a:rPr>
              <a:t>2</a:t>
            </a:r>
            <a:endParaRPr lang="fa-IR" sz="3200" dirty="0">
              <a:solidFill>
                <a:srgbClr val="F47A3B"/>
              </a:solidFill>
            </a:endParaRPr>
          </a:p>
        </p:txBody>
      </p:sp>
      <p:pic>
        <p:nvPicPr>
          <p:cNvPr id="11" name="تصویر جمع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7881" y="2494354"/>
            <a:ext cx="5733193" cy="617759"/>
          </a:xfrm>
          <a:prstGeom prst="rect">
            <a:avLst/>
          </a:prstGeom>
        </p:spPr>
      </p:pic>
      <p:sp>
        <p:nvSpPr>
          <p:cNvPr id="12" name="کادر متن"/>
          <p:cNvSpPr txBox="1"/>
          <p:nvPr/>
        </p:nvSpPr>
        <p:spPr>
          <a:xfrm>
            <a:off x="2938072" y="3305157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F47A3B"/>
                </a:solidFill>
              </a:rPr>
              <a:t>x , u</a:t>
            </a:r>
            <a:endParaRPr lang="fa-IR" sz="3200" dirty="0">
              <a:solidFill>
                <a:srgbClr val="F47A3B"/>
              </a:solidFill>
            </a:endParaRPr>
          </a:p>
        </p:txBody>
      </p:sp>
      <p:sp>
        <p:nvSpPr>
          <p:cNvPr id="13" name="کادر متن"/>
          <p:cNvSpPr txBox="1"/>
          <p:nvPr/>
        </p:nvSpPr>
        <p:spPr>
          <a:xfrm>
            <a:off x="4934262" y="3305157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F47A3B"/>
                </a:solidFill>
              </a:rPr>
              <a:t>3</a:t>
            </a:r>
            <a:endParaRPr lang="fa-IR" sz="3200" dirty="0">
              <a:solidFill>
                <a:srgbClr val="F47A3B"/>
              </a:solidFill>
            </a:endParaRPr>
          </a:p>
        </p:txBody>
      </p:sp>
      <p:sp>
        <p:nvSpPr>
          <p:cNvPr id="14" name="کادر متن"/>
          <p:cNvSpPr txBox="1"/>
          <p:nvPr/>
        </p:nvSpPr>
        <p:spPr>
          <a:xfrm>
            <a:off x="7095344" y="3305157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F47A3B"/>
                </a:solidFill>
              </a:rPr>
              <a:t>0</a:t>
            </a:r>
            <a:endParaRPr lang="fa-IR" sz="3200" dirty="0">
              <a:solidFill>
                <a:srgbClr val="F47A3B"/>
              </a:solidFill>
            </a:endParaRPr>
          </a:p>
        </p:txBody>
      </p:sp>
      <p:pic>
        <p:nvPicPr>
          <p:cNvPr id="15" name="تصویر جمع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7880" y="3299984"/>
            <a:ext cx="5733193" cy="617759"/>
          </a:xfrm>
          <a:prstGeom prst="rect">
            <a:avLst/>
          </a:prstGeom>
        </p:spPr>
      </p:pic>
      <p:sp>
        <p:nvSpPr>
          <p:cNvPr id="17" name="کادر متن"/>
          <p:cNvSpPr txBox="1"/>
          <p:nvPr/>
        </p:nvSpPr>
        <p:spPr>
          <a:xfrm>
            <a:off x="2938072" y="4279258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solidFill>
                  <a:srgbClr val="F47A3B"/>
                </a:solidFill>
              </a:rPr>
              <a:t>-</a:t>
            </a:r>
            <a:endParaRPr lang="fa-IR" sz="3200" dirty="0">
              <a:solidFill>
                <a:srgbClr val="F47A3B"/>
              </a:solidFill>
            </a:endParaRPr>
          </a:p>
        </p:txBody>
      </p:sp>
      <p:sp>
        <p:nvSpPr>
          <p:cNvPr id="18" name="کادر متن"/>
          <p:cNvSpPr txBox="1"/>
          <p:nvPr/>
        </p:nvSpPr>
        <p:spPr>
          <a:xfrm>
            <a:off x="4934262" y="4279258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F47A3B"/>
                </a:solidFill>
              </a:rPr>
              <a:t>0</a:t>
            </a:r>
            <a:endParaRPr lang="fa-IR" sz="3200" dirty="0">
              <a:solidFill>
                <a:srgbClr val="F47A3B"/>
              </a:solidFill>
            </a:endParaRPr>
          </a:p>
        </p:txBody>
      </p:sp>
      <p:sp>
        <p:nvSpPr>
          <p:cNvPr id="19" name="کادر متن"/>
          <p:cNvSpPr txBox="1"/>
          <p:nvPr/>
        </p:nvSpPr>
        <p:spPr>
          <a:xfrm>
            <a:off x="7095344" y="4279258"/>
            <a:ext cx="17088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F47A3B"/>
                </a:solidFill>
              </a:rPr>
              <a:t>0</a:t>
            </a:r>
            <a:endParaRPr lang="fa-IR" sz="3200" dirty="0">
              <a:solidFill>
                <a:srgbClr val="F47A3B"/>
              </a:solidFill>
            </a:endParaRPr>
          </a:p>
        </p:txBody>
      </p:sp>
      <p:pic>
        <p:nvPicPr>
          <p:cNvPr id="21" name="تصویر جمع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2850" y="4275533"/>
            <a:ext cx="5733193" cy="617759"/>
          </a:xfrm>
          <a:prstGeom prst="rect">
            <a:avLst/>
          </a:prstGeom>
        </p:spPr>
      </p:pic>
      <p:pic>
        <p:nvPicPr>
          <p:cNvPr id="22" name="تصویر تعریف غیر متشابه" descr="برش صفحه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73" y="5347964"/>
            <a:ext cx="11431595" cy="7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9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تصویر جدول" descr="برش صفحه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23" y="0"/>
            <a:ext cx="10945753" cy="4296375"/>
          </a:xfrm>
          <a:prstGeom prst="rect">
            <a:avLst/>
          </a:prstGeom>
        </p:spPr>
      </p:pic>
      <p:pic>
        <p:nvPicPr>
          <p:cNvPr id="16" name="تصویر پاسخ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919" y="1077289"/>
            <a:ext cx="5733193" cy="489947"/>
          </a:xfrm>
          <a:prstGeom prst="rect">
            <a:avLst/>
          </a:prstGeom>
        </p:spPr>
      </p:pic>
      <p:pic>
        <p:nvPicPr>
          <p:cNvPr id="12" name="تصویر پاسخ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3631" y="1077289"/>
            <a:ext cx="5733193" cy="488425"/>
          </a:xfrm>
          <a:prstGeom prst="rect">
            <a:avLst/>
          </a:prstGeom>
        </p:spPr>
      </p:pic>
      <p:pic>
        <p:nvPicPr>
          <p:cNvPr id="13" name="تصویر پاسخ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3343" y="1077289"/>
            <a:ext cx="5733193" cy="488425"/>
          </a:xfrm>
          <a:prstGeom prst="rect">
            <a:avLst/>
          </a:prstGeom>
        </p:spPr>
      </p:pic>
      <p:pic>
        <p:nvPicPr>
          <p:cNvPr id="15" name="تصویر پاسخ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3055" y="1077289"/>
            <a:ext cx="5733193" cy="489947"/>
          </a:xfrm>
          <a:prstGeom prst="rect">
            <a:avLst/>
          </a:prstGeom>
        </p:spPr>
      </p:pic>
      <p:pic>
        <p:nvPicPr>
          <p:cNvPr id="17" name="تصویر پاسخ ردیف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3919" y="1732598"/>
            <a:ext cx="5733193" cy="489947"/>
          </a:xfrm>
          <a:prstGeom prst="rect">
            <a:avLst/>
          </a:prstGeom>
        </p:spPr>
      </p:pic>
      <p:pic>
        <p:nvPicPr>
          <p:cNvPr id="18" name="تصویر پاسخ ردیف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53627" y="1731076"/>
            <a:ext cx="5733193" cy="488425"/>
          </a:xfrm>
          <a:prstGeom prst="rect">
            <a:avLst/>
          </a:prstGeom>
        </p:spPr>
      </p:pic>
      <p:pic>
        <p:nvPicPr>
          <p:cNvPr id="19" name="تصویر پاسخ ردیف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03343" y="1728032"/>
            <a:ext cx="5733193" cy="488425"/>
          </a:xfrm>
          <a:prstGeom prst="rect">
            <a:avLst/>
          </a:prstGeom>
        </p:spPr>
      </p:pic>
      <p:pic>
        <p:nvPicPr>
          <p:cNvPr id="20" name="تصویر پاسخ ردیف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438537" y="1732598"/>
            <a:ext cx="5733193" cy="489947"/>
          </a:xfrm>
          <a:prstGeom prst="rect">
            <a:avLst/>
          </a:prstGeom>
        </p:spPr>
      </p:pic>
      <p:pic>
        <p:nvPicPr>
          <p:cNvPr id="21" name="تصویر پاسخ ردیف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9260" y="2384863"/>
            <a:ext cx="5733193" cy="489947"/>
          </a:xfrm>
          <a:prstGeom prst="rect">
            <a:avLst/>
          </a:prstGeom>
        </p:spPr>
      </p:pic>
      <p:pic>
        <p:nvPicPr>
          <p:cNvPr id="22" name="تصویر پاسخ ردیف 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953626" y="2377253"/>
            <a:ext cx="5733193" cy="488425"/>
          </a:xfrm>
          <a:prstGeom prst="rect">
            <a:avLst/>
          </a:prstGeom>
        </p:spPr>
      </p:pic>
      <p:pic>
        <p:nvPicPr>
          <p:cNvPr id="24" name="تصویر پاسخ ردیف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03343" y="2385623"/>
            <a:ext cx="5733193" cy="488425"/>
          </a:xfrm>
          <a:prstGeom prst="rect">
            <a:avLst/>
          </a:prstGeom>
        </p:spPr>
      </p:pic>
      <p:pic>
        <p:nvPicPr>
          <p:cNvPr id="25" name="تصویر پاسخ ردیف 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453055" y="2368121"/>
            <a:ext cx="5733193" cy="489947"/>
          </a:xfrm>
          <a:prstGeom prst="rect">
            <a:avLst/>
          </a:prstGeom>
        </p:spPr>
      </p:pic>
      <p:pic>
        <p:nvPicPr>
          <p:cNvPr id="26" name="تصویر پاسخ ردیف 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69260" y="3059090"/>
            <a:ext cx="5733193" cy="876426"/>
          </a:xfrm>
          <a:prstGeom prst="rect">
            <a:avLst/>
          </a:prstGeom>
        </p:spPr>
      </p:pic>
      <p:pic>
        <p:nvPicPr>
          <p:cNvPr id="27" name="تصویر پاسخ ردیف 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953626" y="3112650"/>
            <a:ext cx="5733193" cy="807955"/>
          </a:xfrm>
          <a:prstGeom prst="rect">
            <a:avLst/>
          </a:prstGeom>
        </p:spPr>
      </p:pic>
      <p:pic>
        <p:nvPicPr>
          <p:cNvPr id="28" name="تصویر پاسخ ردیف 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203343" y="3126039"/>
            <a:ext cx="5733193" cy="809477"/>
          </a:xfrm>
          <a:prstGeom prst="rect">
            <a:avLst/>
          </a:prstGeom>
        </p:spPr>
      </p:pic>
      <p:pic>
        <p:nvPicPr>
          <p:cNvPr id="29" name="تصویر پاسخ ردیف 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453055" y="3032643"/>
            <a:ext cx="5733193" cy="876426"/>
          </a:xfrm>
          <a:prstGeom prst="rect">
            <a:avLst/>
          </a:prstGeom>
        </p:spPr>
      </p:pic>
      <p:pic>
        <p:nvPicPr>
          <p:cNvPr id="30" name="تصویر نتیجه" descr="برش صفحه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73356"/>
            <a:ext cx="12192000" cy="1958252"/>
          </a:xfrm>
          <a:prstGeom prst="rect">
            <a:avLst/>
          </a:prstGeom>
        </p:spPr>
      </p:pic>
      <p:pic>
        <p:nvPicPr>
          <p:cNvPr id="31" name="تصویر اتحاد" descr="برش صفحه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679" y="6075027"/>
            <a:ext cx="5658640" cy="45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8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تصویر اتحاد" descr="برش صفحه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27" y="416547"/>
            <a:ext cx="5877745" cy="828791"/>
          </a:xfrm>
          <a:prstGeom prst="rect">
            <a:avLst/>
          </a:prstGeom>
        </p:spPr>
      </p:pic>
      <p:sp>
        <p:nvSpPr>
          <p:cNvPr id="12" name="بیضوی نارنجی"/>
          <p:cNvSpPr/>
          <p:nvPr/>
        </p:nvSpPr>
        <p:spPr>
          <a:xfrm>
            <a:off x="5704115" y="144777"/>
            <a:ext cx="1277624" cy="127762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3" name="متصل کننده پیکان"/>
          <p:cNvCxnSpPr>
            <a:stCxn id="12" idx="4"/>
            <a:endCxn id="19" idx="0"/>
          </p:cNvCxnSpPr>
          <p:nvPr/>
        </p:nvCxnSpPr>
        <p:spPr>
          <a:xfrm>
            <a:off x="6342927" y="1422401"/>
            <a:ext cx="39730" cy="76925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کادر متن مربع جمله 1"/>
          <p:cNvSpPr txBox="1"/>
          <p:nvPr/>
        </p:nvSpPr>
        <p:spPr>
          <a:xfrm>
            <a:off x="5399314" y="2191657"/>
            <a:ext cx="196668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مربع جمله اول</a:t>
            </a:r>
            <a:endParaRPr lang="fa-IR" sz="2400" dirty="0">
              <a:solidFill>
                <a:schemeClr val="bg1"/>
              </a:solidFill>
            </a:endParaRPr>
          </a:p>
        </p:txBody>
      </p:sp>
      <p:sp>
        <p:nvSpPr>
          <p:cNvPr id="24" name="بیضوی نارنجی"/>
          <p:cNvSpPr/>
          <p:nvPr/>
        </p:nvSpPr>
        <p:spPr>
          <a:xfrm>
            <a:off x="3328037" y="401327"/>
            <a:ext cx="844011" cy="844011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25" name="متصل کننده پیکان"/>
          <p:cNvCxnSpPr>
            <a:stCxn id="24" idx="4"/>
            <a:endCxn id="26" idx="3"/>
          </p:cNvCxnSpPr>
          <p:nvPr/>
        </p:nvCxnSpPr>
        <p:spPr>
          <a:xfrm flipH="1">
            <a:off x="2739706" y="1245338"/>
            <a:ext cx="1010337" cy="40789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کادر متن جمله 1"/>
          <p:cNvSpPr txBox="1"/>
          <p:nvPr/>
        </p:nvSpPr>
        <p:spPr>
          <a:xfrm>
            <a:off x="773021" y="1422401"/>
            <a:ext cx="1966685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جمله اول</a:t>
            </a:r>
            <a:endParaRPr lang="fa-IR" sz="2400" dirty="0">
              <a:solidFill>
                <a:schemeClr val="bg1"/>
              </a:solidFill>
            </a:endParaRPr>
          </a:p>
        </p:txBody>
      </p:sp>
      <p:sp>
        <p:nvSpPr>
          <p:cNvPr id="35" name="کادر متن پاسخ 1"/>
          <p:cNvSpPr txBox="1"/>
          <p:nvPr/>
        </p:nvSpPr>
        <p:spPr>
          <a:xfrm>
            <a:off x="8730007" y="3358114"/>
            <a:ext cx="3160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chemeClr val="accent2"/>
                </a:solidFill>
              </a:rPr>
              <a:t>مربع جمله اول است .</a:t>
            </a:r>
            <a:endParaRPr lang="fa-IR" sz="3200" dirty="0">
              <a:solidFill>
                <a:schemeClr val="accent2"/>
              </a:solidFill>
            </a:endParaRPr>
          </a:p>
        </p:txBody>
      </p:sp>
      <p:pic>
        <p:nvPicPr>
          <p:cNvPr id="38" name="تصویر سوال اول" descr="برش صفحه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514" y="2785220"/>
            <a:ext cx="8678486" cy="609685"/>
          </a:xfrm>
          <a:prstGeom prst="rect">
            <a:avLst/>
          </a:prstGeom>
        </p:spPr>
      </p:pic>
      <p:pic>
        <p:nvPicPr>
          <p:cNvPr id="39" name="تصویر سوال 2" descr="برش صفحه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543" y="3942889"/>
            <a:ext cx="9116697" cy="581106"/>
          </a:xfrm>
          <a:prstGeom prst="rect">
            <a:avLst/>
          </a:prstGeom>
        </p:spPr>
      </p:pic>
      <p:sp>
        <p:nvSpPr>
          <p:cNvPr id="46" name="بیضوی سبز"/>
          <p:cNvSpPr/>
          <p:nvPr/>
        </p:nvSpPr>
        <p:spPr>
          <a:xfrm>
            <a:off x="7135666" y="144777"/>
            <a:ext cx="1277624" cy="1277624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7" name="متصل کننده پیکان"/>
          <p:cNvCxnSpPr>
            <a:stCxn id="46" idx="5"/>
            <a:endCxn id="48" idx="0"/>
          </p:cNvCxnSpPr>
          <p:nvPr/>
        </p:nvCxnSpPr>
        <p:spPr>
          <a:xfrm>
            <a:off x="8226186" y="1235297"/>
            <a:ext cx="1451317" cy="956360"/>
          </a:xfrm>
          <a:prstGeom prst="straightConnector1">
            <a:avLst/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کادر متن مربع حاصل ضرب"/>
          <p:cNvSpPr txBox="1"/>
          <p:nvPr/>
        </p:nvSpPr>
        <p:spPr>
          <a:xfrm>
            <a:off x="7852757" y="2191657"/>
            <a:ext cx="3649492" cy="46166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دو برابر حاصل ضرب دو جمله</a:t>
            </a:r>
            <a:endParaRPr lang="fa-IR" sz="2400" dirty="0">
              <a:solidFill>
                <a:schemeClr val="bg1"/>
              </a:solidFill>
            </a:endParaRPr>
          </a:p>
        </p:txBody>
      </p:sp>
      <p:sp>
        <p:nvSpPr>
          <p:cNvPr id="53" name="کادر متن پاسخ 2"/>
          <p:cNvSpPr txBox="1"/>
          <p:nvPr/>
        </p:nvSpPr>
        <p:spPr>
          <a:xfrm>
            <a:off x="3968496" y="4505993"/>
            <a:ext cx="787098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chemeClr val="accent2"/>
                </a:solidFill>
              </a:rPr>
              <a:t>دو برابر حاصل ضرب دو جمله است .</a:t>
            </a:r>
            <a:endParaRPr lang="fa-IR" sz="3200" dirty="0">
              <a:solidFill>
                <a:schemeClr val="accent2"/>
              </a:solidFill>
            </a:endParaRPr>
          </a:p>
        </p:txBody>
      </p:sp>
      <p:pic>
        <p:nvPicPr>
          <p:cNvPr id="55" name="تصویر سوال 3" descr="برش صفحه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710" y="5087099"/>
            <a:ext cx="8106906" cy="562053"/>
          </a:xfrm>
          <a:prstGeom prst="rect">
            <a:avLst/>
          </a:prstGeom>
        </p:spPr>
      </p:pic>
      <p:sp>
        <p:nvSpPr>
          <p:cNvPr id="56" name="بیضوی نارنجی تیره"/>
          <p:cNvSpPr/>
          <p:nvPr/>
        </p:nvSpPr>
        <p:spPr>
          <a:xfrm>
            <a:off x="8562467" y="453123"/>
            <a:ext cx="641687" cy="641687"/>
          </a:xfrm>
          <a:prstGeom prst="ellipse">
            <a:avLst/>
          </a:prstGeom>
          <a:noFill/>
          <a:ln w="38100">
            <a:solidFill>
              <a:srgbClr val="F47A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57" name="متصل کننده پیکان"/>
          <p:cNvCxnSpPr>
            <a:stCxn id="56" idx="5"/>
            <a:endCxn id="58" idx="0"/>
          </p:cNvCxnSpPr>
          <p:nvPr/>
        </p:nvCxnSpPr>
        <p:spPr>
          <a:xfrm>
            <a:off x="9110181" y="1000837"/>
            <a:ext cx="1408726" cy="421564"/>
          </a:xfrm>
          <a:prstGeom prst="straightConnector1">
            <a:avLst/>
          </a:prstGeom>
          <a:ln w="38100">
            <a:solidFill>
              <a:srgbClr val="F47A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کادر متن مربع جمله 2"/>
          <p:cNvSpPr txBox="1"/>
          <p:nvPr/>
        </p:nvSpPr>
        <p:spPr>
          <a:xfrm>
            <a:off x="9535564" y="1422401"/>
            <a:ext cx="1966685" cy="461665"/>
          </a:xfrm>
          <a:prstGeom prst="rect">
            <a:avLst/>
          </a:prstGeom>
          <a:solidFill>
            <a:srgbClr val="F47A3B"/>
          </a:solidFill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مربع جمله دوم</a:t>
            </a:r>
            <a:endParaRPr lang="fa-IR" sz="2400" dirty="0">
              <a:solidFill>
                <a:schemeClr val="bg1"/>
              </a:solidFill>
            </a:endParaRPr>
          </a:p>
        </p:txBody>
      </p:sp>
      <p:sp>
        <p:nvSpPr>
          <p:cNvPr id="73" name="بیضوی نارنجی تیره جمله 2"/>
          <p:cNvSpPr/>
          <p:nvPr/>
        </p:nvSpPr>
        <p:spPr>
          <a:xfrm>
            <a:off x="4262192" y="451173"/>
            <a:ext cx="643637" cy="643637"/>
          </a:xfrm>
          <a:prstGeom prst="ellipse">
            <a:avLst/>
          </a:prstGeom>
          <a:noFill/>
          <a:ln w="38100">
            <a:solidFill>
              <a:srgbClr val="F47A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74" name="متصل کننده پیکان"/>
          <p:cNvCxnSpPr>
            <a:stCxn id="73" idx="4"/>
            <a:endCxn id="75" idx="0"/>
          </p:cNvCxnSpPr>
          <p:nvPr/>
        </p:nvCxnSpPr>
        <p:spPr>
          <a:xfrm>
            <a:off x="4584011" y="1094810"/>
            <a:ext cx="82242" cy="332125"/>
          </a:xfrm>
          <a:prstGeom prst="straightConnector1">
            <a:avLst/>
          </a:prstGeom>
          <a:ln w="38100">
            <a:solidFill>
              <a:srgbClr val="F47A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کادر متن جمله 2"/>
          <p:cNvSpPr txBox="1"/>
          <p:nvPr/>
        </p:nvSpPr>
        <p:spPr>
          <a:xfrm>
            <a:off x="3682910" y="1426935"/>
            <a:ext cx="1966685" cy="461665"/>
          </a:xfrm>
          <a:prstGeom prst="rect">
            <a:avLst/>
          </a:prstGeom>
          <a:solidFill>
            <a:srgbClr val="F47A3B"/>
          </a:solidFill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جمله دوم</a:t>
            </a:r>
            <a:endParaRPr lang="fa-IR" sz="2400" dirty="0">
              <a:solidFill>
                <a:schemeClr val="bg1"/>
              </a:solidFill>
            </a:endParaRPr>
          </a:p>
        </p:txBody>
      </p:sp>
      <p:sp>
        <p:nvSpPr>
          <p:cNvPr id="82" name="کادر متن پاسخ 3"/>
          <p:cNvSpPr txBox="1"/>
          <p:nvPr/>
        </p:nvSpPr>
        <p:spPr>
          <a:xfrm>
            <a:off x="8679197" y="5627481"/>
            <a:ext cx="316028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 smtClean="0">
                <a:solidFill>
                  <a:schemeClr val="accent2"/>
                </a:solidFill>
              </a:rPr>
              <a:t>مربع جمله دوم است .</a:t>
            </a:r>
            <a:endParaRPr lang="fa-IR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4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4" grpId="0" animBg="1"/>
      <p:bldP spid="26" grpId="0" animBg="1"/>
      <p:bldP spid="35" grpId="0"/>
      <p:bldP spid="46" grpId="0" animBg="1"/>
      <p:bldP spid="48" grpId="0" animBg="1"/>
      <p:bldP spid="53" grpId="0"/>
      <p:bldP spid="56" grpId="0" animBg="1"/>
      <p:bldP spid="58" grpId="0" animBg="1"/>
      <p:bldP spid="73" grpId="0" animBg="1"/>
      <p:bldP spid="75" grpId="0" animBg="1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تصویر سوال" descr="برش صفحه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415" y="145140"/>
            <a:ext cx="8383170" cy="3191320"/>
          </a:xfrm>
          <a:prstGeom prst="rect">
            <a:avLst/>
          </a:prstGeom>
        </p:spPr>
      </p:pic>
      <p:pic>
        <p:nvPicPr>
          <p:cNvPr id="6" name="تصویر پاسخ" descr="برش صفحه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363" y="3637777"/>
            <a:ext cx="6973273" cy="1324160"/>
          </a:xfrm>
          <a:prstGeom prst="rect">
            <a:avLst/>
          </a:prstGeom>
        </p:spPr>
      </p:pic>
      <p:sp>
        <p:nvSpPr>
          <p:cNvPr id="7" name="مستطیل پرده"/>
          <p:cNvSpPr/>
          <p:nvPr/>
        </p:nvSpPr>
        <p:spPr>
          <a:xfrm>
            <a:off x="5367080" y="3637776"/>
            <a:ext cx="961150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مستطیل پرده"/>
          <p:cNvSpPr/>
          <p:nvPr/>
        </p:nvSpPr>
        <p:spPr>
          <a:xfrm>
            <a:off x="6328229" y="3637776"/>
            <a:ext cx="2293257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مستطیل پرده"/>
          <p:cNvSpPr/>
          <p:nvPr/>
        </p:nvSpPr>
        <p:spPr>
          <a:xfrm>
            <a:off x="2728687" y="3648660"/>
            <a:ext cx="2638392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مستطیل پرده"/>
          <p:cNvSpPr/>
          <p:nvPr/>
        </p:nvSpPr>
        <p:spPr>
          <a:xfrm>
            <a:off x="2609363" y="4310027"/>
            <a:ext cx="5565374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مستطیل پرده"/>
          <p:cNvSpPr/>
          <p:nvPr/>
        </p:nvSpPr>
        <p:spPr>
          <a:xfrm>
            <a:off x="8174737" y="4299143"/>
            <a:ext cx="1407899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14" name="تصویر جمله اول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900" y="153318"/>
            <a:ext cx="5733193" cy="745571"/>
          </a:xfrm>
          <a:prstGeom prst="rect">
            <a:avLst/>
          </a:prstGeom>
        </p:spPr>
      </p:pic>
      <p:pic>
        <p:nvPicPr>
          <p:cNvPr id="16" name="تصویر حاصل ضرب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1035" y="259688"/>
            <a:ext cx="5733193" cy="552331"/>
          </a:xfrm>
          <a:prstGeom prst="rect">
            <a:avLst/>
          </a:prstGeom>
        </p:spPr>
      </p:pic>
      <p:pic>
        <p:nvPicPr>
          <p:cNvPr id="17" name="تصویر نتیجه" descr="برش صفحه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12" y="5203120"/>
            <a:ext cx="10736173" cy="704948"/>
          </a:xfrm>
          <a:prstGeom prst="rect">
            <a:avLst/>
          </a:prstGeom>
        </p:spPr>
      </p:pic>
      <p:sp>
        <p:nvSpPr>
          <p:cNvPr id="18" name="مستطیل پرده"/>
          <p:cNvSpPr/>
          <p:nvPr/>
        </p:nvSpPr>
        <p:spPr>
          <a:xfrm>
            <a:off x="8825693" y="5266317"/>
            <a:ext cx="2638392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مستطیل پرده"/>
          <p:cNvSpPr/>
          <p:nvPr/>
        </p:nvSpPr>
        <p:spPr>
          <a:xfrm>
            <a:off x="762855" y="5214004"/>
            <a:ext cx="5565374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481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تصویر تجزیه" descr="برش صفحه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681" y="429221"/>
            <a:ext cx="4934639" cy="1209844"/>
          </a:xfrm>
          <a:prstGeom prst="rect">
            <a:avLst/>
          </a:prstGeom>
        </p:spPr>
      </p:pic>
      <p:pic>
        <p:nvPicPr>
          <p:cNvPr id="5" name="تصویر سوال" descr="برش صفحه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206" y="2619262"/>
            <a:ext cx="6001588" cy="1619476"/>
          </a:xfrm>
          <a:prstGeom prst="rect">
            <a:avLst/>
          </a:prstGeom>
        </p:spPr>
      </p:pic>
      <p:sp>
        <p:nvSpPr>
          <p:cNvPr id="6" name="مستطیل پرده"/>
          <p:cNvSpPr/>
          <p:nvPr/>
        </p:nvSpPr>
        <p:spPr>
          <a:xfrm>
            <a:off x="5962165" y="2619262"/>
            <a:ext cx="990177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مستطیل پرده"/>
          <p:cNvSpPr/>
          <p:nvPr/>
        </p:nvSpPr>
        <p:spPr>
          <a:xfrm>
            <a:off x="6952342" y="2619261"/>
            <a:ext cx="2144452" cy="595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فرم آزاد پرده"/>
          <p:cNvSpPr/>
          <p:nvPr/>
        </p:nvSpPr>
        <p:spPr>
          <a:xfrm>
            <a:off x="3135086" y="3193143"/>
            <a:ext cx="1436914" cy="1132114"/>
          </a:xfrm>
          <a:custGeom>
            <a:avLst/>
            <a:gdLst>
              <a:gd name="connsiteX0" fmla="*/ 1436914 w 1436914"/>
              <a:gd name="connsiteY0" fmla="*/ 0 h 1132114"/>
              <a:gd name="connsiteX1" fmla="*/ 0 w 1436914"/>
              <a:gd name="connsiteY1" fmla="*/ 14514 h 1132114"/>
              <a:gd name="connsiteX2" fmla="*/ 0 w 1436914"/>
              <a:gd name="connsiteY2" fmla="*/ 1132114 h 1132114"/>
              <a:gd name="connsiteX3" fmla="*/ 1204685 w 1436914"/>
              <a:gd name="connsiteY3" fmla="*/ 1045028 h 1132114"/>
              <a:gd name="connsiteX4" fmla="*/ 1436914 w 1436914"/>
              <a:gd name="connsiteY4" fmla="*/ 0 h 113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6914" h="1132114">
                <a:moveTo>
                  <a:pt x="1436914" y="0"/>
                </a:moveTo>
                <a:lnTo>
                  <a:pt x="0" y="14514"/>
                </a:lnTo>
                <a:lnTo>
                  <a:pt x="0" y="1132114"/>
                </a:lnTo>
                <a:lnTo>
                  <a:pt x="1204685" y="1045028"/>
                </a:lnTo>
                <a:lnTo>
                  <a:pt x="143691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فرم آزاد پرده"/>
          <p:cNvSpPr/>
          <p:nvPr/>
        </p:nvSpPr>
        <p:spPr>
          <a:xfrm>
            <a:off x="4441371" y="3120571"/>
            <a:ext cx="1320800" cy="1016000"/>
          </a:xfrm>
          <a:custGeom>
            <a:avLst/>
            <a:gdLst>
              <a:gd name="connsiteX0" fmla="*/ 1161143 w 1320800"/>
              <a:gd name="connsiteY0" fmla="*/ 0 h 1016000"/>
              <a:gd name="connsiteX1" fmla="*/ 261258 w 1320800"/>
              <a:gd name="connsiteY1" fmla="*/ 0 h 1016000"/>
              <a:gd name="connsiteX2" fmla="*/ 0 w 1320800"/>
              <a:gd name="connsiteY2" fmla="*/ 1016000 h 1016000"/>
              <a:gd name="connsiteX3" fmla="*/ 1320800 w 1320800"/>
              <a:gd name="connsiteY3" fmla="*/ 1016000 h 1016000"/>
              <a:gd name="connsiteX4" fmla="*/ 1161143 w 1320800"/>
              <a:gd name="connsiteY4" fmla="*/ 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0800" h="1016000">
                <a:moveTo>
                  <a:pt x="1161143" y="0"/>
                </a:moveTo>
                <a:lnTo>
                  <a:pt x="261258" y="0"/>
                </a:lnTo>
                <a:lnTo>
                  <a:pt x="0" y="1016000"/>
                </a:lnTo>
                <a:lnTo>
                  <a:pt x="1320800" y="1016000"/>
                </a:lnTo>
                <a:lnTo>
                  <a:pt x="116114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فرم آزاد پرده"/>
          <p:cNvSpPr/>
          <p:nvPr/>
        </p:nvSpPr>
        <p:spPr>
          <a:xfrm>
            <a:off x="5762171" y="3193143"/>
            <a:ext cx="1291772" cy="986971"/>
          </a:xfrm>
          <a:custGeom>
            <a:avLst/>
            <a:gdLst>
              <a:gd name="connsiteX0" fmla="*/ 145143 w 1291772"/>
              <a:gd name="connsiteY0" fmla="*/ 972457 h 986971"/>
              <a:gd name="connsiteX1" fmla="*/ 14515 w 1291772"/>
              <a:gd name="connsiteY1" fmla="*/ 740228 h 986971"/>
              <a:gd name="connsiteX2" fmla="*/ 0 w 1291772"/>
              <a:gd name="connsiteY2" fmla="*/ 0 h 986971"/>
              <a:gd name="connsiteX3" fmla="*/ 1291772 w 1291772"/>
              <a:gd name="connsiteY3" fmla="*/ 551543 h 986971"/>
              <a:gd name="connsiteX4" fmla="*/ 1277258 w 1291772"/>
              <a:gd name="connsiteY4" fmla="*/ 986971 h 986971"/>
              <a:gd name="connsiteX5" fmla="*/ 145143 w 1291772"/>
              <a:gd name="connsiteY5" fmla="*/ 972457 h 986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1772" h="986971">
                <a:moveTo>
                  <a:pt x="145143" y="972457"/>
                </a:moveTo>
                <a:lnTo>
                  <a:pt x="14515" y="740228"/>
                </a:lnTo>
                <a:lnTo>
                  <a:pt x="0" y="0"/>
                </a:lnTo>
                <a:lnTo>
                  <a:pt x="1291772" y="551543"/>
                </a:lnTo>
                <a:lnTo>
                  <a:pt x="1277258" y="986971"/>
                </a:lnTo>
                <a:lnTo>
                  <a:pt x="145143" y="97245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23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gmath&amp;riazi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 Nazanin-Cambria Math">
      <a:majorFont>
        <a:latin typeface="Cambria Math"/>
        <a:ea typeface=""/>
        <a:cs typeface="B Nazanin"/>
      </a:majorFont>
      <a:minorFont>
        <a:latin typeface="Cambria Math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math&amp;riazi7" id="{D5C70343-98AC-4C06-A5CE-58022B46EBE5}" vid="{2678A124-D7CD-4A48-B7CD-ABC36521BEDB}"/>
    </a:ext>
  </a:extLst>
</a:theme>
</file>

<file path=ppt/theme/theme2.xml><?xml version="1.0" encoding="utf-8"?>
<a:theme xmlns:a="http://schemas.openxmlformats.org/drawingml/2006/main" name="طرح زمین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ریاضی نهم عبارت های جبری و مفهوم اتحاد</Template>
  <TotalTime>0</TotalTime>
  <Words>143</Words>
  <Application>Microsoft Office PowerPoint</Application>
  <PresentationFormat>Widescreen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Cambria Math</vt:lpstr>
      <vt:lpstr>Calibri</vt:lpstr>
      <vt:lpstr>Arial</vt:lpstr>
      <vt:lpstr>B Nazanin</vt:lpstr>
      <vt:lpstr>gmath&amp;riazi7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2022-01-29T06:07:29Z</dcterms:created>
  <dcterms:modified xsi:type="dcterms:W3CDTF">2022-01-29T06:07:52Z</dcterms:modified>
</cp:coreProperties>
</file>