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58" r:id="rId4"/>
    <p:sldId id="259" r:id="rId5"/>
    <p:sldId id="260" r:id="rId6"/>
    <p:sldId id="261" r:id="rId7"/>
    <p:sldId id="262" r:id="rId8"/>
    <p:sldId id="263" r:id="rId9"/>
    <p:sldId id="280" r:id="rId10"/>
    <p:sldId id="264" r:id="rId11"/>
    <p:sldId id="281" r:id="rId12"/>
    <p:sldId id="272" r:id="rId13"/>
    <p:sldId id="273" r:id="rId14"/>
    <p:sldId id="265" r:id="rId15"/>
    <p:sldId id="293" r:id="rId16"/>
    <p:sldId id="294" r:id="rId17"/>
    <p:sldId id="297" r:id="rId18"/>
    <p:sldId id="298" r:id="rId19"/>
    <p:sldId id="266" r:id="rId20"/>
    <p:sldId id="295" r:id="rId21"/>
    <p:sldId id="269" r:id="rId22"/>
    <p:sldId id="275" r:id="rId23"/>
    <p:sldId id="270" r:id="rId24"/>
    <p:sldId id="271" r:id="rId25"/>
    <p:sldId id="276" r:id="rId26"/>
    <p:sldId id="277" r:id="rId27"/>
    <p:sldId id="278" r:id="rId28"/>
    <p:sldId id="279" r:id="rId29"/>
    <p:sldId id="282" r:id="rId30"/>
    <p:sldId id="283" r:id="rId31"/>
    <p:sldId id="284" r:id="rId32"/>
    <p:sldId id="285" r:id="rId33"/>
    <p:sldId id="286" r:id="rId34"/>
    <p:sldId id="287" r:id="rId35"/>
    <p:sldId id="288" r:id="rId36"/>
    <p:sldId id="289" r:id="rId37"/>
    <p:sldId id="290" r:id="rId38"/>
    <p:sldId id="291" r:id="rId39"/>
    <p:sldId id="292" r:id="rId40"/>
    <p:sldId id="29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276" y="3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plotArea>
      <c:layout/>
      <c:lineChart>
        <c:grouping val="standard"/>
        <c:ser>
          <c:idx val="0"/>
          <c:order val="0"/>
          <c:tx>
            <c:strRef>
              <c:f>Sheet1!$B$1</c:f>
              <c:strCache>
                <c:ptCount val="1"/>
                <c:pt idx="0">
                  <c:v>Series 1</c:v>
                </c:pt>
              </c:strCache>
            </c:strRef>
          </c:tx>
          <c:cat>
            <c:strRef>
              <c:f>Sheet1!$A$2:$A$5</c:f>
              <c:strCache>
                <c:ptCount val="4"/>
                <c:pt idx="0">
                  <c:v>oloom</c:v>
                </c:pt>
                <c:pt idx="1">
                  <c:v>riazi</c:v>
                </c:pt>
                <c:pt idx="2">
                  <c:v>tarikh</c:v>
                </c:pt>
                <c:pt idx="3">
                  <c:v>zaban</c:v>
                </c:pt>
              </c:strCache>
            </c:strRef>
          </c:cat>
          <c:val>
            <c:numRef>
              <c:f>Sheet1!$B$2:$B$5</c:f>
              <c:numCache>
                <c:formatCode>General</c:formatCode>
                <c:ptCount val="4"/>
                <c:pt idx="0">
                  <c:v>41</c:v>
                </c:pt>
                <c:pt idx="1">
                  <c:v>31</c:v>
                </c:pt>
                <c:pt idx="2">
                  <c:v>64</c:v>
                </c:pt>
                <c:pt idx="3">
                  <c:v>76</c:v>
                </c:pt>
              </c:numCache>
            </c:numRef>
          </c:val>
        </c:ser>
        <c:marker val="1"/>
        <c:axId val="124439552"/>
        <c:axId val="124621952"/>
      </c:lineChart>
      <c:catAx>
        <c:axId val="124439552"/>
        <c:scaling>
          <c:orientation val="minMax"/>
        </c:scaling>
        <c:axPos val="b"/>
        <c:tickLblPos val="nextTo"/>
        <c:crossAx val="124621952"/>
        <c:crosses val="autoZero"/>
        <c:auto val="1"/>
        <c:lblAlgn val="ctr"/>
        <c:lblOffset val="100"/>
      </c:catAx>
      <c:valAx>
        <c:axId val="124621952"/>
        <c:scaling>
          <c:orientation val="minMax"/>
        </c:scaling>
        <c:axPos val="l"/>
        <c:majorGridlines/>
        <c:numFmt formatCode="General" sourceLinked="1"/>
        <c:tickLblPos val="nextTo"/>
        <c:crossAx val="124439552"/>
        <c:crosses val="autoZero"/>
        <c:crossBetween val="between"/>
      </c:valAx>
    </c:plotArea>
    <c:legend>
      <c:legendPos val="r"/>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4CF87F-8895-4860-BD34-FD977BC098A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4875DAF-0D5C-44AD-9F9B-5FBAEE866C2C}">
      <dgm:prSet phldrT="[Text]"/>
      <dgm:spPr/>
      <dgm:t>
        <a:bodyPr/>
        <a:lstStyle/>
        <a:p>
          <a:r>
            <a:rPr lang="fa-IR" dirty="0" smtClean="0">
              <a:latin typeface="Tahoma" pitchFamily="34" charset="0"/>
              <a:ea typeface="Tahoma" pitchFamily="34" charset="0"/>
              <a:cs typeface="Tahoma" pitchFamily="34" charset="0"/>
            </a:rPr>
            <a:t>انواع آزمونها</a:t>
          </a:r>
          <a:endParaRPr lang="en-US" dirty="0">
            <a:latin typeface="Tahoma" pitchFamily="34" charset="0"/>
            <a:ea typeface="Tahoma" pitchFamily="34" charset="0"/>
            <a:cs typeface="Tahoma" pitchFamily="34" charset="0"/>
          </a:endParaRPr>
        </a:p>
      </dgm:t>
    </dgm:pt>
    <dgm:pt modelId="{D4DC2D8E-398D-445E-B5E8-B0D226D06028}" type="parTrans" cxnId="{80314B13-8279-4D93-A5A5-14CEA97C85D4}">
      <dgm:prSet/>
      <dgm:spPr/>
      <dgm:t>
        <a:bodyPr/>
        <a:lstStyle/>
        <a:p>
          <a:endParaRPr lang="en-US"/>
        </a:p>
      </dgm:t>
    </dgm:pt>
    <dgm:pt modelId="{DF839AFA-C32D-4340-B16D-583A7826AA76}" type="sibTrans" cxnId="{80314B13-8279-4D93-A5A5-14CEA97C85D4}">
      <dgm:prSet/>
      <dgm:spPr/>
      <dgm:t>
        <a:bodyPr/>
        <a:lstStyle/>
        <a:p>
          <a:endParaRPr lang="en-US"/>
        </a:p>
      </dgm:t>
    </dgm:pt>
    <dgm:pt modelId="{4DAC035D-E180-4D46-BD59-F65C70A19C26}">
      <dgm:prSet phldrT="[Text]"/>
      <dgm:spPr/>
      <dgm:t>
        <a:bodyPr/>
        <a:lstStyle/>
        <a:p>
          <a:r>
            <a:rPr lang="fa-IR" dirty="0" smtClean="0">
              <a:latin typeface="Tahoma" pitchFamily="34" charset="0"/>
              <a:ea typeface="Tahoma" pitchFamily="34" charset="0"/>
              <a:cs typeface="Tahoma" pitchFamily="34" charset="0"/>
            </a:rPr>
            <a:t>آزمونهای شخصیت</a:t>
          </a:r>
          <a:endParaRPr lang="en-US" dirty="0">
            <a:latin typeface="Tahoma" pitchFamily="34" charset="0"/>
            <a:ea typeface="Tahoma" pitchFamily="34" charset="0"/>
            <a:cs typeface="Tahoma" pitchFamily="34" charset="0"/>
          </a:endParaRPr>
        </a:p>
      </dgm:t>
    </dgm:pt>
    <dgm:pt modelId="{5B27370C-ABF3-415B-9394-3F851C151862}" type="parTrans" cxnId="{9A1E65F0-FF05-4E24-9503-B17DF635769E}">
      <dgm:prSet/>
      <dgm:spPr/>
      <dgm:t>
        <a:bodyPr/>
        <a:lstStyle/>
        <a:p>
          <a:endParaRPr lang="en-US"/>
        </a:p>
      </dgm:t>
    </dgm:pt>
    <dgm:pt modelId="{2092F28C-0913-490E-A657-4943D0AC3578}" type="sibTrans" cxnId="{9A1E65F0-FF05-4E24-9503-B17DF635769E}">
      <dgm:prSet/>
      <dgm:spPr/>
      <dgm:t>
        <a:bodyPr/>
        <a:lstStyle/>
        <a:p>
          <a:endParaRPr lang="en-US"/>
        </a:p>
      </dgm:t>
    </dgm:pt>
    <dgm:pt modelId="{8CC36774-110E-43A0-8A21-D8B05107D0AB}">
      <dgm:prSet phldrT="[Text]"/>
      <dgm:spPr/>
      <dgm:t>
        <a:bodyPr/>
        <a:lstStyle/>
        <a:p>
          <a:r>
            <a:rPr lang="fa-IR" dirty="0" smtClean="0">
              <a:latin typeface="Tahoma" pitchFamily="34" charset="0"/>
              <a:ea typeface="Tahoma" pitchFamily="34" charset="0"/>
              <a:cs typeface="Tahoma" pitchFamily="34" charset="0"/>
            </a:rPr>
            <a:t>آزمونهای فرافکن</a:t>
          </a:r>
          <a:endParaRPr lang="en-US" dirty="0">
            <a:latin typeface="Tahoma" pitchFamily="34" charset="0"/>
            <a:ea typeface="Tahoma" pitchFamily="34" charset="0"/>
            <a:cs typeface="Tahoma" pitchFamily="34" charset="0"/>
          </a:endParaRPr>
        </a:p>
      </dgm:t>
    </dgm:pt>
    <dgm:pt modelId="{E1C10538-B456-4348-8D7A-9E8E35F0C679}" type="parTrans" cxnId="{CD146143-C776-45EA-B4E0-B51D085A13D6}">
      <dgm:prSet/>
      <dgm:spPr/>
      <dgm:t>
        <a:bodyPr/>
        <a:lstStyle/>
        <a:p>
          <a:endParaRPr lang="en-US"/>
        </a:p>
      </dgm:t>
    </dgm:pt>
    <dgm:pt modelId="{2E41E694-B652-4C1B-8BEF-4F39D282A647}" type="sibTrans" cxnId="{CD146143-C776-45EA-B4E0-B51D085A13D6}">
      <dgm:prSet/>
      <dgm:spPr/>
      <dgm:t>
        <a:bodyPr/>
        <a:lstStyle/>
        <a:p>
          <a:endParaRPr lang="en-US"/>
        </a:p>
      </dgm:t>
    </dgm:pt>
    <dgm:pt modelId="{02CF5191-1E04-479F-82C0-BE57F3EC64A7}">
      <dgm:prSet phldrT="[Text]"/>
      <dgm:spPr/>
      <dgm:t>
        <a:bodyPr/>
        <a:lstStyle/>
        <a:p>
          <a:r>
            <a:rPr lang="fa-IR" dirty="0" smtClean="0">
              <a:latin typeface="Tahoma" pitchFamily="34" charset="0"/>
              <a:ea typeface="Tahoma" pitchFamily="34" charset="0"/>
              <a:cs typeface="Tahoma" pitchFamily="34" charset="0"/>
            </a:rPr>
            <a:t>آزمونهای تحلیلی</a:t>
          </a:r>
          <a:endParaRPr lang="en-US" dirty="0">
            <a:latin typeface="Tahoma" pitchFamily="34" charset="0"/>
            <a:ea typeface="Tahoma" pitchFamily="34" charset="0"/>
            <a:cs typeface="Tahoma" pitchFamily="34" charset="0"/>
          </a:endParaRPr>
        </a:p>
      </dgm:t>
    </dgm:pt>
    <dgm:pt modelId="{516BA670-09E1-4E13-B67A-3B6B59285CB0}" type="parTrans" cxnId="{3F1543D7-98A1-429B-9642-638007E7893F}">
      <dgm:prSet/>
      <dgm:spPr/>
      <dgm:t>
        <a:bodyPr/>
        <a:lstStyle/>
        <a:p>
          <a:endParaRPr lang="en-US"/>
        </a:p>
      </dgm:t>
    </dgm:pt>
    <dgm:pt modelId="{8007CF50-E354-4825-BDE6-8FB2931D792D}" type="sibTrans" cxnId="{3F1543D7-98A1-429B-9642-638007E7893F}">
      <dgm:prSet/>
      <dgm:spPr/>
      <dgm:t>
        <a:bodyPr/>
        <a:lstStyle/>
        <a:p>
          <a:endParaRPr lang="en-US"/>
        </a:p>
      </dgm:t>
    </dgm:pt>
    <dgm:pt modelId="{78BD406C-0AB7-47E7-91C6-8AFC7F49A017}">
      <dgm:prSet phldrT="[Text]"/>
      <dgm:spPr/>
      <dgm:t>
        <a:bodyPr/>
        <a:lstStyle/>
        <a:p>
          <a:r>
            <a:rPr lang="fa-IR" dirty="0" smtClean="0">
              <a:latin typeface="Tahoma" pitchFamily="34" charset="0"/>
              <a:ea typeface="Tahoma" pitchFamily="34" charset="0"/>
              <a:cs typeface="Tahoma" pitchFamily="34" charset="0"/>
            </a:rPr>
            <a:t>آزمونهای استعداد</a:t>
          </a:r>
          <a:endParaRPr lang="en-US" dirty="0">
            <a:latin typeface="Tahoma" pitchFamily="34" charset="0"/>
            <a:ea typeface="Tahoma" pitchFamily="34" charset="0"/>
            <a:cs typeface="Tahoma" pitchFamily="34" charset="0"/>
          </a:endParaRPr>
        </a:p>
      </dgm:t>
    </dgm:pt>
    <dgm:pt modelId="{D5B8934F-D864-4D16-A5E5-9911F563F16E}" type="parTrans" cxnId="{B0159D26-F5EC-4E40-A17D-632631D796F3}">
      <dgm:prSet/>
      <dgm:spPr/>
      <dgm:t>
        <a:bodyPr/>
        <a:lstStyle/>
        <a:p>
          <a:endParaRPr lang="en-US"/>
        </a:p>
      </dgm:t>
    </dgm:pt>
    <dgm:pt modelId="{33FC4503-EB22-4BF0-94E5-0CDB93495245}" type="sibTrans" cxnId="{B0159D26-F5EC-4E40-A17D-632631D796F3}">
      <dgm:prSet/>
      <dgm:spPr/>
      <dgm:t>
        <a:bodyPr/>
        <a:lstStyle/>
        <a:p>
          <a:endParaRPr lang="en-US"/>
        </a:p>
      </dgm:t>
    </dgm:pt>
    <dgm:pt modelId="{7B189816-6BA7-4D0C-8BA9-7A7300EFDEB0}">
      <dgm:prSet phldrT="[Text]"/>
      <dgm:spPr/>
      <dgm:t>
        <a:bodyPr/>
        <a:lstStyle/>
        <a:p>
          <a:r>
            <a:rPr lang="fa-IR" dirty="0" smtClean="0">
              <a:latin typeface="Tahoma" pitchFamily="34" charset="0"/>
              <a:ea typeface="Tahoma" pitchFamily="34" charset="0"/>
              <a:cs typeface="Tahoma" pitchFamily="34" charset="0"/>
            </a:rPr>
            <a:t>استعدادبدنی</a:t>
          </a:r>
          <a:endParaRPr lang="en-US" dirty="0">
            <a:latin typeface="Tahoma" pitchFamily="34" charset="0"/>
            <a:ea typeface="Tahoma" pitchFamily="34" charset="0"/>
            <a:cs typeface="Tahoma" pitchFamily="34" charset="0"/>
          </a:endParaRPr>
        </a:p>
      </dgm:t>
    </dgm:pt>
    <dgm:pt modelId="{A39EFA74-0E5F-4F56-A416-BF861CF8DF05}" type="parTrans" cxnId="{71700235-0289-4D52-B5A0-490C19E25DFA}">
      <dgm:prSet/>
      <dgm:spPr/>
      <dgm:t>
        <a:bodyPr/>
        <a:lstStyle/>
        <a:p>
          <a:endParaRPr lang="en-US"/>
        </a:p>
      </dgm:t>
    </dgm:pt>
    <dgm:pt modelId="{BA9FB2F7-10C0-4ADF-9961-213113246899}" type="sibTrans" cxnId="{71700235-0289-4D52-B5A0-490C19E25DFA}">
      <dgm:prSet/>
      <dgm:spPr/>
      <dgm:t>
        <a:bodyPr/>
        <a:lstStyle/>
        <a:p>
          <a:endParaRPr lang="en-US"/>
        </a:p>
      </dgm:t>
    </dgm:pt>
    <dgm:pt modelId="{832A78A1-61DA-4802-AD4E-6B42957F3DEF}">
      <dgm:prSet/>
      <dgm:spPr/>
      <dgm:t>
        <a:bodyPr/>
        <a:lstStyle/>
        <a:p>
          <a:r>
            <a:rPr lang="fa-IR" dirty="0" smtClean="0">
              <a:latin typeface="Tahoma" pitchFamily="34" charset="0"/>
              <a:ea typeface="Tahoma" pitchFamily="34" charset="0"/>
              <a:cs typeface="Tahoma" pitchFamily="34" charset="0"/>
            </a:rPr>
            <a:t>آزمونهای یادگیری</a:t>
          </a:r>
          <a:endParaRPr lang="en-US" dirty="0">
            <a:latin typeface="Tahoma" pitchFamily="34" charset="0"/>
            <a:ea typeface="Tahoma" pitchFamily="34" charset="0"/>
            <a:cs typeface="Tahoma" pitchFamily="34" charset="0"/>
          </a:endParaRPr>
        </a:p>
      </dgm:t>
    </dgm:pt>
    <dgm:pt modelId="{BE232088-9C0C-47DA-A4F4-BE68BD8F96D9}" type="parTrans" cxnId="{FBA62803-FD39-43A8-A061-E5E526807CD3}">
      <dgm:prSet/>
      <dgm:spPr/>
    </dgm:pt>
    <dgm:pt modelId="{92861D72-4FE1-40C4-8A1B-5B2537E02B6F}" type="sibTrans" cxnId="{FBA62803-FD39-43A8-A061-E5E526807CD3}">
      <dgm:prSet/>
      <dgm:spPr/>
    </dgm:pt>
    <dgm:pt modelId="{5ADC5ECA-AE64-4285-B67F-4CA470B9119E}">
      <dgm:prSet/>
      <dgm:spPr/>
      <dgm:t>
        <a:bodyPr/>
        <a:lstStyle/>
        <a:p>
          <a:r>
            <a:rPr lang="fa-IR" dirty="0" smtClean="0">
              <a:latin typeface="Tahoma" pitchFamily="34" charset="0"/>
              <a:ea typeface="Tahoma" pitchFamily="34" charset="0"/>
              <a:cs typeface="Tahoma" pitchFamily="34" charset="0"/>
            </a:rPr>
            <a:t>استعدادذهنی</a:t>
          </a:r>
          <a:endParaRPr lang="en-US" dirty="0">
            <a:latin typeface="Tahoma" pitchFamily="34" charset="0"/>
            <a:ea typeface="Tahoma" pitchFamily="34" charset="0"/>
            <a:cs typeface="Tahoma" pitchFamily="34" charset="0"/>
          </a:endParaRPr>
        </a:p>
      </dgm:t>
    </dgm:pt>
    <dgm:pt modelId="{750293DD-1842-4F51-B351-2B699272FEC6}" type="parTrans" cxnId="{C3D1172F-B18B-4DCE-BAA1-8BB515CCD844}">
      <dgm:prSet/>
      <dgm:spPr/>
    </dgm:pt>
    <dgm:pt modelId="{C45FE7DD-31A4-4135-837E-89E478A92D51}" type="sibTrans" cxnId="{C3D1172F-B18B-4DCE-BAA1-8BB515CCD844}">
      <dgm:prSet/>
      <dgm:spPr/>
    </dgm:pt>
    <dgm:pt modelId="{94907526-3E8F-4C6F-B7B3-A3407DD321AB}">
      <dgm:prSet/>
      <dgm:spPr/>
      <dgm:t>
        <a:bodyPr/>
        <a:lstStyle/>
        <a:p>
          <a:r>
            <a:rPr lang="fa-IR" dirty="0" smtClean="0">
              <a:latin typeface="Tahoma" pitchFamily="34" charset="0"/>
              <a:ea typeface="Tahoma" pitchFamily="34" charset="0"/>
              <a:cs typeface="Tahoma" pitchFamily="34" charset="0"/>
            </a:rPr>
            <a:t>آزمونهای معلومات</a:t>
          </a:r>
          <a:endParaRPr lang="en-US" dirty="0">
            <a:latin typeface="Tahoma" pitchFamily="34" charset="0"/>
            <a:ea typeface="Tahoma" pitchFamily="34" charset="0"/>
            <a:cs typeface="Tahoma" pitchFamily="34" charset="0"/>
          </a:endParaRPr>
        </a:p>
      </dgm:t>
    </dgm:pt>
    <dgm:pt modelId="{C8FBB58C-7999-4559-82FC-6D538F1C7DC3}" type="parTrans" cxnId="{B5A919CB-76AF-4BDB-A037-070CA998ADDD}">
      <dgm:prSet/>
      <dgm:spPr/>
    </dgm:pt>
    <dgm:pt modelId="{24318A2F-0053-4798-BF48-F6D8468D31B7}" type="sibTrans" cxnId="{B5A919CB-76AF-4BDB-A037-070CA998ADDD}">
      <dgm:prSet/>
      <dgm:spPr/>
    </dgm:pt>
    <dgm:pt modelId="{5B756825-1275-4E12-8756-89BCE07F1183}">
      <dgm:prSet/>
      <dgm:spPr/>
      <dgm:t>
        <a:bodyPr/>
        <a:lstStyle/>
        <a:p>
          <a:r>
            <a:rPr lang="fa-IR" dirty="0" smtClean="0">
              <a:latin typeface="Tahoma" pitchFamily="34" charset="0"/>
              <a:ea typeface="Tahoma" pitchFamily="34" charset="0"/>
              <a:cs typeface="Tahoma" pitchFamily="34" charset="0"/>
            </a:rPr>
            <a:t>آزمونهای مهارت</a:t>
          </a:r>
          <a:endParaRPr lang="en-US" dirty="0">
            <a:latin typeface="Tahoma" pitchFamily="34" charset="0"/>
            <a:ea typeface="Tahoma" pitchFamily="34" charset="0"/>
            <a:cs typeface="Tahoma" pitchFamily="34" charset="0"/>
          </a:endParaRPr>
        </a:p>
      </dgm:t>
    </dgm:pt>
    <dgm:pt modelId="{5588CD7F-0F89-4E99-BC2A-6680FBF56C7C}" type="parTrans" cxnId="{C77FB7F2-9130-468A-A044-6A259EB456F2}">
      <dgm:prSet/>
      <dgm:spPr/>
    </dgm:pt>
    <dgm:pt modelId="{B9D3C1BC-E30F-41CC-BE20-0044FB79B7F1}" type="sibTrans" cxnId="{C77FB7F2-9130-468A-A044-6A259EB456F2}">
      <dgm:prSet/>
      <dgm:spPr/>
    </dgm:pt>
    <dgm:pt modelId="{7EDBB20B-17A9-4CF7-9E20-F85B8D887F5C}" type="pres">
      <dgm:prSet presAssocID="{894CF87F-8895-4860-BD34-FD977BC098A4}" presName="hierChild1" presStyleCnt="0">
        <dgm:presLayoutVars>
          <dgm:chPref val="1"/>
          <dgm:dir/>
          <dgm:animOne val="branch"/>
          <dgm:animLvl val="lvl"/>
          <dgm:resizeHandles/>
        </dgm:presLayoutVars>
      </dgm:prSet>
      <dgm:spPr/>
      <dgm:t>
        <a:bodyPr/>
        <a:lstStyle/>
        <a:p>
          <a:endParaRPr lang="en-US"/>
        </a:p>
      </dgm:t>
    </dgm:pt>
    <dgm:pt modelId="{428B17D7-AA34-46D0-B822-FE04CB51E348}" type="pres">
      <dgm:prSet presAssocID="{64875DAF-0D5C-44AD-9F9B-5FBAEE866C2C}" presName="hierRoot1" presStyleCnt="0"/>
      <dgm:spPr/>
    </dgm:pt>
    <dgm:pt modelId="{5EBD5A6C-E798-452F-BDCF-996F0EE28476}" type="pres">
      <dgm:prSet presAssocID="{64875DAF-0D5C-44AD-9F9B-5FBAEE866C2C}" presName="composite" presStyleCnt="0"/>
      <dgm:spPr/>
    </dgm:pt>
    <dgm:pt modelId="{91651DDF-1AD4-4753-8AF1-03F1F2C8E68B}" type="pres">
      <dgm:prSet presAssocID="{64875DAF-0D5C-44AD-9F9B-5FBAEE866C2C}" presName="background" presStyleLbl="node0" presStyleIdx="0" presStyleCnt="1"/>
      <dgm:spPr/>
    </dgm:pt>
    <dgm:pt modelId="{75590966-0688-4E92-914B-EADFFBB84722}" type="pres">
      <dgm:prSet presAssocID="{64875DAF-0D5C-44AD-9F9B-5FBAEE866C2C}" presName="text" presStyleLbl="fgAcc0" presStyleIdx="0" presStyleCnt="1">
        <dgm:presLayoutVars>
          <dgm:chPref val="3"/>
        </dgm:presLayoutVars>
      </dgm:prSet>
      <dgm:spPr/>
      <dgm:t>
        <a:bodyPr/>
        <a:lstStyle/>
        <a:p>
          <a:endParaRPr lang="en-US"/>
        </a:p>
      </dgm:t>
    </dgm:pt>
    <dgm:pt modelId="{D459B72A-A116-427C-A88A-507239A795D2}" type="pres">
      <dgm:prSet presAssocID="{64875DAF-0D5C-44AD-9F9B-5FBAEE866C2C}" presName="hierChild2" presStyleCnt="0"/>
      <dgm:spPr/>
    </dgm:pt>
    <dgm:pt modelId="{1A3D7178-CFD1-474F-B698-2D0711AEF37D}" type="pres">
      <dgm:prSet presAssocID="{5B27370C-ABF3-415B-9394-3F851C151862}" presName="Name10" presStyleLbl="parChTrans1D2" presStyleIdx="0" presStyleCnt="3"/>
      <dgm:spPr/>
      <dgm:t>
        <a:bodyPr/>
        <a:lstStyle/>
        <a:p>
          <a:endParaRPr lang="en-US"/>
        </a:p>
      </dgm:t>
    </dgm:pt>
    <dgm:pt modelId="{9E1E245D-A8F8-41AC-910E-7CD19B940648}" type="pres">
      <dgm:prSet presAssocID="{4DAC035D-E180-4D46-BD59-F65C70A19C26}" presName="hierRoot2" presStyleCnt="0"/>
      <dgm:spPr/>
    </dgm:pt>
    <dgm:pt modelId="{F5D944FB-1291-458F-AEEE-7D7425FD5D43}" type="pres">
      <dgm:prSet presAssocID="{4DAC035D-E180-4D46-BD59-F65C70A19C26}" presName="composite2" presStyleCnt="0"/>
      <dgm:spPr/>
    </dgm:pt>
    <dgm:pt modelId="{53E93706-DFC3-41CE-91CB-7D9A314DBD9D}" type="pres">
      <dgm:prSet presAssocID="{4DAC035D-E180-4D46-BD59-F65C70A19C26}" presName="background2" presStyleLbl="node2" presStyleIdx="0" presStyleCnt="3"/>
      <dgm:spPr/>
    </dgm:pt>
    <dgm:pt modelId="{C7AE3C0E-7DF1-4809-9FEE-FFC157A03A68}" type="pres">
      <dgm:prSet presAssocID="{4DAC035D-E180-4D46-BD59-F65C70A19C26}" presName="text2" presStyleLbl="fgAcc2" presStyleIdx="0" presStyleCnt="3">
        <dgm:presLayoutVars>
          <dgm:chPref val="3"/>
        </dgm:presLayoutVars>
      </dgm:prSet>
      <dgm:spPr/>
      <dgm:t>
        <a:bodyPr/>
        <a:lstStyle/>
        <a:p>
          <a:endParaRPr lang="en-US"/>
        </a:p>
      </dgm:t>
    </dgm:pt>
    <dgm:pt modelId="{967ABD03-1221-4149-993E-072FFD54413E}" type="pres">
      <dgm:prSet presAssocID="{4DAC035D-E180-4D46-BD59-F65C70A19C26}" presName="hierChild3" presStyleCnt="0"/>
      <dgm:spPr/>
    </dgm:pt>
    <dgm:pt modelId="{75C335B8-AB66-4287-8CCB-1168404D61E8}" type="pres">
      <dgm:prSet presAssocID="{E1C10538-B456-4348-8D7A-9E8E35F0C679}" presName="Name17" presStyleLbl="parChTrans1D3" presStyleIdx="0" presStyleCnt="6"/>
      <dgm:spPr/>
      <dgm:t>
        <a:bodyPr/>
        <a:lstStyle/>
        <a:p>
          <a:endParaRPr lang="en-US"/>
        </a:p>
      </dgm:t>
    </dgm:pt>
    <dgm:pt modelId="{870502A4-9466-4531-8F50-E06E959CCF20}" type="pres">
      <dgm:prSet presAssocID="{8CC36774-110E-43A0-8A21-D8B05107D0AB}" presName="hierRoot3" presStyleCnt="0"/>
      <dgm:spPr/>
    </dgm:pt>
    <dgm:pt modelId="{087F3302-1915-457F-95EF-A9B8800E342F}" type="pres">
      <dgm:prSet presAssocID="{8CC36774-110E-43A0-8A21-D8B05107D0AB}" presName="composite3" presStyleCnt="0"/>
      <dgm:spPr/>
    </dgm:pt>
    <dgm:pt modelId="{05A96AC1-0C67-431F-876D-80DBB2E118C1}" type="pres">
      <dgm:prSet presAssocID="{8CC36774-110E-43A0-8A21-D8B05107D0AB}" presName="background3" presStyleLbl="node3" presStyleIdx="0" presStyleCnt="6"/>
      <dgm:spPr/>
    </dgm:pt>
    <dgm:pt modelId="{16D91C87-B0CD-4A0D-A623-AA9E9374698C}" type="pres">
      <dgm:prSet presAssocID="{8CC36774-110E-43A0-8A21-D8B05107D0AB}" presName="text3" presStyleLbl="fgAcc3" presStyleIdx="0" presStyleCnt="6">
        <dgm:presLayoutVars>
          <dgm:chPref val="3"/>
        </dgm:presLayoutVars>
      </dgm:prSet>
      <dgm:spPr/>
      <dgm:t>
        <a:bodyPr/>
        <a:lstStyle/>
        <a:p>
          <a:endParaRPr lang="en-US"/>
        </a:p>
      </dgm:t>
    </dgm:pt>
    <dgm:pt modelId="{CEE17AE2-3003-493E-9E15-372A64E48E2B}" type="pres">
      <dgm:prSet presAssocID="{8CC36774-110E-43A0-8A21-D8B05107D0AB}" presName="hierChild4" presStyleCnt="0"/>
      <dgm:spPr/>
    </dgm:pt>
    <dgm:pt modelId="{A9D04271-CC4E-47A9-B79D-6C032990EEA9}" type="pres">
      <dgm:prSet presAssocID="{516BA670-09E1-4E13-B67A-3B6B59285CB0}" presName="Name17" presStyleLbl="parChTrans1D3" presStyleIdx="1" presStyleCnt="6"/>
      <dgm:spPr/>
      <dgm:t>
        <a:bodyPr/>
        <a:lstStyle/>
        <a:p>
          <a:endParaRPr lang="en-US"/>
        </a:p>
      </dgm:t>
    </dgm:pt>
    <dgm:pt modelId="{17375D3C-270F-458F-A1EF-89D7E39FF4A9}" type="pres">
      <dgm:prSet presAssocID="{02CF5191-1E04-479F-82C0-BE57F3EC64A7}" presName="hierRoot3" presStyleCnt="0"/>
      <dgm:spPr/>
    </dgm:pt>
    <dgm:pt modelId="{4DEB32C2-EE94-41B6-A963-4A51EF42828F}" type="pres">
      <dgm:prSet presAssocID="{02CF5191-1E04-479F-82C0-BE57F3EC64A7}" presName="composite3" presStyleCnt="0"/>
      <dgm:spPr/>
    </dgm:pt>
    <dgm:pt modelId="{33D47B2E-F8DD-4FB2-A99B-6DB94AC4963E}" type="pres">
      <dgm:prSet presAssocID="{02CF5191-1E04-479F-82C0-BE57F3EC64A7}" presName="background3" presStyleLbl="node3" presStyleIdx="1" presStyleCnt="6"/>
      <dgm:spPr/>
    </dgm:pt>
    <dgm:pt modelId="{BB518092-7F07-462B-A4E7-6CF4C273BED9}" type="pres">
      <dgm:prSet presAssocID="{02CF5191-1E04-479F-82C0-BE57F3EC64A7}" presName="text3" presStyleLbl="fgAcc3" presStyleIdx="1" presStyleCnt="6">
        <dgm:presLayoutVars>
          <dgm:chPref val="3"/>
        </dgm:presLayoutVars>
      </dgm:prSet>
      <dgm:spPr/>
      <dgm:t>
        <a:bodyPr/>
        <a:lstStyle/>
        <a:p>
          <a:endParaRPr lang="en-US"/>
        </a:p>
      </dgm:t>
    </dgm:pt>
    <dgm:pt modelId="{EE3EEAC5-4ED4-4542-852E-E5EE3AC0D2B4}" type="pres">
      <dgm:prSet presAssocID="{02CF5191-1E04-479F-82C0-BE57F3EC64A7}" presName="hierChild4" presStyleCnt="0"/>
      <dgm:spPr/>
    </dgm:pt>
    <dgm:pt modelId="{A8E7435F-67DC-4F46-9D14-29394B85FB08}" type="pres">
      <dgm:prSet presAssocID="{BE232088-9C0C-47DA-A4F4-BE68BD8F96D9}" presName="Name10" presStyleLbl="parChTrans1D2" presStyleIdx="1" presStyleCnt="3"/>
      <dgm:spPr/>
    </dgm:pt>
    <dgm:pt modelId="{379DF7A9-58F4-4F30-AEED-105FEA5D9B64}" type="pres">
      <dgm:prSet presAssocID="{832A78A1-61DA-4802-AD4E-6B42957F3DEF}" presName="hierRoot2" presStyleCnt="0"/>
      <dgm:spPr/>
    </dgm:pt>
    <dgm:pt modelId="{25005C7A-0FB4-4A56-9F9F-C65165FC4CD6}" type="pres">
      <dgm:prSet presAssocID="{832A78A1-61DA-4802-AD4E-6B42957F3DEF}" presName="composite2" presStyleCnt="0"/>
      <dgm:spPr/>
    </dgm:pt>
    <dgm:pt modelId="{269B0AA9-E3AE-437D-8BFC-7DE45CA350B7}" type="pres">
      <dgm:prSet presAssocID="{832A78A1-61DA-4802-AD4E-6B42957F3DEF}" presName="background2" presStyleLbl="node2" presStyleIdx="1" presStyleCnt="3"/>
      <dgm:spPr/>
    </dgm:pt>
    <dgm:pt modelId="{7EDEEA18-B193-418E-9899-1530B5A2B0C6}" type="pres">
      <dgm:prSet presAssocID="{832A78A1-61DA-4802-AD4E-6B42957F3DEF}" presName="text2" presStyleLbl="fgAcc2" presStyleIdx="1" presStyleCnt="3">
        <dgm:presLayoutVars>
          <dgm:chPref val="3"/>
        </dgm:presLayoutVars>
      </dgm:prSet>
      <dgm:spPr/>
      <dgm:t>
        <a:bodyPr/>
        <a:lstStyle/>
        <a:p>
          <a:endParaRPr lang="en-US"/>
        </a:p>
      </dgm:t>
    </dgm:pt>
    <dgm:pt modelId="{81AE818C-493B-4B5E-BB7F-AC41B2928F80}" type="pres">
      <dgm:prSet presAssocID="{832A78A1-61DA-4802-AD4E-6B42957F3DEF}" presName="hierChild3" presStyleCnt="0"/>
      <dgm:spPr/>
    </dgm:pt>
    <dgm:pt modelId="{66F4101A-3C73-4159-AF3B-1A380FD2EBBD}" type="pres">
      <dgm:prSet presAssocID="{C8FBB58C-7999-4559-82FC-6D538F1C7DC3}" presName="Name17" presStyleLbl="parChTrans1D3" presStyleIdx="2" presStyleCnt="6"/>
      <dgm:spPr/>
    </dgm:pt>
    <dgm:pt modelId="{A94AD0EC-A90D-4680-A53F-B0F055BBED46}" type="pres">
      <dgm:prSet presAssocID="{94907526-3E8F-4C6F-B7B3-A3407DD321AB}" presName="hierRoot3" presStyleCnt="0"/>
      <dgm:spPr/>
    </dgm:pt>
    <dgm:pt modelId="{D4697684-35A6-468B-8F08-1AA8BAFEB5FD}" type="pres">
      <dgm:prSet presAssocID="{94907526-3E8F-4C6F-B7B3-A3407DD321AB}" presName="composite3" presStyleCnt="0"/>
      <dgm:spPr/>
    </dgm:pt>
    <dgm:pt modelId="{5012422F-C5EA-4C5A-A26A-3246931EBFE6}" type="pres">
      <dgm:prSet presAssocID="{94907526-3E8F-4C6F-B7B3-A3407DD321AB}" presName="background3" presStyleLbl="node3" presStyleIdx="2" presStyleCnt="6"/>
      <dgm:spPr/>
    </dgm:pt>
    <dgm:pt modelId="{689492D2-5691-407D-BE0F-853D9EB053A2}" type="pres">
      <dgm:prSet presAssocID="{94907526-3E8F-4C6F-B7B3-A3407DD321AB}" presName="text3" presStyleLbl="fgAcc3" presStyleIdx="2" presStyleCnt="6">
        <dgm:presLayoutVars>
          <dgm:chPref val="3"/>
        </dgm:presLayoutVars>
      </dgm:prSet>
      <dgm:spPr/>
      <dgm:t>
        <a:bodyPr/>
        <a:lstStyle/>
        <a:p>
          <a:endParaRPr lang="en-US"/>
        </a:p>
      </dgm:t>
    </dgm:pt>
    <dgm:pt modelId="{0E048183-101B-4BDD-8963-E7D04D861931}" type="pres">
      <dgm:prSet presAssocID="{94907526-3E8F-4C6F-B7B3-A3407DD321AB}" presName="hierChild4" presStyleCnt="0"/>
      <dgm:spPr/>
    </dgm:pt>
    <dgm:pt modelId="{0EC5A340-A693-4194-A780-AD7E419A4318}" type="pres">
      <dgm:prSet presAssocID="{5588CD7F-0F89-4E99-BC2A-6680FBF56C7C}" presName="Name17" presStyleLbl="parChTrans1D3" presStyleIdx="3" presStyleCnt="6"/>
      <dgm:spPr/>
    </dgm:pt>
    <dgm:pt modelId="{02A6E14B-4E12-427D-953B-438A58DB2617}" type="pres">
      <dgm:prSet presAssocID="{5B756825-1275-4E12-8756-89BCE07F1183}" presName="hierRoot3" presStyleCnt="0"/>
      <dgm:spPr/>
    </dgm:pt>
    <dgm:pt modelId="{E8071F5D-8DD5-4E77-9D7B-66524B367E5C}" type="pres">
      <dgm:prSet presAssocID="{5B756825-1275-4E12-8756-89BCE07F1183}" presName="composite3" presStyleCnt="0"/>
      <dgm:spPr/>
    </dgm:pt>
    <dgm:pt modelId="{0A33BF06-3BB0-4F3A-ADD2-83ACBE5177BE}" type="pres">
      <dgm:prSet presAssocID="{5B756825-1275-4E12-8756-89BCE07F1183}" presName="background3" presStyleLbl="node3" presStyleIdx="3" presStyleCnt="6"/>
      <dgm:spPr/>
    </dgm:pt>
    <dgm:pt modelId="{42353D3D-360D-46C5-9DA8-369C44E6BBB2}" type="pres">
      <dgm:prSet presAssocID="{5B756825-1275-4E12-8756-89BCE07F1183}" presName="text3" presStyleLbl="fgAcc3" presStyleIdx="3" presStyleCnt="6">
        <dgm:presLayoutVars>
          <dgm:chPref val="3"/>
        </dgm:presLayoutVars>
      </dgm:prSet>
      <dgm:spPr/>
      <dgm:t>
        <a:bodyPr/>
        <a:lstStyle/>
        <a:p>
          <a:endParaRPr lang="en-US"/>
        </a:p>
      </dgm:t>
    </dgm:pt>
    <dgm:pt modelId="{A4AA9154-67BA-4997-B719-58BACC0E3C25}" type="pres">
      <dgm:prSet presAssocID="{5B756825-1275-4E12-8756-89BCE07F1183}" presName="hierChild4" presStyleCnt="0"/>
      <dgm:spPr/>
    </dgm:pt>
    <dgm:pt modelId="{3015AFD0-5DEF-4EE3-A15D-368487255147}" type="pres">
      <dgm:prSet presAssocID="{D5B8934F-D864-4D16-A5E5-9911F563F16E}" presName="Name10" presStyleLbl="parChTrans1D2" presStyleIdx="2" presStyleCnt="3"/>
      <dgm:spPr/>
      <dgm:t>
        <a:bodyPr/>
        <a:lstStyle/>
        <a:p>
          <a:endParaRPr lang="en-US"/>
        </a:p>
      </dgm:t>
    </dgm:pt>
    <dgm:pt modelId="{68DBDAEF-E729-4E8A-A82B-B638DB423DBE}" type="pres">
      <dgm:prSet presAssocID="{78BD406C-0AB7-47E7-91C6-8AFC7F49A017}" presName="hierRoot2" presStyleCnt="0"/>
      <dgm:spPr/>
    </dgm:pt>
    <dgm:pt modelId="{2DCBA1F0-51E0-4E2A-BA1A-C033B233809F}" type="pres">
      <dgm:prSet presAssocID="{78BD406C-0AB7-47E7-91C6-8AFC7F49A017}" presName="composite2" presStyleCnt="0"/>
      <dgm:spPr/>
    </dgm:pt>
    <dgm:pt modelId="{4F9B010E-D3DC-42DC-B95D-4F2495FA246E}" type="pres">
      <dgm:prSet presAssocID="{78BD406C-0AB7-47E7-91C6-8AFC7F49A017}" presName="background2" presStyleLbl="node2" presStyleIdx="2" presStyleCnt="3"/>
      <dgm:spPr/>
    </dgm:pt>
    <dgm:pt modelId="{5BBC2067-CFCE-4EFB-BCBB-020D567A188A}" type="pres">
      <dgm:prSet presAssocID="{78BD406C-0AB7-47E7-91C6-8AFC7F49A017}" presName="text2" presStyleLbl="fgAcc2" presStyleIdx="2" presStyleCnt="3">
        <dgm:presLayoutVars>
          <dgm:chPref val="3"/>
        </dgm:presLayoutVars>
      </dgm:prSet>
      <dgm:spPr/>
      <dgm:t>
        <a:bodyPr/>
        <a:lstStyle/>
        <a:p>
          <a:endParaRPr lang="en-US"/>
        </a:p>
      </dgm:t>
    </dgm:pt>
    <dgm:pt modelId="{4FA3C24E-EAA8-4CF7-9549-39E6FE1576D0}" type="pres">
      <dgm:prSet presAssocID="{78BD406C-0AB7-47E7-91C6-8AFC7F49A017}" presName="hierChild3" presStyleCnt="0"/>
      <dgm:spPr/>
    </dgm:pt>
    <dgm:pt modelId="{14C81540-3013-4E66-8494-5CCDAF7ED738}" type="pres">
      <dgm:prSet presAssocID="{A39EFA74-0E5F-4F56-A416-BF861CF8DF05}" presName="Name17" presStyleLbl="parChTrans1D3" presStyleIdx="4" presStyleCnt="6"/>
      <dgm:spPr/>
      <dgm:t>
        <a:bodyPr/>
        <a:lstStyle/>
        <a:p>
          <a:endParaRPr lang="en-US"/>
        </a:p>
      </dgm:t>
    </dgm:pt>
    <dgm:pt modelId="{74ABC139-1394-47E6-981A-FF276B390375}" type="pres">
      <dgm:prSet presAssocID="{7B189816-6BA7-4D0C-8BA9-7A7300EFDEB0}" presName="hierRoot3" presStyleCnt="0"/>
      <dgm:spPr/>
    </dgm:pt>
    <dgm:pt modelId="{F63FCCAE-CE04-4661-9227-DCE73CBF3CAF}" type="pres">
      <dgm:prSet presAssocID="{7B189816-6BA7-4D0C-8BA9-7A7300EFDEB0}" presName="composite3" presStyleCnt="0"/>
      <dgm:spPr/>
    </dgm:pt>
    <dgm:pt modelId="{6B5358F3-208D-4400-89F1-5E882E226CD7}" type="pres">
      <dgm:prSet presAssocID="{7B189816-6BA7-4D0C-8BA9-7A7300EFDEB0}" presName="background3" presStyleLbl="node3" presStyleIdx="4" presStyleCnt="6"/>
      <dgm:spPr/>
    </dgm:pt>
    <dgm:pt modelId="{390E05BD-09FE-4A85-B3E6-A61B856841AD}" type="pres">
      <dgm:prSet presAssocID="{7B189816-6BA7-4D0C-8BA9-7A7300EFDEB0}" presName="text3" presStyleLbl="fgAcc3" presStyleIdx="4" presStyleCnt="6">
        <dgm:presLayoutVars>
          <dgm:chPref val="3"/>
        </dgm:presLayoutVars>
      </dgm:prSet>
      <dgm:spPr/>
      <dgm:t>
        <a:bodyPr/>
        <a:lstStyle/>
        <a:p>
          <a:endParaRPr lang="en-US"/>
        </a:p>
      </dgm:t>
    </dgm:pt>
    <dgm:pt modelId="{0B1C4B7D-6225-4C27-9324-C2BC3B78E039}" type="pres">
      <dgm:prSet presAssocID="{7B189816-6BA7-4D0C-8BA9-7A7300EFDEB0}" presName="hierChild4" presStyleCnt="0"/>
      <dgm:spPr/>
    </dgm:pt>
    <dgm:pt modelId="{FCA6F81B-8AD0-4D98-AFB5-EC85252D0157}" type="pres">
      <dgm:prSet presAssocID="{750293DD-1842-4F51-B351-2B699272FEC6}" presName="Name17" presStyleLbl="parChTrans1D3" presStyleIdx="5" presStyleCnt="6"/>
      <dgm:spPr/>
    </dgm:pt>
    <dgm:pt modelId="{F90E7911-1937-4B41-9176-348572144D64}" type="pres">
      <dgm:prSet presAssocID="{5ADC5ECA-AE64-4285-B67F-4CA470B9119E}" presName="hierRoot3" presStyleCnt="0"/>
      <dgm:spPr/>
    </dgm:pt>
    <dgm:pt modelId="{4AA93B26-8D35-4238-AD50-3057FC737E57}" type="pres">
      <dgm:prSet presAssocID="{5ADC5ECA-AE64-4285-B67F-4CA470B9119E}" presName="composite3" presStyleCnt="0"/>
      <dgm:spPr/>
    </dgm:pt>
    <dgm:pt modelId="{91E88348-6359-456C-B77A-8397A494D263}" type="pres">
      <dgm:prSet presAssocID="{5ADC5ECA-AE64-4285-B67F-4CA470B9119E}" presName="background3" presStyleLbl="node3" presStyleIdx="5" presStyleCnt="6"/>
      <dgm:spPr/>
    </dgm:pt>
    <dgm:pt modelId="{6D482737-BE3F-4C55-BE65-B837447CDA3A}" type="pres">
      <dgm:prSet presAssocID="{5ADC5ECA-AE64-4285-B67F-4CA470B9119E}" presName="text3" presStyleLbl="fgAcc3" presStyleIdx="5" presStyleCnt="6">
        <dgm:presLayoutVars>
          <dgm:chPref val="3"/>
        </dgm:presLayoutVars>
      </dgm:prSet>
      <dgm:spPr/>
      <dgm:t>
        <a:bodyPr/>
        <a:lstStyle/>
        <a:p>
          <a:endParaRPr lang="en-US"/>
        </a:p>
      </dgm:t>
    </dgm:pt>
    <dgm:pt modelId="{CDD9DBFA-8F49-4DA5-98FB-2B8868A821F5}" type="pres">
      <dgm:prSet presAssocID="{5ADC5ECA-AE64-4285-B67F-4CA470B9119E}" presName="hierChild4" presStyleCnt="0"/>
      <dgm:spPr/>
    </dgm:pt>
  </dgm:ptLst>
  <dgm:cxnLst>
    <dgm:cxn modelId="{7E273ED2-395F-4FAB-B2AC-14FE174064E6}" type="presOf" srcId="{BE232088-9C0C-47DA-A4F4-BE68BD8F96D9}" destId="{A8E7435F-67DC-4F46-9D14-29394B85FB08}" srcOrd="0" destOrd="0" presId="urn:microsoft.com/office/officeart/2005/8/layout/hierarchy1"/>
    <dgm:cxn modelId="{76DC4796-6C25-4315-A533-7FCFF994362F}" type="presOf" srcId="{E1C10538-B456-4348-8D7A-9E8E35F0C679}" destId="{75C335B8-AB66-4287-8CCB-1168404D61E8}" srcOrd="0" destOrd="0" presId="urn:microsoft.com/office/officeart/2005/8/layout/hierarchy1"/>
    <dgm:cxn modelId="{E96448F9-FB3E-4BA2-86B8-88031A6B0A98}" type="presOf" srcId="{D5B8934F-D864-4D16-A5E5-9911F563F16E}" destId="{3015AFD0-5DEF-4EE3-A15D-368487255147}" srcOrd="0" destOrd="0" presId="urn:microsoft.com/office/officeart/2005/8/layout/hierarchy1"/>
    <dgm:cxn modelId="{66975E6A-4E2C-4727-9E65-C7D7F17305CA}" type="presOf" srcId="{5B756825-1275-4E12-8756-89BCE07F1183}" destId="{42353D3D-360D-46C5-9DA8-369C44E6BBB2}" srcOrd="0" destOrd="0" presId="urn:microsoft.com/office/officeart/2005/8/layout/hierarchy1"/>
    <dgm:cxn modelId="{71700235-0289-4D52-B5A0-490C19E25DFA}" srcId="{78BD406C-0AB7-47E7-91C6-8AFC7F49A017}" destId="{7B189816-6BA7-4D0C-8BA9-7A7300EFDEB0}" srcOrd="0" destOrd="0" parTransId="{A39EFA74-0E5F-4F56-A416-BF861CF8DF05}" sibTransId="{BA9FB2F7-10C0-4ADF-9961-213113246899}"/>
    <dgm:cxn modelId="{B0159D26-F5EC-4E40-A17D-632631D796F3}" srcId="{64875DAF-0D5C-44AD-9F9B-5FBAEE866C2C}" destId="{78BD406C-0AB7-47E7-91C6-8AFC7F49A017}" srcOrd="2" destOrd="0" parTransId="{D5B8934F-D864-4D16-A5E5-9911F563F16E}" sibTransId="{33FC4503-EB22-4BF0-94E5-0CDB93495245}"/>
    <dgm:cxn modelId="{CD146143-C776-45EA-B4E0-B51D085A13D6}" srcId="{4DAC035D-E180-4D46-BD59-F65C70A19C26}" destId="{8CC36774-110E-43A0-8A21-D8B05107D0AB}" srcOrd="0" destOrd="0" parTransId="{E1C10538-B456-4348-8D7A-9E8E35F0C679}" sibTransId="{2E41E694-B652-4C1B-8BEF-4F39D282A647}"/>
    <dgm:cxn modelId="{ABEDED8A-A051-4C75-95AD-1691C76AD41A}" type="presOf" srcId="{5588CD7F-0F89-4E99-BC2A-6680FBF56C7C}" destId="{0EC5A340-A693-4194-A780-AD7E419A4318}" srcOrd="0" destOrd="0" presId="urn:microsoft.com/office/officeart/2005/8/layout/hierarchy1"/>
    <dgm:cxn modelId="{8C2AD875-816D-481E-9B1A-443B88B29594}" type="presOf" srcId="{5ADC5ECA-AE64-4285-B67F-4CA470B9119E}" destId="{6D482737-BE3F-4C55-BE65-B837447CDA3A}" srcOrd="0" destOrd="0" presId="urn:microsoft.com/office/officeart/2005/8/layout/hierarchy1"/>
    <dgm:cxn modelId="{AD5B8D43-7F03-497C-A799-DA9F0CBA6B15}" type="presOf" srcId="{894CF87F-8895-4860-BD34-FD977BC098A4}" destId="{7EDBB20B-17A9-4CF7-9E20-F85B8D887F5C}" srcOrd="0" destOrd="0" presId="urn:microsoft.com/office/officeart/2005/8/layout/hierarchy1"/>
    <dgm:cxn modelId="{3A11413D-88BD-4971-AD50-47C263481DB2}" type="presOf" srcId="{02CF5191-1E04-479F-82C0-BE57F3EC64A7}" destId="{BB518092-7F07-462B-A4E7-6CF4C273BED9}" srcOrd="0" destOrd="0" presId="urn:microsoft.com/office/officeart/2005/8/layout/hierarchy1"/>
    <dgm:cxn modelId="{C77FB7F2-9130-468A-A044-6A259EB456F2}" srcId="{832A78A1-61DA-4802-AD4E-6B42957F3DEF}" destId="{5B756825-1275-4E12-8756-89BCE07F1183}" srcOrd="1" destOrd="0" parTransId="{5588CD7F-0F89-4E99-BC2A-6680FBF56C7C}" sibTransId="{B9D3C1BC-E30F-41CC-BE20-0044FB79B7F1}"/>
    <dgm:cxn modelId="{9A1E65F0-FF05-4E24-9503-B17DF635769E}" srcId="{64875DAF-0D5C-44AD-9F9B-5FBAEE866C2C}" destId="{4DAC035D-E180-4D46-BD59-F65C70A19C26}" srcOrd="0" destOrd="0" parTransId="{5B27370C-ABF3-415B-9394-3F851C151862}" sibTransId="{2092F28C-0913-490E-A657-4943D0AC3578}"/>
    <dgm:cxn modelId="{6DE0CE5D-0767-49AA-9BE6-1D3F9A998015}" type="presOf" srcId="{94907526-3E8F-4C6F-B7B3-A3407DD321AB}" destId="{689492D2-5691-407D-BE0F-853D9EB053A2}" srcOrd="0" destOrd="0" presId="urn:microsoft.com/office/officeart/2005/8/layout/hierarchy1"/>
    <dgm:cxn modelId="{C44B808A-89A2-406E-84BC-C85CEB77990D}" type="presOf" srcId="{7B189816-6BA7-4D0C-8BA9-7A7300EFDEB0}" destId="{390E05BD-09FE-4A85-B3E6-A61B856841AD}" srcOrd="0" destOrd="0" presId="urn:microsoft.com/office/officeart/2005/8/layout/hierarchy1"/>
    <dgm:cxn modelId="{E2334412-DB20-4D9D-A2D4-9FFCC7640C2C}" type="presOf" srcId="{4DAC035D-E180-4D46-BD59-F65C70A19C26}" destId="{C7AE3C0E-7DF1-4809-9FEE-FFC157A03A68}" srcOrd="0" destOrd="0" presId="urn:microsoft.com/office/officeart/2005/8/layout/hierarchy1"/>
    <dgm:cxn modelId="{B257DBF7-6CB9-4826-A733-FC0820A9C259}" type="presOf" srcId="{516BA670-09E1-4E13-B67A-3B6B59285CB0}" destId="{A9D04271-CC4E-47A9-B79D-6C032990EEA9}" srcOrd="0" destOrd="0" presId="urn:microsoft.com/office/officeart/2005/8/layout/hierarchy1"/>
    <dgm:cxn modelId="{FBA62803-FD39-43A8-A061-E5E526807CD3}" srcId="{64875DAF-0D5C-44AD-9F9B-5FBAEE866C2C}" destId="{832A78A1-61DA-4802-AD4E-6B42957F3DEF}" srcOrd="1" destOrd="0" parTransId="{BE232088-9C0C-47DA-A4F4-BE68BD8F96D9}" sibTransId="{92861D72-4FE1-40C4-8A1B-5B2537E02B6F}"/>
    <dgm:cxn modelId="{2F34B472-A0DB-4739-8D60-72B3E477F280}" type="presOf" srcId="{8CC36774-110E-43A0-8A21-D8B05107D0AB}" destId="{16D91C87-B0CD-4A0D-A623-AA9E9374698C}" srcOrd="0" destOrd="0" presId="urn:microsoft.com/office/officeart/2005/8/layout/hierarchy1"/>
    <dgm:cxn modelId="{B5A919CB-76AF-4BDB-A037-070CA998ADDD}" srcId="{832A78A1-61DA-4802-AD4E-6B42957F3DEF}" destId="{94907526-3E8F-4C6F-B7B3-A3407DD321AB}" srcOrd="0" destOrd="0" parTransId="{C8FBB58C-7999-4559-82FC-6D538F1C7DC3}" sibTransId="{24318A2F-0053-4798-BF48-F6D8468D31B7}"/>
    <dgm:cxn modelId="{72B83E29-CBA2-49F0-98EB-16A691B0886B}" type="presOf" srcId="{64875DAF-0D5C-44AD-9F9B-5FBAEE866C2C}" destId="{75590966-0688-4E92-914B-EADFFBB84722}" srcOrd="0" destOrd="0" presId="urn:microsoft.com/office/officeart/2005/8/layout/hierarchy1"/>
    <dgm:cxn modelId="{3F1543D7-98A1-429B-9642-638007E7893F}" srcId="{4DAC035D-E180-4D46-BD59-F65C70A19C26}" destId="{02CF5191-1E04-479F-82C0-BE57F3EC64A7}" srcOrd="1" destOrd="0" parTransId="{516BA670-09E1-4E13-B67A-3B6B59285CB0}" sibTransId="{8007CF50-E354-4825-BDE6-8FB2931D792D}"/>
    <dgm:cxn modelId="{C3D1172F-B18B-4DCE-BAA1-8BB515CCD844}" srcId="{78BD406C-0AB7-47E7-91C6-8AFC7F49A017}" destId="{5ADC5ECA-AE64-4285-B67F-4CA470B9119E}" srcOrd="1" destOrd="0" parTransId="{750293DD-1842-4F51-B351-2B699272FEC6}" sibTransId="{C45FE7DD-31A4-4135-837E-89E478A92D51}"/>
    <dgm:cxn modelId="{80314B13-8279-4D93-A5A5-14CEA97C85D4}" srcId="{894CF87F-8895-4860-BD34-FD977BC098A4}" destId="{64875DAF-0D5C-44AD-9F9B-5FBAEE866C2C}" srcOrd="0" destOrd="0" parTransId="{D4DC2D8E-398D-445E-B5E8-B0D226D06028}" sibTransId="{DF839AFA-C32D-4340-B16D-583A7826AA76}"/>
    <dgm:cxn modelId="{BFC58FE3-DCAF-4CCD-865C-97CB244FB53C}" type="presOf" srcId="{832A78A1-61DA-4802-AD4E-6B42957F3DEF}" destId="{7EDEEA18-B193-418E-9899-1530B5A2B0C6}" srcOrd="0" destOrd="0" presId="urn:microsoft.com/office/officeart/2005/8/layout/hierarchy1"/>
    <dgm:cxn modelId="{E993730F-4381-45BF-B7CC-078251D7117E}" type="presOf" srcId="{5B27370C-ABF3-415B-9394-3F851C151862}" destId="{1A3D7178-CFD1-474F-B698-2D0711AEF37D}" srcOrd="0" destOrd="0" presId="urn:microsoft.com/office/officeart/2005/8/layout/hierarchy1"/>
    <dgm:cxn modelId="{8BBE471D-8005-41BD-8080-290D7AAD3674}" type="presOf" srcId="{78BD406C-0AB7-47E7-91C6-8AFC7F49A017}" destId="{5BBC2067-CFCE-4EFB-BCBB-020D567A188A}" srcOrd="0" destOrd="0" presId="urn:microsoft.com/office/officeart/2005/8/layout/hierarchy1"/>
    <dgm:cxn modelId="{75F02B33-DA4B-45C5-A4C4-341D8B02B5EE}" type="presOf" srcId="{C8FBB58C-7999-4559-82FC-6D538F1C7DC3}" destId="{66F4101A-3C73-4159-AF3B-1A380FD2EBBD}" srcOrd="0" destOrd="0" presId="urn:microsoft.com/office/officeart/2005/8/layout/hierarchy1"/>
    <dgm:cxn modelId="{B9DE6651-614B-42DF-8BAF-030277271265}" type="presOf" srcId="{750293DD-1842-4F51-B351-2B699272FEC6}" destId="{FCA6F81B-8AD0-4D98-AFB5-EC85252D0157}" srcOrd="0" destOrd="0" presId="urn:microsoft.com/office/officeart/2005/8/layout/hierarchy1"/>
    <dgm:cxn modelId="{48ED9FC7-ADFA-4EB0-9B2C-DC44288FC4C0}" type="presOf" srcId="{A39EFA74-0E5F-4F56-A416-BF861CF8DF05}" destId="{14C81540-3013-4E66-8494-5CCDAF7ED738}" srcOrd="0" destOrd="0" presId="urn:microsoft.com/office/officeart/2005/8/layout/hierarchy1"/>
    <dgm:cxn modelId="{81A76CA1-E215-4DE1-BF2A-1032257F941A}" type="presParOf" srcId="{7EDBB20B-17A9-4CF7-9E20-F85B8D887F5C}" destId="{428B17D7-AA34-46D0-B822-FE04CB51E348}" srcOrd="0" destOrd="0" presId="urn:microsoft.com/office/officeart/2005/8/layout/hierarchy1"/>
    <dgm:cxn modelId="{47A706F0-E7F8-4A67-A4DE-E566F90957AE}" type="presParOf" srcId="{428B17D7-AA34-46D0-B822-FE04CB51E348}" destId="{5EBD5A6C-E798-452F-BDCF-996F0EE28476}" srcOrd="0" destOrd="0" presId="urn:microsoft.com/office/officeart/2005/8/layout/hierarchy1"/>
    <dgm:cxn modelId="{677CB812-E973-4A2D-BA36-AC7A9E0E556B}" type="presParOf" srcId="{5EBD5A6C-E798-452F-BDCF-996F0EE28476}" destId="{91651DDF-1AD4-4753-8AF1-03F1F2C8E68B}" srcOrd="0" destOrd="0" presId="urn:microsoft.com/office/officeart/2005/8/layout/hierarchy1"/>
    <dgm:cxn modelId="{913552B1-BDB6-4A4C-AAFC-BB57699D8424}" type="presParOf" srcId="{5EBD5A6C-E798-452F-BDCF-996F0EE28476}" destId="{75590966-0688-4E92-914B-EADFFBB84722}" srcOrd="1" destOrd="0" presId="urn:microsoft.com/office/officeart/2005/8/layout/hierarchy1"/>
    <dgm:cxn modelId="{565A27A6-2DF1-4148-B1BF-0F3AA363F6F9}" type="presParOf" srcId="{428B17D7-AA34-46D0-B822-FE04CB51E348}" destId="{D459B72A-A116-427C-A88A-507239A795D2}" srcOrd="1" destOrd="0" presId="urn:microsoft.com/office/officeart/2005/8/layout/hierarchy1"/>
    <dgm:cxn modelId="{0F4B1558-ADEB-44DD-960B-A0E8D8C9B99E}" type="presParOf" srcId="{D459B72A-A116-427C-A88A-507239A795D2}" destId="{1A3D7178-CFD1-474F-B698-2D0711AEF37D}" srcOrd="0" destOrd="0" presId="urn:microsoft.com/office/officeart/2005/8/layout/hierarchy1"/>
    <dgm:cxn modelId="{DCAFDB5A-5D37-4B89-8ED1-286B5CA977A4}" type="presParOf" srcId="{D459B72A-A116-427C-A88A-507239A795D2}" destId="{9E1E245D-A8F8-41AC-910E-7CD19B940648}" srcOrd="1" destOrd="0" presId="urn:microsoft.com/office/officeart/2005/8/layout/hierarchy1"/>
    <dgm:cxn modelId="{4FD045EC-4CAC-410C-B470-8D6954D11D4B}" type="presParOf" srcId="{9E1E245D-A8F8-41AC-910E-7CD19B940648}" destId="{F5D944FB-1291-458F-AEEE-7D7425FD5D43}" srcOrd="0" destOrd="0" presId="urn:microsoft.com/office/officeart/2005/8/layout/hierarchy1"/>
    <dgm:cxn modelId="{D5FD9A4D-02E2-4533-8C06-A5BAF49FC77A}" type="presParOf" srcId="{F5D944FB-1291-458F-AEEE-7D7425FD5D43}" destId="{53E93706-DFC3-41CE-91CB-7D9A314DBD9D}" srcOrd="0" destOrd="0" presId="urn:microsoft.com/office/officeart/2005/8/layout/hierarchy1"/>
    <dgm:cxn modelId="{BB7B8E69-FB0F-4983-BF7F-C61E83516DC8}" type="presParOf" srcId="{F5D944FB-1291-458F-AEEE-7D7425FD5D43}" destId="{C7AE3C0E-7DF1-4809-9FEE-FFC157A03A68}" srcOrd="1" destOrd="0" presId="urn:microsoft.com/office/officeart/2005/8/layout/hierarchy1"/>
    <dgm:cxn modelId="{F13C0317-64D7-4067-B8BB-71C2A61C3553}" type="presParOf" srcId="{9E1E245D-A8F8-41AC-910E-7CD19B940648}" destId="{967ABD03-1221-4149-993E-072FFD54413E}" srcOrd="1" destOrd="0" presId="urn:microsoft.com/office/officeart/2005/8/layout/hierarchy1"/>
    <dgm:cxn modelId="{7495BDFE-E3BE-4D3A-ABFC-474FECE2A928}" type="presParOf" srcId="{967ABD03-1221-4149-993E-072FFD54413E}" destId="{75C335B8-AB66-4287-8CCB-1168404D61E8}" srcOrd="0" destOrd="0" presId="urn:microsoft.com/office/officeart/2005/8/layout/hierarchy1"/>
    <dgm:cxn modelId="{C8CAFD6D-A9D4-455A-A336-22E7D871B673}" type="presParOf" srcId="{967ABD03-1221-4149-993E-072FFD54413E}" destId="{870502A4-9466-4531-8F50-E06E959CCF20}" srcOrd="1" destOrd="0" presId="urn:microsoft.com/office/officeart/2005/8/layout/hierarchy1"/>
    <dgm:cxn modelId="{8D665C61-BE5E-4E67-9DFF-E4BA43C62173}" type="presParOf" srcId="{870502A4-9466-4531-8F50-E06E959CCF20}" destId="{087F3302-1915-457F-95EF-A9B8800E342F}" srcOrd="0" destOrd="0" presId="urn:microsoft.com/office/officeart/2005/8/layout/hierarchy1"/>
    <dgm:cxn modelId="{0A0595B8-39B4-44B5-B7A9-B4B6B5937766}" type="presParOf" srcId="{087F3302-1915-457F-95EF-A9B8800E342F}" destId="{05A96AC1-0C67-431F-876D-80DBB2E118C1}" srcOrd="0" destOrd="0" presId="urn:microsoft.com/office/officeart/2005/8/layout/hierarchy1"/>
    <dgm:cxn modelId="{30B913C9-86D3-48B1-B120-8EAEE6C72909}" type="presParOf" srcId="{087F3302-1915-457F-95EF-A9B8800E342F}" destId="{16D91C87-B0CD-4A0D-A623-AA9E9374698C}" srcOrd="1" destOrd="0" presId="urn:microsoft.com/office/officeart/2005/8/layout/hierarchy1"/>
    <dgm:cxn modelId="{F6EF20D6-F99B-4822-AA8C-E7DB953D6B73}" type="presParOf" srcId="{870502A4-9466-4531-8F50-E06E959CCF20}" destId="{CEE17AE2-3003-493E-9E15-372A64E48E2B}" srcOrd="1" destOrd="0" presId="urn:microsoft.com/office/officeart/2005/8/layout/hierarchy1"/>
    <dgm:cxn modelId="{E0E236D1-CE03-4AB7-948E-7ED1D69DA1CD}" type="presParOf" srcId="{967ABD03-1221-4149-993E-072FFD54413E}" destId="{A9D04271-CC4E-47A9-B79D-6C032990EEA9}" srcOrd="2" destOrd="0" presId="urn:microsoft.com/office/officeart/2005/8/layout/hierarchy1"/>
    <dgm:cxn modelId="{9C101E10-E248-440F-970F-89F5EAE39C9D}" type="presParOf" srcId="{967ABD03-1221-4149-993E-072FFD54413E}" destId="{17375D3C-270F-458F-A1EF-89D7E39FF4A9}" srcOrd="3" destOrd="0" presId="urn:microsoft.com/office/officeart/2005/8/layout/hierarchy1"/>
    <dgm:cxn modelId="{DE788DAD-3BDD-4CD2-A7DB-CA421CD36C01}" type="presParOf" srcId="{17375D3C-270F-458F-A1EF-89D7E39FF4A9}" destId="{4DEB32C2-EE94-41B6-A963-4A51EF42828F}" srcOrd="0" destOrd="0" presId="urn:microsoft.com/office/officeart/2005/8/layout/hierarchy1"/>
    <dgm:cxn modelId="{9E773D0B-9CD1-4A97-AED8-23022A7022CE}" type="presParOf" srcId="{4DEB32C2-EE94-41B6-A963-4A51EF42828F}" destId="{33D47B2E-F8DD-4FB2-A99B-6DB94AC4963E}" srcOrd="0" destOrd="0" presId="urn:microsoft.com/office/officeart/2005/8/layout/hierarchy1"/>
    <dgm:cxn modelId="{CFC0E128-88E1-457F-BDDE-5DA04F3E425E}" type="presParOf" srcId="{4DEB32C2-EE94-41B6-A963-4A51EF42828F}" destId="{BB518092-7F07-462B-A4E7-6CF4C273BED9}" srcOrd="1" destOrd="0" presId="urn:microsoft.com/office/officeart/2005/8/layout/hierarchy1"/>
    <dgm:cxn modelId="{1D620E9F-DFBA-47CC-A2F6-6BFF13BB7B04}" type="presParOf" srcId="{17375D3C-270F-458F-A1EF-89D7E39FF4A9}" destId="{EE3EEAC5-4ED4-4542-852E-E5EE3AC0D2B4}" srcOrd="1" destOrd="0" presId="urn:microsoft.com/office/officeart/2005/8/layout/hierarchy1"/>
    <dgm:cxn modelId="{5BA94060-5859-4E48-997F-D84F4EF3D5F6}" type="presParOf" srcId="{D459B72A-A116-427C-A88A-507239A795D2}" destId="{A8E7435F-67DC-4F46-9D14-29394B85FB08}" srcOrd="2" destOrd="0" presId="urn:microsoft.com/office/officeart/2005/8/layout/hierarchy1"/>
    <dgm:cxn modelId="{92984A9A-B821-4D70-B95A-5B57729AD78B}" type="presParOf" srcId="{D459B72A-A116-427C-A88A-507239A795D2}" destId="{379DF7A9-58F4-4F30-AEED-105FEA5D9B64}" srcOrd="3" destOrd="0" presId="urn:microsoft.com/office/officeart/2005/8/layout/hierarchy1"/>
    <dgm:cxn modelId="{08CD21CF-3109-4B27-83E2-2CEAA20795DD}" type="presParOf" srcId="{379DF7A9-58F4-4F30-AEED-105FEA5D9B64}" destId="{25005C7A-0FB4-4A56-9F9F-C65165FC4CD6}" srcOrd="0" destOrd="0" presId="urn:microsoft.com/office/officeart/2005/8/layout/hierarchy1"/>
    <dgm:cxn modelId="{46546912-F045-4AA0-A5FE-0926F54113A2}" type="presParOf" srcId="{25005C7A-0FB4-4A56-9F9F-C65165FC4CD6}" destId="{269B0AA9-E3AE-437D-8BFC-7DE45CA350B7}" srcOrd="0" destOrd="0" presId="urn:microsoft.com/office/officeart/2005/8/layout/hierarchy1"/>
    <dgm:cxn modelId="{AA0F48E9-1BAC-4BC7-91A6-8AE940569D91}" type="presParOf" srcId="{25005C7A-0FB4-4A56-9F9F-C65165FC4CD6}" destId="{7EDEEA18-B193-418E-9899-1530B5A2B0C6}" srcOrd="1" destOrd="0" presId="urn:microsoft.com/office/officeart/2005/8/layout/hierarchy1"/>
    <dgm:cxn modelId="{32B5459F-2FD6-4574-B08C-A1731B061B50}" type="presParOf" srcId="{379DF7A9-58F4-4F30-AEED-105FEA5D9B64}" destId="{81AE818C-493B-4B5E-BB7F-AC41B2928F80}" srcOrd="1" destOrd="0" presId="urn:microsoft.com/office/officeart/2005/8/layout/hierarchy1"/>
    <dgm:cxn modelId="{244C964A-E3DA-4369-9A4E-312E803C4575}" type="presParOf" srcId="{81AE818C-493B-4B5E-BB7F-AC41B2928F80}" destId="{66F4101A-3C73-4159-AF3B-1A380FD2EBBD}" srcOrd="0" destOrd="0" presId="urn:microsoft.com/office/officeart/2005/8/layout/hierarchy1"/>
    <dgm:cxn modelId="{4CC5698C-90C2-42C4-A749-2F3341BF1F85}" type="presParOf" srcId="{81AE818C-493B-4B5E-BB7F-AC41B2928F80}" destId="{A94AD0EC-A90D-4680-A53F-B0F055BBED46}" srcOrd="1" destOrd="0" presId="urn:microsoft.com/office/officeart/2005/8/layout/hierarchy1"/>
    <dgm:cxn modelId="{7D15602D-2291-4F10-9F7E-A2181205015F}" type="presParOf" srcId="{A94AD0EC-A90D-4680-A53F-B0F055BBED46}" destId="{D4697684-35A6-468B-8F08-1AA8BAFEB5FD}" srcOrd="0" destOrd="0" presId="urn:microsoft.com/office/officeart/2005/8/layout/hierarchy1"/>
    <dgm:cxn modelId="{7C412749-A00C-4DB6-B8D7-0CB16CBEA555}" type="presParOf" srcId="{D4697684-35A6-468B-8F08-1AA8BAFEB5FD}" destId="{5012422F-C5EA-4C5A-A26A-3246931EBFE6}" srcOrd="0" destOrd="0" presId="urn:microsoft.com/office/officeart/2005/8/layout/hierarchy1"/>
    <dgm:cxn modelId="{9A8C98F7-6ACE-4F6C-8858-AB0EA7626CDB}" type="presParOf" srcId="{D4697684-35A6-468B-8F08-1AA8BAFEB5FD}" destId="{689492D2-5691-407D-BE0F-853D9EB053A2}" srcOrd="1" destOrd="0" presId="urn:microsoft.com/office/officeart/2005/8/layout/hierarchy1"/>
    <dgm:cxn modelId="{A3135146-E27F-48FC-8135-577B5743C52E}" type="presParOf" srcId="{A94AD0EC-A90D-4680-A53F-B0F055BBED46}" destId="{0E048183-101B-4BDD-8963-E7D04D861931}" srcOrd="1" destOrd="0" presId="urn:microsoft.com/office/officeart/2005/8/layout/hierarchy1"/>
    <dgm:cxn modelId="{4452C4C4-6005-4F0A-9899-A324EC971E30}" type="presParOf" srcId="{81AE818C-493B-4B5E-BB7F-AC41B2928F80}" destId="{0EC5A340-A693-4194-A780-AD7E419A4318}" srcOrd="2" destOrd="0" presId="urn:microsoft.com/office/officeart/2005/8/layout/hierarchy1"/>
    <dgm:cxn modelId="{891E80E6-1AAF-4319-BB81-C8F8E519AB32}" type="presParOf" srcId="{81AE818C-493B-4B5E-BB7F-AC41B2928F80}" destId="{02A6E14B-4E12-427D-953B-438A58DB2617}" srcOrd="3" destOrd="0" presId="urn:microsoft.com/office/officeart/2005/8/layout/hierarchy1"/>
    <dgm:cxn modelId="{2D312FCB-D42E-4697-8A66-CEE5F9FDE511}" type="presParOf" srcId="{02A6E14B-4E12-427D-953B-438A58DB2617}" destId="{E8071F5D-8DD5-4E77-9D7B-66524B367E5C}" srcOrd="0" destOrd="0" presId="urn:microsoft.com/office/officeart/2005/8/layout/hierarchy1"/>
    <dgm:cxn modelId="{FF326EE5-3DBD-47FC-94E6-CABEA09C1ACB}" type="presParOf" srcId="{E8071F5D-8DD5-4E77-9D7B-66524B367E5C}" destId="{0A33BF06-3BB0-4F3A-ADD2-83ACBE5177BE}" srcOrd="0" destOrd="0" presId="urn:microsoft.com/office/officeart/2005/8/layout/hierarchy1"/>
    <dgm:cxn modelId="{1253AB87-91BC-4ADF-80D3-E25A414F9F45}" type="presParOf" srcId="{E8071F5D-8DD5-4E77-9D7B-66524B367E5C}" destId="{42353D3D-360D-46C5-9DA8-369C44E6BBB2}" srcOrd="1" destOrd="0" presId="urn:microsoft.com/office/officeart/2005/8/layout/hierarchy1"/>
    <dgm:cxn modelId="{29CE229D-5B7D-40C1-BBB4-8040B925864E}" type="presParOf" srcId="{02A6E14B-4E12-427D-953B-438A58DB2617}" destId="{A4AA9154-67BA-4997-B719-58BACC0E3C25}" srcOrd="1" destOrd="0" presId="urn:microsoft.com/office/officeart/2005/8/layout/hierarchy1"/>
    <dgm:cxn modelId="{296BE669-F23A-4FF8-B01D-BE8D9C94DC49}" type="presParOf" srcId="{D459B72A-A116-427C-A88A-507239A795D2}" destId="{3015AFD0-5DEF-4EE3-A15D-368487255147}" srcOrd="4" destOrd="0" presId="urn:microsoft.com/office/officeart/2005/8/layout/hierarchy1"/>
    <dgm:cxn modelId="{73A71E81-B209-4D04-8F37-1C0E26DD6B54}" type="presParOf" srcId="{D459B72A-A116-427C-A88A-507239A795D2}" destId="{68DBDAEF-E729-4E8A-A82B-B638DB423DBE}" srcOrd="5" destOrd="0" presId="urn:microsoft.com/office/officeart/2005/8/layout/hierarchy1"/>
    <dgm:cxn modelId="{BFF36928-8BE7-4652-B7B4-9640F92C921B}" type="presParOf" srcId="{68DBDAEF-E729-4E8A-A82B-B638DB423DBE}" destId="{2DCBA1F0-51E0-4E2A-BA1A-C033B233809F}" srcOrd="0" destOrd="0" presId="urn:microsoft.com/office/officeart/2005/8/layout/hierarchy1"/>
    <dgm:cxn modelId="{107F93F6-1A7E-460B-A2DC-B7A8DBC6DEA3}" type="presParOf" srcId="{2DCBA1F0-51E0-4E2A-BA1A-C033B233809F}" destId="{4F9B010E-D3DC-42DC-B95D-4F2495FA246E}" srcOrd="0" destOrd="0" presId="urn:microsoft.com/office/officeart/2005/8/layout/hierarchy1"/>
    <dgm:cxn modelId="{E74779D7-2B9E-40E2-B79D-8A7012991220}" type="presParOf" srcId="{2DCBA1F0-51E0-4E2A-BA1A-C033B233809F}" destId="{5BBC2067-CFCE-4EFB-BCBB-020D567A188A}" srcOrd="1" destOrd="0" presId="urn:microsoft.com/office/officeart/2005/8/layout/hierarchy1"/>
    <dgm:cxn modelId="{146E5151-671C-48D4-AF31-06E5AB8EFAC6}" type="presParOf" srcId="{68DBDAEF-E729-4E8A-A82B-B638DB423DBE}" destId="{4FA3C24E-EAA8-4CF7-9549-39E6FE1576D0}" srcOrd="1" destOrd="0" presId="urn:microsoft.com/office/officeart/2005/8/layout/hierarchy1"/>
    <dgm:cxn modelId="{CBE2560F-A753-4078-A352-A2DA302D1024}" type="presParOf" srcId="{4FA3C24E-EAA8-4CF7-9549-39E6FE1576D0}" destId="{14C81540-3013-4E66-8494-5CCDAF7ED738}" srcOrd="0" destOrd="0" presId="urn:microsoft.com/office/officeart/2005/8/layout/hierarchy1"/>
    <dgm:cxn modelId="{A6161819-B568-4C61-90C0-24C1928FC56E}" type="presParOf" srcId="{4FA3C24E-EAA8-4CF7-9549-39E6FE1576D0}" destId="{74ABC139-1394-47E6-981A-FF276B390375}" srcOrd="1" destOrd="0" presId="urn:microsoft.com/office/officeart/2005/8/layout/hierarchy1"/>
    <dgm:cxn modelId="{C47991FD-3A13-4AD5-AA59-45C6A4A8E764}" type="presParOf" srcId="{74ABC139-1394-47E6-981A-FF276B390375}" destId="{F63FCCAE-CE04-4661-9227-DCE73CBF3CAF}" srcOrd="0" destOrd="0" presId="urn:microsoft.com/office/officeart/2005/8/layout/hierarchy1"/>
    <dgm:cxn modelId="{A05FF8BB-98BF-4DCD-99E7-A160F950D444}" type="presParOf" srcId="{F63FCCAE-CE04-4661-9227-DCE73CBF3CAF}" destId="{6B5358F3-208D-4400-89F1-5E882E226CD7}" srcOrd="0" destOrd="0" presId="urn:microsoft.com/office/officeart/2005/8/layout/hierarchy1"/>
    <dgm:cxn modelId="{6C9CF1F9-40DF-44B8-9AE4-03C40047C7E6}" type="presParOf" srcId="{F63FCCAE-CE04-4661-9227-DCE73CBF3CAF}" destId="{390E05BD-09FE-4A85-B3E6-A61B856841AD}" srcOrd="1" destOrd="0" presId="urn:microsoft.com/office/officeart/2005/8/layout/hierarchy1"/>
    <dgm:cxn modelId="{4543F508-12ED-4B24-AE9D-E1E245328D26}" type="presParOf" srcId="{74ABC139-1394-47E6-981A-FF276B390375}" destId="{0B1C4B7D-6225-4C27-9324-C2BC3B78E039}" srcOrd="1" destOrd="0" presId="urn:microsoft.com/office/officeart/2005/8/layout/hierarchy1"/>
    <dgm:cxn modelId="{B1F2D1BC-1AFF-4F78-9954-CE1378C12F03}" type="presParOf" srcId="{4FA3C24E-EAA8-4CF7-9549-39E6FE1576D0}" destId="{FCA6F81B-8AD0-4D98-AFB5-EC85252D0157}" srcOrd="2" destOrd="0" presId="urn:microsoft.com/office/officeart/2005/8/layout/hierarchy1"/>
    <dgm:cxn modelId="{BF75ED65-BADA-4C16-B94F-75A93ED4C85F}" type="presParOf" srcId="{4FA3C24E-EAA8-4CF7-9549-39E6FE1576D0}" destId="{F90E7911-1937-4B41-9176-348572144D64}" srcOrd="3" destOrd="0" presId="urn:microsoft.com/office/officeart/2005/8/layout/hierarchy1"/>
    <dgm:cxn modelId="{C85DC520-2E10-4DEB-B504-050756A26DD1}" type="presParOf" srcId="{F90E7911-1937-4B41-9176-348572144D64}" destId="{4AA93B26-8D35-4238-AD50-3057FC737E57}" srcOrd="0" destOrd="0" presId="urn:microsoft.com/office/officeart/2005/8/layout/hierarchy1"/>
    <dgm:cxn modelId="{5DB69ABE-F739-494B-9821-B244107ADA25}" type="presParOf" srcId="{4AA93B26-8D35-4238-AD50-3057FC737E57}" destId="{91E88348-6359-456C-B77A-8397A494D263}" srcOrd="0" destOrd="0" presId="urn:microsoft.com/office/officeart/2005/8/layout/hierarchy1"/>
    <dgm:cxn modelId="{A718084D-C0C2-44B0-B366-1D7A4C2C99E7}" type="presParOf" srcId="{4AA93B26-8D35-4238-AD50-3057FC737E57}" destId="{6D482737-BE3F-4C55-BE65-B837447CDA3A}" srcOrd="1" destOrd="0" presId="urn:microsoft.com/office/officeart/2005/8/layout/hierarchy1"/>
    <dgm:cxn modelId="{F726FA6C-BF58-4DD1-8F59-CBA3BD05B4E9}" type="presParOf" srcId="{F90E7911-1937-4B41-9176-348572144D64}" destId="{CDD9DBFA-8F49-4DA5-98FB-2B8868A821F5}"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62E4D8-25B3-4B03-9D66-EF4BB2ADE88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4238DED-4D07-4741-BFE4-A6EA5EAC878D}">
      <dgm:prSet phldrT="[Text]"/>
      <dgm:spPr/>
      <dgm:t>
        <a:bodyPr/>
        <a:lstStyle/>
        <a:p>
          <a:r>
            <a:rPr lang="fa-IR" dirty="0" smtClean="0">
              <a:latin typeface="Tahoma" pitchFamily="34" charset="0"/>
              <a:ea typeface="Tahoma" pitchFamily="34" charset="0"/>
              <a:cs typeface="Tahoma" pitchFamily="34" charset="0"/>
            </a:rPr>
            <a:t>انواع آزمونها</a:t>
          </a:r>
          <a:endParaRPr lang="en-US" dirty="0">
            <a:latin typeface="Tahoma" pitchFamily="34" charset="0"/>
            <a:ea typeface="Tahoma" pitchFamily="34" charset="0"/>
            <a:cs typeface="Tahoma" pitchFamily="34" charset="0"/>
          </a:endParaRPr>
        </a:p>
      </dgm:t>
    </dgm:pt>
    <dgm:pt modelId="{B0B2EFAB-826F-40B0-98E0-634D313968F1}" type="parTrans" cxnId="{6BA0CA4B-5232-46DA-AFCA-C10E84DF934F}">
      <dgm:prSet/>
      <dgm:spPr/>
      <dgm:t>
        <a:bodyPr/>
        <a:lstStyle/>
        <a:p>
          <a:endParaRPr lang="en-US"/>
        </a:p>
      </dgm:t>
    </dgm:pt>
    <dgm:pt modelId="{98C65294-AE9B-4161-926A-A80CD1AA5530}" type="sibTrans" cxnId="{6BA0CA4B-5232-46DA-AFCA-C10E84DF934F}">
      <dgm:prSet/>
      <dgm:spPr/>
      <dgm:t>
        <a:bodyPr/>
        <a:lstStyle/>
        <a:p>
          <a:endParaRPr lang="en-US"/>
        </a:p>
      </dgm:t>
    </dgm:pt>
    <dgm:pt modelId="{CEFCECDE-D7ED-468B-8D55-E4962DC1D351}">
      <dgm:prSet phldrT="[Text]"/>
      <dgm:spPr/>
      <dgm:t>
        <a:bodyPr/>
        <a:lstStyle/>
        <a:p>
          <a:r>
            <a:rPr lang="fa-IR" dirty="0" smtClean="0">
              <a:latin typeface="Tahoma" pitchFamily="34" charset="0"/>
              <a:ea typeface="Tahoma" pitchFamily="34" charset="0"/>
              <a:cs typeface="Tahoma" pitchFamily="34" charset="0"/>
            </a:rPr>
            <a:t>آزمونهای شخصیت</a:t>
          </a:r>
          <a:endParaRPr lang="en-US" dirty="0">
            <a:latin typeface="Tahoma" pitchFamily="34" charset="0"/>
            <a:ea typeface="Tahoma" pitchFamily="34" charset="0"/>
            <a:cs typeface="Tahoma" pitchFamily="34" charset="0"/>
          </a:endParaRPr>
        </a:p>
      </dgm:t>
    </dgm:pt>
    <dgm:pt modelId="{A2FE723C-F664-4636-B9E0-4F3567CE14FC}" type="parTrans" cxnId="{C0CE3E32-8005-4358-BBC5-C7D78C65A18E}">
      <dgm:prSet/>
      <dgm:spPr/>
      <dgm:t>
        <a:bodyPr/>
        <a:lstStyle/>
        <a:p>
          <a:endParaRPr lang="en-US"/>
        </a:p>
      </dgm:t>
    </dgm:pt>
    <dgm:pt modelId="{2D6B7F4C-4196-40C6-96F2-58D18438392E}" type="sibTrans" cxnId="{C0CE3E32-8005-4358-BBC5-C7D78C65A18E}">
      <dgm:prSet/>
      <dgm:spPr/>
      <dgm:t>
        <a:bodyPr/>
        <a:lstStyle/>
        <a:p>
          <a:endParaRPr lang="en-US"/>
        </a:p>
      </dgm:t>
    </dgm:pt>
    <dgm:pt modelId="{7689189B-1E06-4FF2-8E49-66F166909A5F}">
      <dgm:prSet phldrT="[Text]"/>
      <dgm:spPr/>
      <dgm:t>
        <a:bodyPr/>
        <a:lstStyle/>
        <a:p>
          <a:r>
            <a:rPr lang="fa-IR" dirty="0" smtClean="0">
              <a:latin typeface="Tahoma" pitchFamily="34" charset="0"/>
              <a:ea typeface="Tahoma" pitchFamily="34" charset="0"/>
              <a:cs typeface="Tahoma" pitchFamily="34" charset="0"/>
            </a:rPr>
            <a:t>آزمونهای عینی</a:t>
          </a:r>
          <a:endParaRPr lang="en-US" dirty="0">
            <a:latin typeface="Tahoma" pitchFamily="34" charset="0"/>
            <a:ea typeface="Tahoma" pitchFamily="34" charset="0"/>
            <a:cs typeface="Tahoma" pitchFamily="34" charset="0"/>
          </a:endParaRPr>
        </a:p>
      </dgm:t>
    </dgm:pt>
    <dgm:pt modelId="{A53378CC-DBEF-40AE-9B56-B138E280DBFB}" type="parTrans" cxnId="{2937A036-5231-475C-B5DE-4DBB1B2F6584}">
      <dgm:prSet/>
      <dgm:spPr/>
      <dgm:t>
        <a:bodyPr/>
        <a:lstStyle/>
        <a:p>
          <a:endParaRPr lang="en-US"/>
        </a:p>
      </dgm:t>
    </dgm:pt>
    <dgm:pt modelId="{ADFBAA80-7339-401B-B2D4-4DBF7A49167B}" type="sibTrans" cxnId="{2937A036-5231-475C-B5DE-4DBB1B2F6584}">
      <dgm:prSet/>
      <dgm:spPr/>
      <dgm:t>
        <a:bodyPr/>
        <a:lstStyle/>
        <a:p>
          <a:endParaRPr lang="en-US"/>
        </a:p>
      </dgm:t>
    </dgm:pt>
    <dgm:pt modelId="{927D0BDC-ED4D-4DA0-96A4-8830800A61CD}">
      <dgm:prSet phldrT="[Text]"/>
      <dgm:spPr/>
      <dgm:t>
        <a:bodyPr/>
        <a:lstStyle/>
        <a:p>
          <a:r>
            <a:rPr lang="fa-IR" dirty="0" smtClean="0">
              <a:latin typeface="Tahoma" pitchFamily="34" charset="0"/>
              <a:ea typeface="Tahoma" pitchFamily="34" charset="0"/>
              <a:cs typeface="Tahoma" pitchFamily="34" charset="0"/>
            </a:rPr>
            <a:t>پرسشنامه ها</a:t>
          </a:r>
          <a:endParaRPr lang="en-US" dirty="0">
            <a:latin typeface="Tahoma" pitchFamily="34" charset="0"/>
            <a:ea typeface="Tahoma" pitchFamily="34" charset="0"/>
            <a:cs typeface="Tahoma" pitchFamily="34" charset="0"/>
          </a:endParaRPr>
        </a:p>
      </dgm:t>
    </dgm:pt>
    <dgm:pt modelId="{EE72EE73-58A1-4268-A842-85E9D69381A0}" type="parTrans" cxnId="{D307CBE0-DF63-4477-A41F-574391B28A2A}">
      <dgm:prSet/>
      <dgm:spPr/>
      <dgm:t>
        <a:bodyPr/>
        <a:lstStyle/>
        <a:p>
          <a:endParaRPr lang="en-US"/>
        </a:p>
      </dgm:t>
    </dgm:pt>
    <dgm:pt modelId="{454D5A51-2804-409F-9F0B-AF4123547FF6}" type="sibTrans" cxnId="{D307CBE0-DF63-4477-A41F-574391B28A2A}">
      <dgm:prSet/>
      <dgm:spPr/>
      <dgm:t>
        <a:bodyPr/>
        <a:lstStyle/>
        <a:p>
          <a:endParaRPr lang="en-US"/>
        </a:p>
      </dgm:t>
    </dgm:pt>
    <dgm:pt modelId="{B731B1A0-21CC-4F3C-8CDE-C35B92945210}">
      <dgm:prSet phldrT="[Text]"/>
      <dgm:spPr/>
      <dgm:t>
        <a:bodyPr/>
        <a:lstStyle/>
        <a:p>
          <a:r>
            <a:rPr lang="fa-IR" dirty="0" smtClean="0">
              <a:latin typeface="Tahoma" pitchFamily="34" charset="0"/>
              <a:ea typeface="Tahoma" pitchFamily="34" charset="0"/>
              <a:cs typeface="Tahoma" pitchFamily="34" charset="0"/>
            </a:rPr>
            <a:t>آزمونهای کارایی</a:t>
          </a:r>
          <a:endParaRPr lang="en-US" dirty="0">
            <a:latin typeface="Tahoma" pitchFamily="34" charset="0"/>
            <a:ea typeface="Tahoma" pitchFamily="34" charset="0"/>
            <a:cs typeface="Tahoma" pitchFamily="34" charset="0"/>
          </a:endParaRPr>
        </a:p>
      </dgm:t>
    </dgm:pt>
    <dgm:pt modelId="{C15BDDC6-A37A-4C18-A4EB-D2F51CACC770}" type="parTrans" cxnId="{7AD9AF99-CBA9-4424-A245-1AD7A79CC7A1}">
      <dgm:prSet/>
      <dgm:spPr/>
      <dgm:t>
        <a:bodyPr/>
        <a:lstStyle/>
        <a:p>
          <a:endParaRPr lang="en-US"/>
        </a:p>
      </dgm:t>
    </dgm:pt>
    <dgm:pt modelId="{1C39A02B-6E14-4C1B-B0C5-9F51FA375C83}" type="sibTrans" cxnId="{7AD9AF99-CBA9-4424-A245-1AD7A79CC7A1}">
      <dgm:prSet/>
      <dgm:spPr/>
      <dgm:t>
        <a:bodyPr/>
        <a:lstStyle/>
        <a:p>
          <a:endParaRPr lang="en-US"/>
        </a:p>
      </dgm:t>
    </dgm:pt>
    <dgm:pt modelId="{24D5DE34-7840-4129-9798-40E07E974FC1}">
      <dgm:prSet phldrT="[Text]"/>
      <dgm:spPr/>
      <dgm:t>
        <a:bodyPr/>
        <a:lstStyle/>
        <a:p>
          <a:r>
            <a:rPr lang="fa-IR" dirty="0" smtClean="0">
              <a:latin typeface="Tahoma" pitchFamily="34" charset="0"/>
              <a:ea typeface="Tahoma" pitchFamily="34" charset="0"/>
              <a:cs typeface="Tahoma" pitchFamily="34" charset="0"/>
            </a:rPr>
            <a:t>آزمونهای هوش</a:t>
          </a:r>
          <a:endParaRPr lang="en-US" dirty="0">
            <a:latin typeface="Tahoma" pitchFamily="34" charset="0"/>
            <a:ea typeface="Tahoma" pitchFamily="34" charset="0"/>
            <a:cs typeface="Tahoma" pitchFamily="34" charset="0"/>
          </a:endParaRPr>
        </a:p>
      </dgm:t>
    </dgm:pt>
    <dgm:pt modelId="{01DAA2C0-463C-4139-B1D3-0F5565CFFA43}" type="parTrans" cxnId="{7479E965-2FBA-4345-B7A3-3FF5D11924A9}">
      <dgm:prSet/>
      <dgm:spPr/>
      <dgm:t>
        <a:bodyPr/>
        <a:lstStyle/>
        <a:p>
          <a:endParaRPr lang="en-US"/>
        </a:p>
      </dgm:t>
    </dgm:pt>
    <dgm:pt modelId="{A60AB0CE-2125-4A27-B923-2AD4D5FBAC9F}" type="sibTrans" cxnId="{7479E965-2FBA-4345-B7A3-3FF5D11924A9}">
      <dgm:prSet/>
      <dgm:spPr/>
      <dgm:t>
        <a:bodyPr/>
        <a:lstStyle/>
        <a:p>
          <a:endParaRPr lang="en-US"/>
        </a:p>
      </dgm:t>
    </dgm:pt>
    <dgm:pt modelId="{87B2C6E8-34FF-4428-8D61-A678CC1630B5}">
      <dgm:prSet/>
      <dgm:spPr/>
      <dgm:t>
        <a:bodyPr/>
        <a:lstStyle/>
        <a:p>
          <a:r>
            <a:rPr lang="fa-IR" dirty="0" smtClean="0">
              <a:latin typeface="Tahoma" pitchFamily="34" charset="0"/>
              <a:ea typeface="Tahoma" pitchFamily="34" charset="0"/>
              <a:cs typeface="Tahoma" pitchFamily="34" charset="0"/>
            </a:rPr>
            <a:t>آزمونهای استعداد</a:t>
          </a:r>
          <a:endParaRPr lang="en-US" dirty="0">
            <a:latin typeface="Tahoma" pitchFamily="34" charset="0"/>
            <a:ea typeface="Tahoma" pitchFamily="34" charset="0"/>
            <a:cs typeface="Tahoma" pitchFamily="34" charset="0"/>
          </a:endParaRPr>
        </a:p>
      </dgm:t>
    </dgm:pt>
    <dgm:pt modelId="{355EEEE9-D81F-4A04-905A-DEEA0CBFBEDE}" type="parTrans" cxnId="{CB229FBD-3E22-4F8F-9C9A-4957D47C5274}">
      <dgm:prSet/>
      <dgm:spPr/>
    </dgm:pt>
    <dgm:pt modelId="{F1CAC51D-E8D9-454D-90B7-CDA9A5F4D7A8}" type="sibTrans" cxnId="{CB229FBD-3E22-4F8F-9C9A-4957D47C5274}">
      <dgm:prSet/>
      <dgm:spPr/>
    </dgm:pt>
    <dgm:pt modelId="{96279C6C-1DE7-4A0F-9F0D-55CC90F51A4B}">
      <dgm:prSet/>
      <dgm:spPr/>
      <dgm:t>
        <a:bodyPr/>
        <a:lstStyle/>
        <a:p>
          <a:r>
            <a:rPr lang="fa-IR" dirty="0" smtClean="0">
              <a:latin typeface="Tahoma" pitchFamily="34" charset="0"/>
              <a:ea typeface="Tahoma" pitchFamily="34" charset="0"/>
              <a:cs typeface="Tahoma" pitchFamily="34" charset="0"/>
            </a:rPr>
            <a:t> آزمونهای معلومات</a:t>
          </a:r>
          <a:endParaRPr lang="en-US" dirty="0">
            <a:latin typeface="Tahoma" pitchFamily="34" charset="0"/>
            <a:ea typeface="Tahoma" pitchFamily="34" charset="0"/>
            <a:cs typeface="Tahoma" pitchFamily="34" charset="0"/>
          </a:endParaRPr>
        </a:p>
      </dgm:t>
    </dgm:pt>
    <dgm:pt modelId="{F4D37733-36A5-4681-AC0C-143AFC08A904}" type="parTrans" cxnId="{3E99BD1D-4505-4421-9367-9EDC5117E795}">
      <dgm:prSet/>
      <dgm:spPr/>
    </dgm:pt>
    <dgm:pt modelId="{82B9CF84-5002-434A-8503-631E1BD5BED5}" type="sibTrans" cxnId="{3E99BD1D-4505-4421-9367-9EDC5117E795}">
      <dgm:prSet/>
      <dgm:spPr/>
    </dgm:pt>
    <dgm:pt modelId="{FE7BD197-A961-4867-90C3-4D15AFAAFBF8}">
      <dgm:prSet/>
      <dgm:spPr/>
      <dgm:t>
        <a:bodyPr/>
        <a:lstStyle/>
        <a:p>
          <a:r>
            <a:rPr lang="fa-IR" dirty="0" smtClean="0">
              <a:latin typeface="Tahoma" pitchFamily="34" charset="0"/>
              <a:ea typeface="Tahoma" pitchFamily="34" charset="0"/>
              <a:cs typeface="Tahoma" pitchFamily="34" charset="0"/>
            </a:rPr>
            <a:t>آزمونهای فرافکن</a:t>
          </a:r>
          <a:endParaRPr lang="en-US" dirty="0">
            <a:latin typeface="Tahoma" pitchFamily="34" charset="0"/>
            <a:ea typeface="Tahoma" pitchFamily="34" charset="0"/>
            <a:cs typeface="Tahoma" pitchFamily="34" charset="0"/>
          </a:endParaRPr>
        </a:p>
      </dgm:t>
    </dgm:pt>
    <dgm:pt modelId="{23697FE7-581C-4390-8629-3AABF5FB7969}" type="parTrans" cxnId="{FA1EB53A-DBB6-406B-8996-B06C65570CC1}">
      <dgm:prSet/>
      <dgm:spPr/>
    </dgm:pt>
    <dgm:pt modelId="{A5AD5AAB-35C1-4212-AA9A-8971717DE6C9}" type="sibTrans" cxnId="{FA1EB53A-DBB6-406B-8996-B06C65570CC1}">
      <dgm:prSet/>
      <dgm:spPr/>
    </dgm:pt>
    <dgm:pt modelId="{91C2607C-79CE-4B03-A571-3CCDA01835A8}" type="pres">
      <dgm:prSet presAssocID="{FA62E4D8-25B3-4B03-9D66-EF4BB2ADE88A}" presName="hierChild1" presStyleCnt="0">
        <dgm:presLayoutVars>
          <dgm:chPref val="1"/>
          <dgm:dir/>
          <dgm:animOne val="branch"/>
          <dgm:animLvl val="lvl"/>
          <dgm:resizeHandles/>
        </dgm:presLayoutVars>
      </dgm:prSet>
      <dgm:spPr/>
      <dgm:t>
        <a:bodyPr/>
        <a:lstStyle/>
        <a:p>
          <a:endParaRPr lang="en-US"/>
        </a:p>
      </dgm:t>
    </dgm:pt>
    <dgm:pt modelId="{EBBE6CEA-0679-4CE4-94C9-24D8945EED53}" type="pres">
      <dgm:prSet presAssocID="{C4238DED-4D07-4741-BFE4-A6EA5EAC878D}" presName="hierRoot1" presStyleCnt="0"/>
      <dgm:spPr/>
    </dgm:pt>
    <dgm:pt modelId="{94A1C496-410C-4F6A-8456-E8C4B227F6CE}" type="pres">
      <dgm:prSet presAssocID="{C4238DED-4D07-4741-BFE4-A6EA5EAC878D}" presName="composite" presStyleCnt="0"/>
      <dgm:spPr/>
    </dgm:pt>
    <dgm:pt modelId="{161869F1-F113-4125-BEA6-8277BD765C64}" type="pres">
      <dgm:prSet presAssocID="{C4238DED-4D07-4741-BFE4-A6EA5EAC878D}" presName="background" presStyleLbl="node0" presStyleIdx="0" presStyleCnt="1"/>
      <dgm:spPr/>
    </dgm:pt>
    <dgm:pt modelId="{E42908E6-357D-49B6-B5A2-111B01D45826}" type="pres">
      <dgm:prSet presAssocID="{C4238DED-4D07-4741-BFE4-A6EA5EAC878D}" presName="text" presStyleLbl="fgAcc0" presStyleIdx="0" presStyleCnt="1">
        <dgm:presLayoutVars>
          <dgm:chPref val="3"/>
        </dgm:presLayoutVars>
      </dgm:prSet>
      <dgm:spPr/>
      <dgm:t>
        <a:bodyPr/>
        <a:lstStyle/>
        <a:p>
          <a:endParaRPr lang="en-US"/>
        </a:p>
      </dgm:t>
    </dgm:pt>
    <dgm:pt modelId="{77F951CA-F0BD-4C13-9343-F0A1F48230B1}" type="pres">
      <dgm:prSet presAssocID="{C4238DED-4D07-4741-BFE4-A6EA5EAC878D}" presName="hierChild2" presStyleCnt="0"/>
      <dgm:spPr/>
    </dgm:pt>
    <dgm:pt modelId="{87DA150C-CFF4-4666-8360-5BCA8ED345C3}" type="pres">
      <dgm:prSet presAssocID="{A2FE723C-F664-4636-B9E0-4F3567CE14FC}" presName="Name10" presStyleLbl="parChTrans1D2" presStyleIdx="0" presStyleCnt="2"/>
      <dgm:spPr/>
      <dgm:t>
        <a:bodyPr/>
        <a:lstStyle/>
        <a:p>
          <a:endParaRPr lang="en-US"/>
        </a:p>
      </dgm:t>
    </dgm:pt>
    <dgm:pt modelId="{00E781FB-41A7-4154-8811-99775FDFF576}" type="pres">
      <dgm:prSet presAssocID="{CEFCECDE-D7ED-468B-8D55-E4962DC1D351}" presName="hierRoot2" presStyleCnt="0"/>
      <dgm:spPr/>
    </dgm:pt>
    <dgm:pt modelId="{979C0319-612F-4396-ADFA-446A4F06FB04}" type="pres">
      <dgm:prSet presAssocID="{CEFCECDE-D7ED-468B-8D55-E4962DC1D351}" presName="composite2" presStyleCnt="0"/>
      <dgm:spPr/>
    </dgm:pt>
    <dgm:pt modelId="{EE07EDCB-B6DB-49A1-AC18-974F7CFCC155}" type="pres">
      <dgm:prSet presAssocID="{CEFCECDE-D7ED-468B-8D55-E4962DC1D351}" presName="background2" presStyleLbl="node2" presStyleIdx="0" presStyleCnt="2"/>
      <dgm:spPr/>
    </dgm:pt>
    <dgm:pt modelId="{2EC245DA-AB6E-412C-9E2D-CB479F71C581}" type="pres">
      <dgm:prSet presAssocID="{CEFCECDE-D7ED-468B-8D55-E4962DC1D351}" presName="text2" presStyleLbl="fgAcc2" presStyleIdx="0" presStyleCnt="2">
        <dgm:presLayoutVars>
          <dgm:chPref val="3"/>
        </dgm:presLayoutVars>
      </dgm:prSet>
      <dgm:spPr/>
      <dgm:t>
        <a:bodyPr/>
        <a:lstStyle/>
        <a:p>
          <a:endParaRPr lang="en-US"/>
        </a:p>
      </dgm:t>
    </dgm:pt>
    <dgm:pt modelId="{4CEF5EB4-DC00-4E27-AC89-247394C4E53D}" type="pres">
      <dgm:prSet presAssocID="{CEFCECDE-D7ED-468B-8D55-E4962DC1D351}" presName="hierChild3" presStyleCnt="0"/>
      <dgm:spPr/>
    </dgm:pt>
    <dgm:pt modelId="{DC0F9A8C-FF71-41B1-A50C-9363D19E3B3A}" type="pres">
      <dgm:prSet presAssocID="{23697FE7-581C-4390-8629-3AABF5FB7969}" presName="Name17" presStyleLbl="parChTrans1D3" presStyleIdx="0" presStyleCnt="6"/>
      <dgm:spPr/>
    </dgm:pt>
    <dgm:pt modelId="{F2981517-4E9C-414E-B909-9B7D94748AD1}" type="pres">
      <dgm:prSet presAssocID="{FE7BD197-A961-4867-90C3-4D15AFAAFBF8}" presName="hierRoot3" presStyleCnt="0"/>
      <dgm:spPr/>
    </dgm:pt>
    <dgm:pt modelId="{29F33583-3FB6-4214-8B77-B23940261475}" type="pres">
      <dgm:prSet presAssocID="{FE7BD197-A961-4867-90C3-4D15AFAAFBF8}" presName="composite3" presStyleCnt="0"/>
      <dgm:spPr/>
    </dgm:pt>
    <dgm:pt modelId="{193C2606-873C-4C30-9DC3-3CEB897B40A3}" type="pres">
      <dgm:prSet presAssocID="{FE7BD197-A961-4867-90C3-4D15AFAAFBF8}" presName="background3" presStyleLbl="node3" presStyleIdx="0" presStyleCnt="6"/>
      <dgm:spPr/>
    </dgm:pt>
    <dgm:pt modelId="{FE5E25EC-ECA0-4978-84AB-080D59083FEB}" type="pres">
      <dgm:prSet presAssocID="{FE7BD197-A961-4867-90C3-4D15AFAAFBF8}" presName="text3" presStyleLbl="fgAcc3" presStyleIdx="0" presStyleCnt="6">
        <dgm:presLayoutVars>
          <dgm:chPref val="3"/>
        </dgm:presLayoutVars>
      </dgm:prSet>
      <dgm:spPr/>
      <dgm:t>
        <a:bodyPr/>
        <a:lstStyle/>
        <a:p>
          <a:endParaRPr lang="en-US"/>
        </a:p>
      </dgm:t>
    </dgm:pt>
    <dgm:pt modelId="{83D2C98C-BEB3-43AE-8EA5-46B15511E62C}" type="pres">
      <dgm:prSet presAssocID="{FE7BD197-A961-4867-90C3-4D15AFAAFBF8}" presName="hierChild4" presStyleCnt="0"/>
      <dgm:spPr/>
    </dgm:pt>
    <dgm:pt modelId="{0AF4B7D2-FD59-4A3B-B305-9FCA42A08399}" type="pres">
      <dgm:prSet presAssocID="{A53378CC-DBEF-40AE-9B56-B138E280DBFB}" presName="Name17" presStyleLbl="parChTrans1D3" presStyleIdx="1" presStyleCnt="6"/>
      <dgm:spPr/>
      <dgm:t>
        <a:bodyPr/>
        <a:lstStyle/>
        <a:p>
          <a:endParaRPr lang="en-US"/>
        </a:p>
      </dgm:t>
    </dgm:pt>
    <dgm:pt modelId="{151E1D6A-D72A-41D5-A86C-C48253136DA4}" type="pres">
      <dgm:prSet presAssocID="{7689189B-1E06-4FF2-8E49-66F166909A5F}" presName="hierRoot3" presStyleCnt="0"/>
      <dgm:spPr/>
    </dgm:pt>
    <dgm:pt modelId="{660C2BA5-A5FB-44E3-8A8A-581E5C19E87A}" type="pres">
      <dgm:prSet presAssocID="{7689189B-1E06-4FF2-8E49-66F166909A5F}" presName="composite3" presStyleCnt="0"/>
      <dgm:spPr/>
    </dgm:pt>
    <dgm:pt modelId="{9946B742-5514-4508-83E2-2FB1A192AA22}" type="pres">
      <dgm:prSet presAssocID="{7689189B-1E06-4FF2-8E49-66F166909A5F}" presName="background3" presStyleLbl="node3" presStyleIdx="1" presStyleCnt="6"/>
      <dgm:spPr/>
    </dgm:pt>
    <dgm:pt modelId="{E4DC3CE4-28A3-4C56-88F1-02FD42199BEF}" type="pres">
      <dgm:prSet presAssocID="{7689189B-1E06-4FF2-8E49-66F166909A5F}" presName="text3" presStyleLbl="fgAcc3" presStyleIdx="1" presStyleCnt="6">
        <dgm:presLayoutVars>
          <dgm:chPref val="3"/>
        </dgm:presLayoutVars>
      </dgm:prSet>
      <dgm:spPr/>
      <dgm:t>
        <a:bodyPr/>
        <a:lstStyle/>
        <a:p>
          <a:endParaRPr lang="en-US"/>
        </a:p>
      </dgm:t>
    </dgm:pt>
    <dgm:pt modelId="{A3D38759-0B20-4701-A68B-3B4CECEDB815}" type="pres">
      <dgm:prSet presAssocID="{7689189B-1E06-4FF2-8E49-66F166909A5F}" presName="hierChild4" presStyleCnt="0"/>
      <dgm:spPr/>
    </dgm:pt>
    <dgm:pt modelId="{4A6AA690-965B-428C-B270-022D1CB2B10B}" type="pres">
      <dgm:prSet presAssocID="{EE72EE73-58A1-4268-A842-85E9D69381A0}" presName="Name17" presStyleLbl="parChTrans1D3" presStyleIdx="2" presStyleCnt="6"/>
      <dgm:spPr/>
      <dgm:t>
        <a:bodyPr/>
        <a:lstStyle/>
        <a:p>
          <a:endParaRPr lang="en-US"/>
        </a:p>
      </dgm:t>
    </dgm:pt>
    <dgm:pt modelId="{5E21E290-BE9F-4AF0-B6F9-A9F63154C430}" type="pres">
      <dgm:prSet presAssocID="{927D0BDC-ED4D-4DA0-96A4-8830800A61CD}" presName="hierRoot3" presStyleCnt="0"/>
      <dgm:spPr/>
    </dgm:pt>
    <dgm:pt modelId="{C1A816F0-B6A2-40A3-8C35-078A969E697C}" type="pres">
      <dgm:prSet presAssocID="{927D0BDC-ED4D-4DA0-96A4-8830800A61CD}" presName="composite3" presStyleCnt="0"/>
      <dgm:spPr/>
    </dgm:pt>
    <dgm:pt modelId="{291B3097-9056-4BE7-BD76-C0CD99F4B378}" type="pres">
      <dgm:prSet presAssocID="{927D0BDC-ED4D-4DA0-96A4-8830800A61CD}" presName="background3" presStyleLbl="node3" presStyleIdx="2" presStyleCnt="6"/>
      <dgm:spPr/>
    </dgm:pt>
    <dgm:pt modelId="{49C858ED-3006-4288-8A25-3865E587FD94}" type="pres">
      <dgm:prSet presAssocID="{927D0BDC-ED4D-4DA0-96A4-8830800A61CD}" presName="text3" presStyleLbl="fgAcc3" presStyleIdx="2" presStyleCnt="6">
        <dgm:presLayoutVars>
          <dgm:chPref val="3"/>
        </dgm:presLayoutVars>
      </dgm:prSet>
      <dgm:spPr/>
      <dgm:t>
        <a:bodyPr/>
        <a:lstStyle/>
        <a:p>
          <a:endParaRPr lang="en-US"/>
        </a:p>
      </dgm:t>
    </dgm:pt>
    <dgm:pt modelId="{33DB5ED3-7FBB-42DF-9E11-B94DB92D919E}" type="pres">
      <dgm:prSet presAssocID="{927D0BDC-ED4D-4DA0-96A4-8830800A61CD}" presName="hierChild4" presStyleCnt="0"/>
      <dgm:spPr/>
    </dgm:pt>
    <dgm:pt modelId="{8CC8F970-C0DF-459C-96A0-C91505D612E2}" type="pres">
      <dgm:prSet presAssocID="{C15BDDC6-A37A-4C18-A4EB-D2F51CACC770}" presName="Name10" presStyleLbl="parChTrans1D2" presStyleIdx="1" presStyleCnt="2"/>
      <dgm:spPr/>
      <dgm:t>
        <a:bodyPr/>
        <a:lstStyle/>
        <a:p>
          <a:endParaRPr lang="en-US"/>
        </a:p>
      </dgm:t>
    </dgm:pt>
    <dgm:pt modelId="{4EDE88C7-1F40-4C6B-825B-5B4AD801951C}" type="pres">
      <dgm:prSet presAssocID="{B731B1A0-21CC-4F3C-8CDE-C35B92945210}" presName="hierRoot2" presStyleCnt="0"/>
      <dgm:spPr/>
    </dgm:pt>
    <dgm:pt modelId="{6E991B42-92F7-48B0-80F9-574A0D55117A}" type="pres">
      <dgm:prSet presAssocID="{B731B1A0-21CC-4F3C-8CDE-C35B92945210}" presName="composite2" presStyleCnt="0"/>
      <dgm:spPr/>
    </dgm:pt>
    <dgm:pt modelId="{273BE916-DA61-4E65-B0AE-0D8333581F8B}" type="pres">
      <dgm:prSet presAssocID="{B731B1A0-21CC-4F3C-8CDE-C35B92945210}" presName="background2" presStyleLbl="node2" presStyleIdx="1" presStyleCnt="2"/>
      <dgm:spPr/>
    </dgm:pt>
    <dgm:pt modelId="{C19A3824-B03F-4B90-90A0-32C14A3A6997}" type="pres">
      <dgm:prSet presAssocID="{B731B1A0-21CC-4F3C-8CDE-C35B92945210}" presName="text2" presStyleLbl="fgAcc2" presStyleIdx="1" presStyleCnt="2">
        <dgm:presLayoutVars>
          <dgm:chPref val="3"/>
        </dgm:presLayoutVars>
      </dgm:prSet>
      <dgm:spPr/>
      <dgm:t>
        <a:bodyPr/>
        <a:lstStyle/>
        <a:p>
          <a:endParaRPr lang="en-US"/>
        </a:p>
      </dgm:t>
    </dgm:pt>
    <dgm:pt modelId="{83F17AD0-83B9-4144-AAA9-C07E56DC2B9C}" type="pres">
      <dgm:prSet presAssocID="{B731B1A0-21CC-4F3C-8CDE-C35B92945210}" presName="hierChild3" presStyleCnt="0"/>
      <dgm:spPr/>
    </dgm:pt>
    <dgm:pt modelId="{4DC4E5A0-D974-4132-84B0-34B8603C8E06}" type="pres">
      <dgm:prSet presAssocID="{F4D37733-36A5-4681-AC0C-143AFC08A904}" presName="Name17" presStyleLbl="parChTrans1D3" presStyleIdx="3" presStyleCnt="6"/>
      <dgm:spPr/>
    </dgm:pt>
    <dgm:pt modelId="{34597624-E091-491E-AF53-835675F561FB}" type="pres">
      <dgm:prSet presAssocID="{96279C6C-1DE7-4A0F-9F0D-55CC90F51A4B}" presName="hierRoot3" presStyleCnt="0"/>
      <dgm:spPr/>
    </dgm:pt>
    <dgm:pt modelId="{4FF1B889-3AE4-41F9-ACAA-B3782ADE8171}" type="pres">
      <dgm:prSet presAssocID="{96279C6C-1DE7-4A0F-9F0D-55CC90F51A4B}" presName="composite3" presStyleCnt="0"/>
      <dgm:spPr/>
    </dgm:pt>
    <dgm:pt modelId="{184153FF-4229-41E3-BC0B-F21AE9BCC928}" type="pres">
      <dgm:prSet presAssocID="{96279C6C-1DE7-4A0F-9F0D-55CC90F51A4B}" presName="background3" presStyleLbl="node3" presStyleIdx="3" presStyleCnt="6"/>
      <dgm:spPr/>
    </dgm:pt>
    <dgm:pt modelId="{5835C2DD-0960-48C0-AD69-BFAFC9E03E82}" type="pres">
      <dgm:prSet presAssocID="{96279C6C-1DE7-4A0F-9F0D-55CC90F51A4B}" presName="text3" presStyleLbl="fgAcc3" presStyleIdx="3" presStyleCnt="6">
        <dgm:presLayoutVars>
          <dgm:chPref val="3"/>
        </dgm:presLayoutVars>
      </dgm:prSet>
      <dgm:spPr/>
      <dgm:t>
        <a:bodyPr/>
        <a:lstStyle/>
        <a:p>
          <a:endParaRPr lang="en-US"/>
        </a:p>
      </dgm:t>
    </dgm:pt>
    <dgm:pt modelId="{1A61E10E-8AA1-4BBB-B91B-F94B60B59256}" type="pres">
      <dgm:prSet presAssocID="{96279C6C-1DE7-4A0F-9F0D-55CC90F51A4B}" presName="hierChild4" presStyleCnt="0"/>
      <dgm:spPr/>
    </dgm:pt>
    <dgm:pt modelId="{7571D154-1136-4431-AA0B-B9ECB6DBBFF9}" type="pres">
      <dgm:prSet presAssocID="{355EEEE9-D81F-4A04-905A-DEEA0CBFBEDE}" presName="Name17" presStyleLbl="parChTrans1D3" presStyleIdx="4" presStyleCnt="6"/>
      <dgm:spPr/>
    </dgm:pt>
    <dgm:pt modelId="{21502A18-84A8-4A98-AC36-9967D501D1A0}" type="pres">
      <dgm:prSet presAssocID="{87B2C6E8-34FF-4428-8D61-A678CC1630B5}" presName="hierRoot3" presStyleCnt="0"/>
      <dgm:spPr/>
    </dgm:pt>
    <dgm:pt modelId="{28FAFEBA-81B9-4AB7-AB26-D0A26E6F76AD}" type="pres">
      <dgm:prSet presAssocID="{87B2C6E8-34FF-4428-8D61-A678CC1630B5}" presName="composite3" presStyleCnt="0"/>
      <dgm:spPr/>
    </dgm:pt>
    <dgm:pt modelId="{C1ABDA08-D6BD-4191-AB39-2950350EF1E2}" type="pres">
      <dgm:prSet presAssocID="{87B2C6E8-34FF-4428-8D61-A678CC1630B5}" presName="background3" presStyleLbl="node3" presStyleIdx="4" presStyleCnt="6"/>
      <dgm:spPr/>
    </dgm:pt>
    <dgm:pt modelId="{AF115345-9A96-468A-B529-142BB509C304}" type="pres">
      <dgm:prSet presAssocID="{87B2C6E8-34FF-4428-8D61-A678CC1630B5}" presName="text3" presStyleLbl="fgAcc3" presStyleIdx="4" presStyleCnt="6">
        <dgm:presLayoutVars>
          <dgm:chPref val="3"/>
        </dgm:presLayoutVars>
      </dgm:prSet>
      <dgm:spPr/>
      <dgm:t>
        <a:bodyPr/>
        <a:lstStyle/>
        <a:p>
          <a:endParaRPr lang="en-US"/>
        </a:p>
      </dgm:t>
    </dgm:pt>
    <dgm:pt modelId="{FA95CDB4-F69D-4B58-8B43-EAD315D07EF9}" type="pres">
      <dgm:prSet presAssocID="{87B2C6E8-34FF-4428-8D61-A678CC1630B5}" presName="hierChild4" presStyleCnt="0"/>
      <dgm:spPr/>
    </dgm:pt>
    <dgm:pt modelId="{DB9EAC05-C010-4315-8BB1-4A0F62E91482}" type="pres">
      <dgm:prSet presAssocID="{01DAA2C0-463C-4139-B1D3-0F5565CFFA43}" presName="Name17" presStyleLbl="parChTrans1D3" presStyleIdx="5" presStyleCnt="6"/>
      <dgm:spPr/>
      <dgm:t>
        <a:bodyPr/>
        <a:lstStyle/>
        <a:p>
          <a:endParaRPr lang="en-US"/>
        </a:p>
      </dgm:t>
    </dgm:pt>
    <dgm:pt modelId="{18A4FE1B-EC7D-4471-97FF-6F156FAEBB2D}" type="pres">
      <dgm:prSet presAssocID="{24D5DE34-7840-4129-9798-40E07E974FC1}" presName="hierRoot3" presStyleCnt="0"/>
      <dgm:spPr/>
    </dgm:pt>
    <dgm:pt modelId="{AB654418-A99D-4509-B989-13D8FC001AB8}" type="pres">
      <dgm:prSet presAssocID="{24D5DE34-7840-4129-9798-40E07E974FC1}" presName="composite3" presStyleCnt="0"/>
      <dgm:spPr/>
    </dgm:pt>
    <dgm:pt modelId="{8BF6E75E-3515-40EC-83D1-76F1C430B539}" type="pres">
      <dgm:prSet presAssocID="{24D5DE34-7840-4129-9798-40E07E974FC1}" presName="background3" presStyleLbl="node3" presStyleIdx="5" presStyleCnt="6"/>
      <dgm:spPr/>
    </dgm:pt>
    <dgm:pt modelId="{3F420FD5-9E3C-4DBA-BD80-FD0F6517BF89}" type="pres">
      <dgm:prSet presAssocID="{24D5DE34-7840-4129-9798-40E07E974FC1}" presName="text3" presStyleLbl="fgAcc3" presStyleIdx="5" presStyleCnt="6">
        <dgm:presLayoutVars>
          <dgm:chPref val="3"/>
        </dgm:presLayoutVars>
      </dgm:prSet>
      <dgm:spPr/>
      <dgm:t>
        <a:bodyPr/>
        <a:lstStyle/>
        <a:p>
          <a:endParaRPr lang="en-US"/>
        </a:p>
      </dgm:t>
    </dgm:pt>
    <dgm:pt modelId="{C1063402-FB6A-4651-B8BD-79A16EEED200}" type="pres">
      <dgm:prSet presAssocID="{24D5DE34-7840-4129-9798-40E07E974FC1}" presName="hierChild4" presStyleCnt="0"/>
      <dgm:spPr/>
    </dgm:pt>
  </dgm:ptLst>
  <dgm:cxnLst>
    <dgm:cxn modelId="{7AD9AF99-CBA9-4424-A245-1AD7A79CC7A1}" srcId="{C4238DED-4D07-4741-BFE4-A6EA5EAC878D}" destId="{B731B1A0-21CC-4F3C-8CDE-C35B92945210}" srcOrd="1" destOrd="0" parTransId="{C15BDDC6-A37A-4C18-A4EB-D2F51CACC770}" sibTransId="{1C39A02B-6E14-4C1B-B0C5-9F51FA375C83}"/>
    <dgm:cxn modelId="{B9C84AA4-46C4-4179-A6DD-D58221D6240A}" type="presOf" srcId="{96279C6C-1DE7-4A0F-9F0D-55CC90F51A4B}" destId="{5835C2DD-0960-48C0-AD69-BFAFC9E03E82}" srcOrd="0" destOrd="0" presId="urn:microsoft.com/office/officeart/2005/8/layout/hierarchy1"/>
    <dgm:cxn modelId="{CB229FBD-3E22-4F8F-9C9A-4957D47C5274}" srcId="{B731B1A0-21CC-4F3C-8CDE-C35B92945210}" destId="{87B2C6E8-34FF-4428-8D61-A678CC1630B5}" srcOrd="1" destOrd="0" parTransId="{355EEEE9-D81F-4A04-905A-DEEA0CBFBEDE}" sibTransId="{F1CAC51D-E8D9-454D-90B7-CDA9A5F4D7A8}"/>
    <dgm:cxn modelId="{FA1EB53A-DBB6-406B-8996-B06C65570CC1}" srcId="{CEFCECDE-D7ED-468B-8D55-E4962DC1D351}" destId="{FE7BD197-A961-4867-90C3-4D15AFAAFBF8}" srcOrd="0" destOrd="0" parTransId="{23697FE7-581C-4390-8629-3AABF5FB7969}" sibTransId="{A5AD5AAB-35C1-4212-AA9A-8971717DE6C9}"/>
    <dgm:cxn modelId="{BC638907-A1CB-41E7-A87A-B7C89EF16513}" type="presOf" srcId="{C15BDDC6-A37A-4C18-A4EB-D2F51CACC770}" destId="{8CC8F970-C0DF-459C-96A0-C91505D612E2}" srcOrd="0" destOrd="0" presId="urn:microsoft.com/office/officeart/2005/8/layout/hierarchy1"/>
    <dgm:cxn modelId="{D759AAD3-69B7-48F9-90F1-103B610BF8B8}" type="presOf" srcId="{FE7BD197-A961-4867-90C3-4D15AFAAFBF8}" destId="{FE5E25EC-ECA0-4978-84AB-080D59083FEB}" srcOrd="0" destOrd="0" presId="urn:microsoft.com/office/officeart/2005/8/layout/hierarchy1"/>
    <dgm:cxn modelId="{BC9C64CA-CD53-4E93-9F3D-57016761F7A9}" type="presOf" srcId="{01DAA2C0-463C-4139-B1D3-0F5565CFFA43}" destId="{DB9EAC05-C010-4315-8BB1-4A0F62E91482}" srcOrd="0" destOrd="0" presId="urn:microsoft.com/office/officeart/2005/8/layout/hierarchy1"/>
    <dgm:cxn modelId="{5ECACD24-460D-4013-ADFA-C9444EAB7A2D}" type="presOf" srcId="{24D5DE34-7840-4129-9798-40E07E974FC1}" destId="{3F420FD5-9E3C-4DBA-BD80-FD0F6517BF89}" srcOrd="0" destOrd="0" presId="urn:microsoft.com/office/officeart/2005/8/layout/hierarchy1"/>
    <dgm:cxn modelId="{4E6F469B-76C5-489E-8C60-D85630F7243C}" type="presOf" srcId="{C4238DED-4D07-4741-BFE4-A6EA5EAC878D}" destId="{E42908E6-357D-49B6-B5A2-111B01D45826}" srcOrd="0" destOrd="0" presId="urn:microsoft.com/office/officeart/2005/8/layout/hierarchy1"/>
    <dgm:cxn modelId="{2937A036-5231-475C-B5DE-4DBB1B2F6584}" srcId="{CEFCECDE-D7ED-468B-8D55-E4962DC1D351}" destId="{7689189B-1E06-4FF2-8E49-66F166909A5F}" srcOrd="1" destOrd="0" parTransId="{A53378CC-DBEF-40AE-9B56-B138E280DBFB}" sibTransId="{ADFBAA80-7339-401B-B2D4-4DBF7A49167B}"/>
    <dgm:cxn modelId="{285F1698-4BBB-4117-84BD-181E4B775C41}" type="presOf" srcId="{EE72EE73-58A1-4268-A842-85E9D69381A0}" destId="{4A6AA690-965B-428C-B270-022D1CB2B10B}" srcOrd="0" destOrd="0" presId="urn:microsoft.com/office/officeart/2005/8/layout/hierarchy1"/>
    <dgm:cxn modelId="{D307CBE0-DF63-4477-A41F-574391B28A2A}" srcId="{CEFCECDE-D7ED-468B-8D55-E4962DC1D351}" destId="{927D0BDC-ED4D-4DA0-96A4-8830800A61CD}" srcOrd="2" destOrd="0" parTransId="{EE72EE73-58A1-4268-A842-85E9D69381A0}" sibTransId="{454D5A51-2804-409F-9F0B-AF4123547FF6}"/>
    <dgm:cxn modelId="{5FB5C2BF-8E7C-4925-9327-327D1B40C1DA}" type="presOf" srcId="{A53378CC-DBEF-40AE-9B56-B138E280DBFB}" destId="{0AF4B7D2-FD59-4A3B-B305-9FCA42A08399}" srcOrd="0" destOrd="0" presId="urn:microsoft.com/office/officeart/2005/8/layout/hierarchy1"/>
    <dgm:cxn modelId="{7C9A293C-6CFF-4E08-94D7-1FE4CB579B8A}" type="presOf" srcId="{CEFCECDE-D7ED-468B-8D55-E4962DC1D351}" destId="{2EC245DA-AB6E-412C-9E2D-CB479F71C581}" srcOrd="0" destOrd="0" presId="urn:microsoft.com/office/officeart/2005/8/layout/hierarchy1"/>
    <dgm:cxn modelId="{30AE92D3-775D-48C2-976C-B798B1AFDC51}" type="presOf" srcId="{355EEEE9-D81F-4A04-905A-DEEA0CBFBEDE}" destId="{7571D154-1136-4431-AA0B-B9ECB6DBBFF9}" srcOrd="0" destOrd="0" presId="urn:microsoft.com/office/officeart/2005/8/layout/hierarchy1"/>
    <dgm:cxn modelId="{59EB659F-442E-4F62-80E5-E64B88D27750}" type="presOf" srcId="{FA62E4D8-25B3-4B03-9D66-EF4BB2ADE88A}" destId="{91C2607C-79CE-4B03-A571-3CCDA01835A8}" srcOrd="0" destOrd="0" presId="urn:microsoft.com/office/officeart/2005/8/layout/hierarchy1"/>
    <dgm:cxn modelId="{2B972AE5-786C-4289-8E3E-C5F7656A5D3A}" type="presOf" srcId="{B731B1A0-21CC-4F3C-8CDE-C35B92945210}" destId="{C19A3824-B03F-4B90-90A0-32C14A3A6997}" srcOrd="0" destOrd="0" presId="urn:microsoft.com/office/officeart/2005/8/layout/hierarchy1"/>
    <dgm:cxn modelId="{AA28B33F-D48F-4AC8-ACAF-8E23B0F52EC6}" type="presOf" srcId="{A2FE723C-F664-4636-B9E0-4F3567CE14FC}" destId="{87DA150C-CFF4-4666-8360-5BCA8ED345C3}" srcOrd="0" destOrd="0" presId="urn:microsoft.com/office/officeart/2005/8/layout/hierarchy1"/>
    <dgm:cxn modelId="{403BF2AE-51EE-4C63-A99D-E7C3E38231A1}" type="presOf" srcId="{23697FE7-581C-4390-8629-3AABF5FB7969}" destId="{DC0F9A8C-FF71-41B1-A50C-9363D19E3B3A}" srcOrd="0" destOrd="0" presId="urn:microsoft.com/office/officeart/2005/8/layout/hierarchy1"/>
    <dgm:cxn modelId="{7479E965-2FBA-4345-B7A3-3FF5D11924A9}" srcId="{B731B1A0-21CC-4F3C-8CDE-C35B92945210}" destId="{24D5DE34-7840-4129-9798-40E07E974FC1}" srcOrd="2" destOrd="0" parTransId="{01DAA2C0-463C-4139-B1D3-0F5565CFFA43}" sibTransId="{A60AB0CE-2125-4A27-B923-2AD4D5FBAC9F}"/>
    <dgm:cxn modelId="{6BA0CA4B-5232-46DA-AFCA-C10E84DF934F}" srcId="{FA62E4D8-25B3-4B03-9D66-EF4BB2ADE88A}" destId="{C4238DED-4D07-4741-BFE4-A6EA5EAC878D}" srcOrd="0" destOrd="0" parTransId="{B0B2EFAB-826F-40B0-98E0-634D313968F1}" sibTransId="{98C65294-AE9B-4161-926A-A80CD1AA5530}"/>
    <dgm:cxn modelId="{9085AC0C-0B6B-44D2-AFE2-67A61DD96D9B}" type="presOf" srcId="{F4D37733-36A5-4681-AC0C-143AFC08A904}" destId="{4DC4E5A0-D974-4132-84B0-34B8603C8E06}" srcOrd="0" destOrd="0" presId="urn:microsoft.com/office/officeart/2005/8/layout/hierarchy1"/>
    <dgm:cxn modelId="{C0CE3E32-8005-4358-BBC5-C7D78C65A18E}" srcId="{C4238DED-4D07-4741-BFE4-A6EA5EAC878D}" destId="{CEFCECDE-D7ED-468B-8D55-E4962DC1D351}" srcOrd="0" destOrd="0" parTransId="{A2FE723C-F664-4636-B9E0-4F3567CE14FC}" sibTransId="{2D6B7F4C-4196-40C6-96F2-58D18438392E}"/>
    <dgm:cxn modelId="{5B032611-D191-4274-9417-B98C5940D2D4}" type="presOf" srcId="{7689189B-1E06-4FF2-8E49-66F166909A5F}" destId="{E4DC3CE4-28A3-4C56-88F1-02FD42199BEF}" srcOrd="0" destOrd="0" presId="urn:microsoft.com/office/officeart/2005/8/layout/hierarchy1"/>
    <dgm:cxn modelId="{CB857B80-07CD-4C60-8CB4-F6C874D9FC22}" type="presOf" srcId="{927D0BDC-ED4D-4DA0-96A4-8830800A61CD}" destId="{49C858ED-3006-4288-8A25-3865E587FD94}" srcOrd="0" destOrd="0" presId="urn:microsoft.com/office/officeart/2005/8/layout/hierarchy1"/>
    <dgm:cxn modelId="{90DFC2DF-0AE0-4499-BFA0-B6E26531C88D}" type="presOf" srcId="{87B2C6E8-34FF-4428-8D61-A678CC1630B5}" destId="{AF115345-9A96-468A-B529-142BB509C304}" srcOrd="0" destOrd="0" presId="urn:microsoft.com/office/officeart/2005/8/layout/hierarchy1"/>
    <dgm:cxn modelId="{3E99BD1D-4505-4421-9367-9EDC5117E795}" srcId="{B731B1A0-21CC-4F3C-8CDE-C35B92945210}" destId="{96279C6C-1DE7-4A0F-9F0D-55CC90F51A4B}" srcOrd="0" destOrd="0" parTransId="{F4D37733-36A5-4681-AC0C-143AFC08A904}" sibTransId="{82B9CF84-5002-434A-8503-631E1BD5BED5}"/>
    <dgm:cxn modelId="{7624F166-6530-4E91-AB03-0F20A957BC9F}" type="presParOf" srcId="{91C2607C-79CE-4B03-A571-3CCDA01835A8}" destId="{EBBE6CEA-0679-4CE4-94C9-24D8945EED53}" srcOrd="0" destOrd="0" presId="urn:microsoft.com/office/officeart/2005/8/layout/hierarchy1"/>
    <dgm:cxn modelId="{1EE89B3E-A12D-4084-964B-7AABE10C8B55}" type="presParOf" srcId="{EBBE6CEA-0679-4CE4-94C9-24D8945EED53}" destId="{94A1C496-410C-4F6A-8456-E8C4B227F6CE}" srcOrd="0" destOrd="0" presId="urn:microsoft.com/office/officeart/2005/8/layout/hierarchy1"/>
    <dgm:cxn modelId="{B71F9F27-DB73-4F79-B94C-368CA03498DC}" type="presParOf" srcId="{94A1C496-410C-4F6A-8456-E8C4B227F6CE}" destId="{161869F1-F113-4125-BEA6-8277BD765C64}" srcOrd="0" destOrd="0" presId="urn:microsoft.com/office/officeart/2005/8/layout/hierarchy1"/>
    <dgm:cxn modelId="{318C3A6C-2957-4B24-905A-B98EF47C7EAC}" type="presParOf" srcId="{94A1C496-410C-4F6A-8456-E8C4B227F6CE}" destId="{E42908E6-357D-49B6-B5A2-111B01D45826}" srcOrd="1" destOrd="0" presId="urn:microsoft.com/office/officeart/2005/8/layout/hierarchy1"/>
    <dgm:cxn modelId="{A3ACB0CC-E4D4-4B05-A1A1-F81D03677DAB}" type="presParOf" srcId="{EBBE6CEA-0679-4CE4-94C9-24D8945EED53}" destId="{77F951CA-F0BD-4C13-9343-F0A1F48230B1}" srcOrd="1" destOrd="0" presId="urn:microsoft.com/office/officeart/2005/8/layout/hierarchy1"/>
    <dgm:cxn modelId="{88D975A1-7235-4FBA-B85F-C57FA26850DA}" type="presParOf" srcId="{77F951CA-F0BD-4C13-9343-F0A1F48230B1}" destId="{87DA150C-CFF4-4666-8360-5BCA8ED345C3}" srcOrd="0" destOrd="0" presId="urn:microsoft.com/office/officeart/2005/8/layout/hierarchy1"/>
    <dgm:cxn modelId="{01B2A27B-2FBC-441A-9F95-78ECFE774D0D}" type="presParOf" srcId="{77F951CA-F0BD-4C13-9343-F0A1F48230B1}" destId="{00E781FB-41A7-4154-8811-99775FDFF576}" srcOrd="1" destOrd="0" presId="urn:microsoft.com/office/officeart/2005/8/layout/hierarchy1"/>
    <dgm:cxn modelId="{D7284B43-90EA-4C23-BB17-12D2D99B9FF9}" type="presParOf" srcId="{00E781FB-41A7-4154-8811-99775FDFF576}" destId="{979C0319-612F-4396-ADFA-446A4F06FB04}" srcOrd="0" destOrd="0" presId="urn:microsoft.com/office/officeart/2005/8/layout/hierarchy1"/>
    <dgm:cxn modelId="{9354E4DB-945A-40C2-93E9-7C49F9F4966B}" type="presParOf" srcId="{979C0319-612F-4396-ADFA-446A4F06FB04}" destId="{EE07EDCB-B6DB-49A1-AC18-974F7CFCC155}" srcOrd="0" destOrd="0" presId="urn:microsoft.com/office/officeart/2005/8/layout/hierarchy1"/>
    <dgm:cxn modelId="{D3E68CB1-D72A-427C-B1DA-7CB9CC443E18}" type="presParOf" srcId="{979C0319-612F-4396-ADFA-446A4F06FB04}" destId="{2EC245DA-AB6E-412C-9E2D-CB479F71C581}" srcOrd="1" destOrd="0" presId="urn:microsoft.com/office/officeart/2005/8/layout/hierarchy1"/>
    <dgm:cxn modelId="{FF19490A-6E12-4FAD-B946-8EF968FB069C}" type="presParOf" srcId="{00E781FB-41A7-4154-8811-99775FDFF576}" destId="{4CEF5EB4-DC00-4E27-AC89-247394C4E53D}" srcOrd="1" destOrd="0" presId="urn:microsoft.com/office/officeart/2005/8/layout/hierarchy1"/>
    <dgm:cxn modelId="{D15BF066-DB5C-405E-8ABB-58E3C2F12B25}" type="presParOf" srcId="{4CEF5EB4-DC00-4E27-AC89-247394C4E53D}" destId="{DC0F9A8C-FF71-41B1-A50C-9363D19E3B3A}" srcOrd="0" destOrd="0" presId="urn:microsoft.com/office/officeart/2005/8/layout/hierarchy1"/>
    <dgm:cxn modelId="{1FFA96E2-B2E4-421F-B736-788BEF62134A}" type="presParOf" srcId="{4CEF5EB4-DC00-4E27-AC89-247394C4E53D}" destId="{F2981517-4E9C-414E-B909-9B7D94748AD1}" srcOrd="1" destOrd="0" presId="urn:microsoft.com/office/officeart/2005/8/layout/hierarchy1"/>
    <dgm:cxn modelId="{4EFA9024-FBD8-4A95-9065-7FB835B9CD5B}" type="presParOf" srcId="{F2981517-4E9C-414E-B909-9B7D94748AD1}" destId="{29F33583-3FB6-4214-8B77-B23940261475}" srcOrd="0" destOrd="0" presId="urn:microsoft.com/office/officeart/2005/8/layout/hierarchy1"/>
    <dgm:cxn modelId="{03E9A32A-E050-4470-AC5F-B7F482938D87}" type="presParOf" srcId="{29F33583-3FB6-4214-8B77-B23940261475}" destId="{193C2606-873C-4C30-9DC3-3CEB897B40A3}" srcOrd="0" destOrd="0" presId="urn:microsoft.com/office/officeart/2005/8/layout/hierarchy1"/>
    <dgm:cxn modelId="{09D08CC0-75A2-44DE-865C-21053EB6BC25}" type="presParOf" srcId="{29F33583-3FB6-4214-8B77-B23940261475}" destId="{FE5E25EC-ECA0-4978-84AB-080D59083FEB}" srcOrd="1" destOrd="0" presId="urn:microsoft.com/office/officeart/2005/8/layout/hierarchy1"/>
    <dgm:cxn modelId="{ABB1A396-9961-441D-9F7A-BE7809D53446}" type="presParOf" srcId="{F2981517-4E9C-414E-B909-9B7D94748AD1}" destId="{83D2C98C-BEB3-43AE-8EA5-46B15511E62C}" srcOrd="1" destOrd="0" presId="urn:microsoft.com/office/officeart/2005/8/layout/hierarchy1"/>
    <dgm:cxn modelId="{0989EAB5-5AA5-451C-8FDA-7EB7D687CFAF}" type="presParOf" srcId="{4CEF5EB4-DC00-4E27-AC89-247394C4E53D}" destId="{0AF4B7D2-FD59-4A3B-B305-9FCA42A08399}" srcOrd="2" destOrd="0" presId="urn:microsoft.com/office/officeart/2005/8/layout/hierarchy1"/>
    <dgm:cxn modelId="{2D542F4D-266B-40B4-8A57-A2B3548EA55E}" type="presParOf" srcId="{4CEF5EB4-DC00-4E27-AC89-247394C4E53D}" destId="{151E1D6A-D72A-41D5-A86C-C48253136DA4}" srcOrd="3" destOrd="0" presId="urn:microsoft.com/office/officeart/2005/8/layout/hierarchy1"/>
    <dgm:cxn modelId="{F780584B-74CC-4EA8-B0D2-75BAAB4757C3}" type="presParOf" srcId="{151E1D6A-D72A-41D5-A86C-C48253136DA4}" destId="{660C2BA5-A5FB-44E3-8A8A-581E5C19E87A}" srcOrd="0" destOrd="0" presId="urn:microsoft.com/office/officeart/2005/8/layout/hierarchy1"/>
    <dgm:cxn modelId="{C9299DBC-06F8-4DC9-9201-9C7D9D92D3FD}" type="presParOf" srcId="{660C2BA5-A5FB-44E3-8A8A-581E5C19E87A}" destId="{9946B742-5514-4508-83E2-2FB1A192AA22}" srcOrd="0" destOrd="0" presId="urn:microsoft.com/office/officeart/2005/8/layout/hierarchy1"/>
    <dgm:cxn modelId="{11B77EB1-AE1C-4F1D-8E52-6B86CCC6C698}" type="presParOf" srcId="{660C2BA5-A5FB-44E3-8A8A-581E5C19E87A}" destId="{E4DC3CE4-28A3-4C56-88F1-02FD42199BEF}" srcOrd="1" destOrd="0" presId="urn:microsoft.com/office/officeart/2005/8/layout/hierarchy1"/>
    <dgm:cxn modelId="{58C406EC-AC90-41B8-B6D6-30821B68AF6C}" type="presParOf" srcId="{151E1D6A-D72A-41D5-A86C-C48253136DA4}" destId="{A3D38759-0B20-4701-A68B-3B4CECEDB815}" srcOrd="1" destOrd="0" presId="urn:microsoft.com/office/officeart/2005/8/layout/hierarchy1"/>
    <dgm:cxn modelId="{5310E612-DFBC-4FFD-8113-6CAC5B3F3AB8}" type="presParOf" srcId="{4CEF5EB4-DC00-4E27-AC89-247394C4E53D}" destId="{4A6AA690-965B-428C-B270-022D1CB2B10B}" srcOrd="4" destOrd="0" presId="urn:microsoft.com/office/officeart/2005/8/layout/hierarchy1"/>
    <dgm:cxn modelId="{048DE7BB-CD58-4113-9AC9-3A4BABE651E5}" type="presParOf" srcId="{4CEF5EB4-DC00-4E27-AC89-247394C4E53D}" destId="{5E21E290-BE9F-4AF0-B6F9-A9F63154C430}" srcOrd="5" destOrd="0" presId="urn:microsoft.com/office/officeart/2005/8/layout/hierarchy1"/>
    <dgm:cxn modelId="{CED2F29C-ABDB-4129-8DAB-364732C779C4}" type="presParOf" srcId="{5E21E290-BE9F-4AF0-B6F9-A9F63154C430}" destId="{C1A816F0-B6A2-40A3-8C35-078A969E697C}" srcOrd="0" destOrd="0" presId="urn:microsoft.com/office/officeart/2005/8/layout/hierarchy1"/>
    <dgm:cxn modelId="{00093D9D-575E-4FF1-A4E8-DE4A14E87CF7}" type="presParOf" srcId="{C1A816F0-B6A2-40A3-8C35-078A969E697C}" destId="{291B3097-9056-4BE7-BD76-C0CD99F4B378}" srcOrd="0" destOrd="0" presId="urn:microsoft.com/office/officeart/2005/8/layout/hierarchy1"/>
    <dgm:cxn modelId="{EF3D5CA5-38E2-4F9E-8E2A-479F3F7D1FE6}" type="presParOf" srcId="{C1A816F0-B6A2-40A3-8C35-078A969E697C}" destId="{49C858ED-3006-4288-8A25-3865E587FD94}" srcOrd="1" destOrd="0" presId="urn:microsoft.com/office/officeart/2005/8/layout/hierarchy1"/>
    <dgm:cxn modelId="{A0005C73-F230-452D-BD65-1723C32ED574}" type="presParOf" srcId="{5E21E290-BE9F-4AF0-B6F9-A9F63154C430}" destId="{33DB5ED3-7FBB-42DF-9E11-B94DB92D919E}" srcOrd="1" destOrd="0" presId="urn:microsoft.com/office/officeart/2005/8/layout/hierarchy1"/>
    <dgm:cxn modelId="{A71719E1-520C-4CD5-80F9-E6B4740A7BBC}" type="presParOf" srcId="{77F951CA-F0BD-4C13-9343-F0A1F48230B1}" destId="{8CC8F970-C0DF-459C-96A0-C91505D612E2}" srcOrd="2" destOrd="0" presId="urn:microsoft.com/office/officeart/2005/8/layout/hierarchy1"/>
    <dgm:cxn modelId="{8BF50C8E-A524-4594-9D74-3C40355414A4}" type="presParOf" srcId="{77F951CA-F0BD-4C13-9343-F0A1F48230B1}" destId="{4EDE88C7-1F40-4C6B-825B-5B4AD801951C}" srcOrd="3" destOrd="0" presId="urn:microsoft.com/office/officeart/2005/8/layout/hierarchy1"/>
    <dgm:cxn modelId="{BF3FA83E-3DD4-4D99-9CDB-7A120B870646}" type="presParOf" srcId="{4EDE88C7-1F40-4C6B-825B-5B4AD801951C}" destId="{6E991B42-92F7-48B0-80F9-574A0D55117A}" srcOrd="0" destOrd="0" presId="urn:microsoft.com/office/officeart/2005/8/layout/hierarchy1"/>
    <dgm:cxn modelId="{8CABE5D5-9804-4722-A530-EE64DE2B93DE}" type="presParOf" srcId="{6E991B42-92F7-48B0-80F9-574A0D55117A}" destId="{273BE916-DA61-4E65-B0AE-0D8333581F8B}" srcOrd="0" destOrd="0" presId="urn:microsoft.com/office/officeart/2005/8/layout/hierarchy1"/>
    <dgm:cxn modelId="{B85A1FD1-7E48-4EFA-B05F-FBEAC55DA6D8}" type="presParOf" srcId="{6E991B42-92F7-48B0-80F9-574A0D55117A}" destId="{C19A3824-B03F-4B90-90A0-32C14A3A6997}" srcOrd="1" destOrd="0" presId="urn:microsoft.com/office/officeart/2005/8/layout/hierarchy1"/>
    <dgm:cxn modelId="{7CDE9E5B-76F5-451F-AA02-69A7FCB3B328}" type="presParOf" srcId="{4EDE88C7-1F40-4C6B-825B-5B4AD801951C}" destId="{83F17AD0-83B9-4144-AAA9-C07E56DC2B9C}" srcOrd="1" destOrd="0" presId="urn:microsoft.com/office/officeart/2005/8/layout/hierarchy1"/>
    <dgm:cxn modelId="{D7654185-A500-410E-AA2D-54AFA4642B93}" type="presParOf" srcId="{83F17AD0-83B9-4144-AAA9-C07E56DC2B9C}" destId="{4DC4E5A0-D974-4132-84B0-34B8603C8E06}" srcOrd="0" destOrd="0" presId="urn:microsoft.com/office/officeart/2005/8/layout/hierarchy1"/>
    <dgm:cxn modelId="{CAE2C715-A27F-4F1A-AAFD-7E6589C6F797}" type="presParOf" srcId="{83F17AD0-83B9-4144-AAA9-C07E56DC2B9C}" destId="{34597624-E091-491E-AF53-835675F561FB}" srcOrd="1" destOrd="0" presId="urn:microsoft.com/office/officeart/2005/8/layout/hierarchy1"/>
    <dgm:cxn modelId="{CAF1CDA0-BF5F-4D6F-B14E-A6E5334881FE}" type="presParOf" srcId="{34597624-E091-491E-AF53-835675F561FB}" destId="{4FF1B889-3AE4-41F9-ACAA-B3782ADE8171}" srcOrd="0" destOrd="0" presId="urn:microsoft.com/office/officeart/2005/8/layout/hierarchy1"/>
    <dgm:cxn modelId="{48E2ADF2-05AE-4579-BAFB-D2FCFBD5975A}" type="presParOf" srcId="{4FF1B889-3AE4-41F9-ACAA-B3782ADE8171}" destId="{184153FF-4229-41E3-BC0B-F21AE9BCC928}" srcOrd="0" destOrd="0" presId="urn:microsoft.com/office/officeart/2005/8/layout/hierarchy1"/>
    <dgm:cxn modelId="{BA7A0DEC-9CBD-4C4A-A0C1-B528F2571B1A}" type="presParOf" srcId="{4FF1B889-3AE4-41F9-ACAA-B3782ADE8171}" destId="{5835C2DD-0960-48C0-AD69-BFAFC9E03E82}" srcOrd="1" destOrd="0" presId="urn:microsoft.com/office/officeart/2005/8/layout/hierarchy1"/>
    <dgm:cxn modelId="{378C0F39-6136-4A38-A034-DBE2B201DAD7}" type="presParOf" srcId="{34597624-E091-491E-AF53-835675F561FB}" destId="{1A61E10E-8AA1-4BBB-B91B-F94B60B59256}" srcOrd="1" destOrd="0" presId="urn:microsoft.com/office/officeart/2005/8/layout/hierarchy1"/>
    <dgm:cxn modelId="{8525237E-D1CF-4108-BF59-721F9EB492C6}" type="presParOf" srcId="{83F17AD0-83B9-4144-AAA9-C07E56DC2B9C}" destId="{7571D154-1136-4431-AA0B-B9ECB6DBBFF9}" srcOrd="2" destOrd="0" presId="urn:microsoft.com/office/officeart/2005/8/layout/hierarchy1"/>
    <dgm:cxn modelId="{9AE23DA2-ABF3-443A-B98A-F24D79B2EF6F}" type="presParOf" srcId="{83F17AD0-83B9-4144-AAA9-C07E56DC2B9C}" destId="{21502A18-84A8-4A98-AC36-9967D501D1A0}" srcOrd="3" destOrd="0" presId="urn:microsoft.com/office/officeart/2005/8/layout/hierarchy1"/>
    <dgm:cxn modelId="{7A4AFB30-F25F-4C3A-AEAD-81A832F63AB2}" type="presParOf" srcId="{21502A18-84A8-4A98-AC36-9967D501D1A0}" destId="{28FAFEBA-81B9-4AB7-AB26-D0A26E6F76AD}" srcOrd="0" destOrd="0" presId="urn:microsoft.com/office/officeart/2005/8/layout/hierarchy1"/>
    <dgm:cxn modelId="{EF355004-2188-49F9-80F0-0EB1D0036E4E}" type="presParOf" srcId="{28FAFEBA-81B9-4AB7-AB26-D0A26E6F76AD}" destId="{C1ABDA08-D6BD-4191-AB39-2950350EF1E2}" srcOrd="0" destOrd="0" presId="urn:microsoft.com/office/officeart/2005/8/layout/hierarchy1"/>
    <dgm:cxn modelId="{B6BBECBD-FC05-48E7-9DF6-8A6A72281A1D}" type="presParOf" srcId="{28FAFEBA-81B9-4AB7-AB26-D0A26E6F76AD}" destId="{AF115345-9A96-468A-B529-142BB509C304}" srcOrd="1" destOrd="0" presId="urn:microsoft.com/office/officeart/2005/8/layout/hierarchy1"/>
    <dgm:cxn modelId="{C9CEB54A-2988-4398-8E6D-04087C614BB4}" type="presParOf" srcId="{21502A18-84A8-4A98-AC36-9967D501D1A0}" destId="{FA95CDB4-F69D-4B58-8B43-EAD315D07EF9}" srcOrd="1" destOrd="0" presId="urn:microsoft.com/office/officeart/2005/8/layout/hierarchy1"/>
    <dgm:cxn modelId="{8917C0C9-ECB9-4F0D-9C81-816730BC6CC8}" type="presParOf" srcId="{83F17AD0-83B9-4144-AAA9-C07E56DC2B9C}" destId="{DB9EAC05-C010-4315-8BB1-4A0F62E91482}" srcOrd="4" destOrd="0" presId="urn:microsoft.com/office/officeart/2005/8/layout/hierarchy1"/>
    <dgm:cxn modelId="{B3314378-34FF-40D6-AC4D-1D65DEA2F9E5}" type="presParOf" srcId="{83F17AD0-83B9-4144-AAA9-C07E56DC2B9C}" destId="{18A4FE1B-EC7D-4471-97FF-6F156FAEBB2D}" srcOrd="5" destOrd="0" presId="urn:microsoft.com/office/officeart/2005/8/layout/hierarchy1"/>
    <dgm:cxn modelId="{21562E34-EEF6-4925-ADEA-EB32E9FD020A}" type="presParOf" srcId="{18A4FE1B-EC7D-4471-97FF-6F156FAEBB2D}" destId="{AB654418-A99D-4509-B989-13D8FC001AB8}" srcOrd="0" destOrd="0" presId="urn:microsoft.com/office/officeart/2005/8/layout/hierarchy1"/>
    <dgm:cxn modelId="{374A6E96-CAB0-4F15-B1BD-A0E797250E75}" type="presParOf" srcId="{AB654418-A99D-4509-B989-13D8FC001AB8}" destId="{8BF6E75E-3515-40EC-83D1-76F1C430B539}" srcOrd="0" destOrd="0" presId="urn:microsoft.com/office/officeart/2005/8/layout/hierarchy1"/>
    <dgm:cxn modelId="{0E1914AC-03CC-4EB5-8B64-D49164441E90}" type="presParOf" srcId="{AB654418-A99D-4509-B989-13D8FC001AB8}" destId="{3F420FD5-9E3C-4DBA-BD80-FD0F6517BF89}" srcOrd="1" destOrd="0" presId="urn:microsoft.com/office/officeart/2005/8/layout/hierarchy1"/>
    <dgm:cxn modelId="{C42B00BF-BA67-4293-93D6-F84ADA607775}" type="presParOf" srcId="{18A4FE1B-EC7D-4471-97FF-6F156FAEBB2D}" destId="{C1063402-FB6A-4651-B8BD-79A16EEED200}"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267A96-D3C4-4404-A92A-2F0845E7F82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390F95C-3E17-4A44-A694-46B88E9E6D3C}">
      <dgm:prSet phldrT="[Text]"/>
      <dgm:spPr/>
      <dgm:t>
        <a:bodyPr/>
        <a:lstStyle/>
        <a:p>
          <a:r>
            <a:rPr lang="fa-IR" dirty="0" smtClean="0">
              <a:latin typeface="Tahoma" pitchFamily="34" charset="0"/>
              <a:ea typeface="Tahoma" pitchFamily="34" charset="0"/>
              <a:cs typeface="Tahoma" pitchFamily="34" charset="0"/>
            </a:rPr>
            <a:t>انواع آزمون ها</a:t>
          </a:r>
          <a:endParaRPr lang="en-US" dirty="0">
            <a:latin typeface="Tahoma" pitchFamily="34" charset="0"/>
            <a:ea typeface="Tahoma" pitchFamily="34" charset="0"/>
            <a:cs typeface="Tahoma" pitchFamily="34" charset="0"/>
          </a:endParaRPr>
        </a:p>
      </dgm:t>
    </dgm:pt>
    <dgm:pt modelId="{2D001152-CE5B-463D-9770-4433D1C79EB2}" type="parTrans" cxnId="{D8B9B192-CB5B-462B-9F23-D7848B7434C9}">
      <dgm:prSet/>
      <dgm:spPr/>
      <dgm:t>
        <a:bodyPr/>
        <a:lstStyle/>
        <a:p>
          <a:endParaRPr lang="en-US"/>
        </a:p>
      </dgm:t>
    </dgm:pt>
    <dgm:pt modelId="{241CEDCB-D001-4371-926E-93C2C335FD81}" type="sibTrans" cxnId="{D8B9B192-CB5B-462B-9F23-D7848B7434C9}">
      <dgm:prSet/>
      <dgm:spPr/>
      <dgm:t>
        <a:bodyPr/>
        <a:lstStyle/>
        <a:p>
          <a:endParaRPr lang="en-US"/>
        </a:p>
      </dgm:t>
    </dgm:pt>
    <dgm:pt modelId="{81D82791-E570-46F3-BE4F-7EDB9B479A26}">
      <dgm:prSet phldrT="[Text]"/>
      <dgm:spPr/>
      <dgm:t>
        <a:bodyPr/>
        <a:lstStyle/>
        <a:p>
          <a:r>
            <a:rPr lang="fa-IR" dirty="0" smtClean="0">
              <a:latin typeface="Tahoma" pitchFamily="34" charset="0"/>
              <a:ea typeface="Tahoma" pitchFamily="34" charset="0"/>
              <a:cs typeface="Tahoma" pitchFamily="34" charset="0"/>
            </a:rPr>
            <a:t>آزمونهای توانایی</a:t>
          </a:r>
          <a:endParaRPr lang="en-US" dirty="0">
            <a:latin typeface="Tahoma" pitchFamily="34" charset="0"/>
            <a:ea typeface="Tahoma" pitchFamily="34" charset="0"/>
            <a:cs typeface="Tahoma" pitchFamily="34" charset="0"/>
          </a:endParaRPr>
        </a:p>
      </dgm:t>
    </dgm:pt>
    <dgm:pt modelId="{8F907C6E-B046-410D-838B-BE6E24C9F388}" type="parTrans" cxnId="{70DC8C84-8BF6-4B6F-AA6C-A7A2306A3C6D}">
      <dgm:prSet/>
      <dgm:spPr/>
      <dgm:t>
        <a:bodyPr/>
        <a:lstStyle/>
        <a:p>
          <a:endParaRPr lang="en-US"/>
        </a:p>
      </dgm:t>
    </dgm:pt>
    <dgm:pt modelId="{44D5E781-065D-44D9-BD18-E2D884B5DCC7}" type="sibTrans" cxnId="{70DC8C84-8BF6-4B6F-AA6C-A7A2306A3C6D}">
      <dgm:prSet/>
      <dgm:spPr/>
      <dgm:t>
        <a:bodyPr/>
        <a:lstStyle/>
        <a:p>
          <a:endParaRPr lang="en-US"/>
        </a:p>
      </dgm:t>
    </dgm:pt>
    <dgm:pt modelId="{A1C83CDC-C73C-474A-9CA0-5485BE6FAED3}">
      <dgm:prSet phldrT="[Text]"/>
      <dgm:spPr/>
      <dgm:t>
        <a:bodyPr/>
        <a:lstStyle/>
        <a:p>
          <a:r>
            <a:rPr lang="fa-IR" dirty="0" smtClean="0">
              <a:latin typeface="Tahoma" pitchFamily="34" charset="0"/>
              <a:ea typeface="Tahoma" pitchFamily="34" charset="0"/>
              <a:cs typeface="Tahoma" pitchFamily="34" charset="0"/>
            </a:rPr>
            <a:t>آزمونهای استعداد</a:t>
          </a:r>
          <a:endParaRPr lang="en-US" dirty="0">
            <a:latin typeface="Tahoma" pitchFamily="34" charset="0"/>
            <a:ea typeface="Tahoma" pitchFamily="34" charset="0"/>
            <a:cs typeface="Tahoma" pitchFamily="34" charset="0"/>
          </a:endParaRPr>
        </a:p>
      </dgm:t>
    </dgm:pt>
    <dgm:pt modelId="{D6835683-98CA-4C10-88A8-86A9F802536D}" type="parTrans" cxnId="{384EF860-1362-40E9-9478-5F0C40C38C62}">
      <dgm:prSet/>
      <dgm:spPr/>
      <dgm:t>
        <a:bodyPr/>
        <a:lstStyle/>
        <a:p>
          <a:endParaRPr lang="en-US"/>
        </a:p>
      </dgm:t>
    </dgm:pt>
    <dgm:pt modelId="{574FD2B3-5C45-484B-A522-6B206F9A611E}" type="sibTrans" cxnId="{384EF860-1362-40E9-9478-5F0C40C38C62}">
      <dgm:prSet/>
      <dgm:spPr/>
      <dgm:t>
        <a:bodyPr/>
        <a:lstStyle/>
        <a:p>
          <a:endParaRPr lang="en-US"/>
        </a:p>
      </dgm:t>
    </dgm:pt>
    <dgm:pt modelId="{384C7EFB-1676-4D38-8B04-F90718E3DEC1}">
      <dgm:prSet phldrT="[Text]"/>
      <dgm:spPr/>
      <dgm:t>
        <a:bodyPr/>
        <a:lstStyle/>
        <a:p>
          <a:r>
            <a:rPr lang="fa-IR" dirty="0" smtClean="0">
              <a:latin typeface="Tahoma" pitchFamily="34" charset="0"/>
              <a:ea typeface="Tahoma" pitchFamily="34" charset="0"/>
              <a:cs typeface="Tahoma" pitchFamily="34" charset="0"/>
            </a:rPr>
            <a:t>آزمونهای شخصیت</a:t>
          </a:r>
          <a:endParaRPr lang="en-US" dirty="0">
            <a:latin typeface="Tahoma" pitchFamily="34" charset="0"/>
            <a:ea typeface="Tahoma" pitchFamily="34" charset="0"/>
            <a:cs typeface="Tahoma" pitchFamily="34" charset="0"/>
          </a:endParaRPr>
        </a:p>
      </dgm:t>
    </dgm:pt>
    <dgm:pt modelId="{EF250C00-FA59-4BF3-8DAC-0A31300C6D5A}" type="sibTrans" cxnId="{B20BF804-176F-4E07-AD51-53DD20D9520E}">
      <dgm:prSet/>
      <dgm:spPr/>
      <dgm:t>
        <a:bodyPr/>
        <a:lstStyle/>
        <a:p>
          <a:endParaRPr lang="en-US"/>
        </a:p>
      </dgm:t>
    </dgm:pt>
    <dgm:pt modelId="{134BF53D-9572-4055-B52B-653E5BB67757}" type="parTrans" cxnId="{B20BF804-176F-4E07-AD51-53DD20D9520E}">
      <dgm:prSet/>
      <dgm:spPr/>
      <dgm:t>
        <a:bodyPr/>
        <a:lstStyle/>
        <a:p>
          <a:endParaRPr lang="en-US"/>
        </a:p>
      </dgm:t>
    </dgm:pt>
    <dgm:pt modelId="{2783A1E7-E3E0-4CFE-AB85-B7FD2374E41B}">
      <dgm:prSet phldrT="[Text]"/>
      <dgm:spPr/>
      <dgm:t>
        <a:bodyPr/>
        <a:lstStyle/>
        <a:p>
          <a:r>
            <a:rPr lang="fa-IR" dirty="0" smtClean="0">
              <a:latin typeface="Tahoma" pitchFamily="34" charset="0"/>
              <a:ea typeface="Tahoma" pitchFamily="34" charset="0"/>
              <a:cs typeface="Tahoma" pitchFamily="34" charset="0"/>
            </a:rPr>
            <a:t>آزمونهای نگرش</a:t>
          </a:r>
          <a:endParaRPr lang="en-US" dirty="0">
            <a:latin typeface="Tahoma" pitchFamily="34" charset="0"/>
            <a:ea typeface="Tahoma" pitchFamily="34" charset="0"/>
            <a:cs typeface="Tahoma" pitchFamily="34" charset="0"/>
          </a:endParaRPr>
        </a:p>
      </dgm:t>
    </dgm:pt>
    <dgm:pt modelId="{306F119A-488C-4818-884B-BE6F4CEE0FCD}" type="sibTrans" cxnId="{343B613E-019B-4AC1-A064-7650729B8677}">
      <dgm:prSet/>
      <dgm:spPr/>
      <dgm:t>
        <a:bodyPr/>
        <a:lstStyle/>
        <a:p>
          <a:endParaRPr lang="en-US"/>
        </a:p>
      </dgm:t>
    </dgm:pt>
    <dgm:pt modelId="{6C6F8D3F-0666-4015-B407-D0E34BBC1E42}" type="parTrans" cxnId="{343B613E-019B-4AC1-A064-7650729B8677}">
      <dgm:prSet/>
      <dgm:spPr/>
      <dgm:t>
        <a:bodyPr/>
        <a:lstStyle/>
        <a:p>
          <a:endParaRPr lang="en-US"/>
        </a:p>
      </dgm:t>
    </dgm:pt>
    <dgm:pt modelId="{6359B69F-1222-4BC7-AD11-BEB9F1138551}">
      <dgm:prSet phldrT="[Text]"/>
      <dgm:spPr/>
      <dgm:t>
        <a:bodyPr/>
        <a:lstStyle/>
        <a:p>
          <a:r>
            <a:rPr lang="fa-IR" dirty="0" smtClean="0">
              <a:latin typeface="Tahoma" pitchFamily="34" charset="0"/>
              <a:ea typeface="Tahoma" pitchFamily="34" charset="0"/>
              <a:cs typeface="Tahoma" pitchFamily="34" charset="0"/>
            </a:rPr>
            <a:t>آزمونهای</a:t>
          </a:r>
          <a:r>
            <a:rPr lang="fa-IR" baseline="0" dirty="0" smtClean="0">
              <a:latin typeface="Tahoma" pitchFamily="34" charset="0"/>
              <a:ea typeface="Tahoma" pitchFamily="34" charset="0"/>
              <a:cs typeface="Tahoma" pitchFamily="34" charset="0"/>
            </a:rPr>
            <a:t> عاطفی</a:t>
          </a:r>
          <a:endParaRPr lang="en-US" dirty="0">
            <a:latin typeface="Tahoma" pitchFamily="34" charset="0"/>
            <a:ea typeface="Tahoma" pitchFamily="34" charset="0"/>
            <a:cs typeface="Tahoma" pitchFamily="34" charset="0"/>
          </a:endParaRPr>
        </a:p>
      </dgm:t>
    </dgm:pt>
    <dgm:pt modelId="{B9F1F7DA-00EE-4CD7-B3CC-D1369DB3E503}" type="sibTrans" cxnId="{9022245A-C2BB-49C9-8B47-FE1AA2B8BFD5}">
      <dgm:prSet/>
      <dgm:spPr/>
      <dgm:t>
        <a:bodyPr/>
        <a:lstStyle/>
        <a:p>
          <a:endParaRPr lang="en-US"/>
        </a:p>
      </dgm:t>
    </dgm:pt>
    <dgm:pt modelId="{E0346FDB-6A7A-4766-9E6B-2FCC33E7F39A}" type="parTrans" cxnId="{9022245A-C2BB-49C9-8B47-FE1AA2B8BFD5}">
      <dgm:prSet/>
      <dgm:spPr/>
      <dgm:t>
        <a:bodyPr/>
        <a:lstStyle/>
        <a:p>
          <a:endParaRPr lang="en-US"/>
        </a:p>
      </dgm:t>
    </dgm:pt>
    <dgm:pt modelId="{43ED4BAC-9EBB-43F8-85C5-3F71F3ADEE82}">
      <dgm:prSet/>
      <dgm:spPr/>
      <dgm:t>
        <a:bodyPr/>
        <a:lstStyle/>
        <a:p>
          <a:r>
            <a:rPr lang="fa-IR" dirty="0" smtClean="0">
              <a:latin typeface="Tahoma" pitchFamily="34" charset="0"/>
              <a:ea typeface="Tahoma" pitchFamily="34" charset="0"/>
              <a:cs typeface="Tahoma" pitchFamily="34" charset="0"/>
            </a:rPr>
            <a:t>آزمونهای تحصیلی</a:t>
          </a:r>
          <a:endParaRPr lang="en-US" dirty="0">
            <a:latin typeface="Tahoma" pitchFamily="34" charset="0"/>
            <a:ea typeface="Tahoma" pitchFamily="34" charset="0"/>
            <a:cs typeface="Tahoma" pitchFamily="34" charset="0"/>
          </a:endParaRPr>
        </a:p>
      </dgm:t>
    </dgm:pt>
    <dgm:pt modelId="{A2C42BD3-D1BC-4B84-A471-3CC30D0DEEA6}" type="parTrans" cxnId="{C83A8279-4FBC-4299-BF60-8B3F1DFF90B0}">
      <dgm:prSet/>
      <dgm:spPr/>
      <dgm:t>
        <a:bodyPr/>
        <a:lstStyle/>
        <a:p>
          <a:endParaRPr lang="en-US"/>
        </a:p>
      </dgm:t>
    </dgm:pt>
    <dgm:pt modelId="{1BA1A72A-DA96-45DD-8BEF-A0100206E1FE}" type="sibTrans" cxnId="{C83A8279-4FBC-4299-BF60-8B3F1DFF90B0}">
      <dgm:prSet/>
      <dgm:spPr/>
      <dgm:t>
        <a:bodyPr/>
        <a:lstStyle/>
        <a:p>
          <a:endParaRPr lang="en-US"/>
        </a:p>
      </dgm:t>
    </dgm:pt>
    <dgm:pt modelId="{2E9F92F8-3218-49C3-9ABA-93D0FF6D6995}">
      <dgm:prSet/>
      <dgm:spPr/>
      <dgm:t>
        <a:bodyPr/>
        <a:lstStyle/>
        <a:p>
          <a:r>
            <a:rPr lang="fa-IR" dirty="0" smtClean="0">
              <a:latin typeface="Tahoma" pitchFamily="34" charset="0"/>
              <a:ea typeface="Tahoma" pitchFamily="34" charset="0"/>
              <a:cs typeface="Tahoma" pitchFamily="34" charset="0"/>
            </a:rPr>
            <a:t>آزمونهای رغبت</a:t>
          </a:r>
          <a:endParaRPr lang="en-US" dirty="0">
            <a:latin typeface="Tahoma" pitchFamily="34" charset="0"/>
            <a:ea typeface="Tahoma" pitchFamily="34" charset="0"/>
            <a:cs typeface="Tahoma" pitchFamily="34" charset="0"/>
          </a:endParaRPr>
        </a:p>
      </dgm:t>
    </dgm:pt>
    <dgm:pt modelId="{96468FCC-5C97-4F3C-94D2-BF9597788344}" type="parTrans" cxnId="{3E123268-10BA-450F-9546-55DCD4020BDD}">
      <dgm:prSet/>
      <dgm:spPr/>
      <dgm:t>
        <a:bodyPr/>
        <a:lstStyle/>
        <a:p>
          <a:endParaRPr lang="en-US"/>
        </a:p>
      </dgm:t>
    </dgm:pt>
    <dgm:pt modelId="{EC34E462-50B5-4174-9E6D-6E82E80076E0}" type="sibTrans" cxnId="{3E123268-10BA-450F-9546-55DCD4020BDD}">
      <dgm:prSet/>
      <dgm:spPr/>
      <dgm:t>
        <a:bodyPr/>
        <a:lstStyle/>
        <a:p>
          <a:endParaRPr lang="en-US"/>
        </a:p>
      </dgm:t>
    </dgm:pt>
    <dgm:pt modelId="{B5662D38-34DB-4B24-A54A-1CE6BA50D01B}">
      <dgm:prSet/>
      <dgm:spPr/>
      <dgm:t>
        <a:bodyPr/>
        <a:lstStyle/>
        <a:p>
          <a:r>
            <a:rPr lang="fa-IR" dirty="0" smtClean="0">
              <a:latin typeface="Tahoma" pitchFamily="34" charset="0"/>
              <a:ea typeface="Tahoma" pitchFamily="34" charset="0"/>
              <a:cs typeface="Tahoma" pitchFamily="34" charset="0"/>
            </a:rPr>
            <a:t>آزمونهای استعداد اختصاصی</a:t>
          </a:r>
          <a:endParaRPr lang="en-US" dirty="0">
            <a:latin typeface="Tahoma" pitchFamily="34" charset="0"/>
            <a:ea typeface="Tahoma" pitchFamily="34" charset="0"/>
            <a:cs typeface="Tahoma" pitchFamily="34" charset="0"/>
          </a:endParaRPr>
        </a:p>
      </dgm:t>
    </dgm:pt>
    <dgm:pt modelId="{85836925-A1B8-41E3-B449-AD2A09D86791}" type="parTrans" cxnId="{3ADA17CF-3056-4624-9C7E-E3074D8CB55B}">
      <dgm:prSet/>
      <dgm:spPr/>
      <dgm:t>
        <a:bodyPr/>
        <a:lstStyle/>
        <a:p>
          <a:endParaRPr lang="en-US"/>
        </a:p>
      </dgm:t>
    </dgm:pt>
    <dgm:pt modelId="{D423328C-CDCD-4747-B13E-FD2BB853EB0B}" type="sibTrans" cxnId="{3ADA17CF-3056-4624-9C7E-E3074D8CB55B}">
      <dgm:prSet/>
      <dgm:spPr/>
      <dgm:t>
        <a:bodyPr/>
        <a:lstStyle/>
        <a:p>
          <a:endParaRPr lang="en-US"/>
        </a:p>
      </dgm:t>
    </dgm:pt>
    <dgm:pt modelId="{57366B85-3660-4798-84D7-6E6DC74279D5}">
      <dgm:prSet/>
      <dgm:spPr/>
      <dgm:t>
        <a:bodyPr/>
        <a:lstStyle/>
        <a:p>
          <a:r>
            <a:rPr lang="fa-IR" dirty="0" smtClean="0">
              <a:latin typeface="Tahoma" pitchFamily="34" charset="0"/>
              <a:ea typeface="Tahoma" pitchFamily="34" charset="0"/>
              <a:cs typeface="Tahoma" pitchFamily="34" charset="0"/>
            </a:rPr>
            <a:t>آزمونهای استعداد کلی</a:t>
          </a:r>
          <a:endParaRPr lang="en-US" dirty="0">
            <a:latin typeface="Tahoma" pitchFamily="34" charset="0"/>
            <a:ea typeface="Tahoma" pitchFamily="34" charset="0"/>
            <a:cs typeface="Tahoma" pitchFamily="34" charset="0"/>
          </a:endParaRPr>
        </a:p>
      </dgm:t>
    </dgm:pt>
    <dgm:pt modelId="{2E057C1B-A5FF-47FE-A641-1FAB0511FBDF}" type="parTrans" cxnId="{E4F23D7D-ACA4-4A0F-B739-523DAF45AB2A}">
      <dgm:prSet/>
      <dgm:spPr/>
      <dgm:t>
        <a:bodyPr/>
        <a:lstStyle/>
        <a:p>
          <a:endParaRPr lang="en-US"/>
        </a:p>
      </dgm:t>
    </dgm:pt>
    <dgm:pt modelId="{ABD1456D-B81D-465E-8A1C-1E7C8283C780}" type="sibTrans" cxnId="{E4F23D7D-ACA4-4A0F-B739-523DAF45AB2A}">
      <dgm:prSet/>
      <dgm:spPr/>
      <dgm:t>
        <a:bodyPr/>
        <a:lstStyle/>
        <a:p>
          <a:endParaRPr lang="en-US"/>
        </a:p>
      </dgm:t>
    </dgm:pt>
    <dgm:pt modelId="{CD72F2EF-17DB-480F-9C77-6DDDEAC5F888}">
      <dgm:prSet/>
      <dgm:spPr/>
      <dgm:t>
        <a:bodyPr/>
        <a:lstStyle/>
        <a:p>
          <a:r>
            <a:rPr lang="fa-IR" dirty="0" smtClean="0">
              <a:latin typeface="Tahoma" pitchFamily="34" charset="0"/>
              <a:ea typeface="Tahoma" pitchFamily="34" charset="0"/>
              <a:cs typeface="Tahoma" pitchFamily="34" charset="0"/>
            </a:rPr>
            <a:t>تشخیص</a:t>
          </a:r>
          <a:endParaRPr lang="en-US" dirty="0">
            <a:latin typeface="Tahoma" pitchFamily="34" charset="0"/>
            <a:ea typeface="Tahoma" pitchFamily="34" charset="0"/>
            <a:cs typeface="Tahoma" pitchFamily="34" charset="0"/>
          </a:endParaRPr>
        </a:p>
      </dgm:t>
    </dgm:pt>
    <dgm:pt modelId="{0A093017-A5A3-456D-9AF5-4BDBD60CA3DF}" type="parTrans" cxnId="{DD8E378D-E871-4F62-BB6A-545561E74080}">
      <dgm:prSet/>
      <dgm:spPr/>
      <dgm:t>
        <a:bodyPr/>
        <a:lstStyle/>
        <a:p>
          <a:endParaRPr lang="en-US"/>
        </a:p>
      </dgm:t>
    </dgm:pt>
    <dgm:pt modelId="{1A42584E-CDA1-4329-8116-8862EEEFD391}" type="sibTrans" cxnId="{DD8E378D-E871-4F62-BB6A-545561E74080}">
      <dgm:prSet/>
      <dgm:spPr/>
      <dgm:t>
        <a:bodyPr/>
        <a:lstStyle/>
        <a:p>
          <a:endParaRPr lang="en-US"/>
        </a:p>
      </dgm:t>
    </dgm:pt>
    <dgm:pt modelId="{947F71FA-53BF-47CC-B156-E338C094F6AA}">
      <dgm:prSet/>
      <dgm:spPr/>
      <dgm:t>
        <a:bodyPr/>
        <a:lstStyle/>
        <a:p>
          <a:r>
            <a:rPr lang="fa-IR" dirty="0" smtClean="0">
              <a:latin typeface="Tahoma" pitchFamily="34" charset="0"/>
              <a:ea typeface="Tahoma" pitchFamily="34" charset="0"/>
              <a:cs typeface="Tahoma" pitchFamily="34" charset="0"/>
            </a:rPr>
            <a:t>ارزیابی</a:t>
          </a:r>
          <a:endParaRPr lang="en-US" dirty="0">
            <a:latin typeface="Tahoma" pitchFamily="34" charset="0"/>
            <a:ea typeface="Tahoma" pitchFamily="34" charset="0"/>
            <a:cs typeface="Tahoma" pitchFamily="34" charset="0"/>
          </a:endParaRPr>
        </a:p>
      </dgm:t>
    </dgm:pt>
    <dgm:pt modelId="{77BE792D-A61C-4D29-8B9C-560A7DC8BCFE}" type="parTrans" cxnId="{CD768C5C-AC3A-4E34-98E0-D675C96B416C}">
      <dgm:prSet/>
      <dgm:spPr/>
      <dgm:t>
        <a:bodyPr/>
        <a:lstStyle/>
        <a:p>
          <a:endParaRPr lang="en-US"/>
        </a:p>
      </dgm:t>
    </dgm:pt>
    <dgm:pt modelId="{D3967CF5-E4CD-4B6F-8C70-08021D89FC0A}" type="sibTrans" cxnId="{CD768C5C-AC3A-4E34-98E0-D675C96B416C}">
      <dgm:prSet/>
      <dgm:spPr/>
      <dgm:t>
        <a:bodyPr/>
        <a:lstStyle/>
        <a:p>
          <a:endParaRPr lang="en-US"/>
        </a:p>
      </dgm:t>
    </dgm:pt>
    <dgm:pt modelId="{46E11E61-D884-44F5-9703-33907C231760}" type="pres">
      <dgm:prSet presAssocID="{CD267A96-D3C4-4404-A92A-2F0845E7F82A}" presName="hierChild1" presStyleCnt="0">
        <dgm:presLayoutVars>
          <dgm:chPref val="1"/>
          <dgm:dir/>
          <dgm:animOne val="branch"/>
          <dgm:animLvl val="lvl"/>
          <dgm:resizeHandles/>
        </dgm:presLayoutVars>
      </dgm:prSet>
      <dgm:spPr/>
      <dgm:t>
        <a:bodyPr/>
        <a:lstStyle/>
        <a:p>
          <a:endParaRPr lang="en-US"/>
        </a:p>
      </dgm:t>
    </dgm:pt>
    <dgm:pt modelId="{252501B2-2F01-469A-A86E-6D7F2A2FEA02}" type="pres">
      <dgm:prSet presAssocID="{C390F95C-3E17-4A44-A694-46B88E9E6D3C}" presName="hierRoot1" presStyleCnt="0"/>
      <dgm:spPr/>
    </dgm:pt>
    <dgm:pt modelId="{EC99D9AF-2FB7-4DF3-9924-F9AD858CCA44}" type="pres">
      <dgm:prSet presAssocID="{C390F95C-3E17-4A44-A694-46B88E9E6D3C}" presName="composite" presStyleCnt="0"/>
      <dgm:spPr/>
    </dgm:pt>
    <dgm:pt modelId="{4E0AA874-9306-43A9-A6B2-FE488BFC096E}" type="pres">
      <dgm:prSet presAssocID="{C390F95C-3E17-4A44-A694-46B88E9E6D3C}" presName="background" presStyleLbl="node0" presStyleIdx="0" presStyleCnt="1"/>
      <dgm:spPr/>
    </dgm:pt>
    <dgm:pt modelId="{9057DB53-C7ED-4F8A-A353-C62DB24CA883}" type="pres">
      <dgm:prSet presAssocID="{C390F95C-3E17-4A44-A694-46B88E9E6D3C}" presName="text" presStyleLbl="fgAcc0" presStyleIdx="0" presStyleCnt="1">
        <dgm:presLayoutVars>
          <dgm:chPref val="3"/>
        </dgm:presLayoutVars>
      </dgm:prSet>
      <dgm:spPr/>
      <dgm:t>
        <a:bodyPr/>
        <a:lstStyle/>
        <a:p>
          <a:endParaRPr lang="en-US"/>
        </a:p>
      </dgm:t>
    </dgm:pt>
    <dgm:pt modelId="{B7294EFC-C36A-4BD1-A823-84265B830147}" type="pres">
      <dgm:prSet presAssocID="{C390F95C-3E17-4A44-A694-46B88E9E6D3C}" presName="hierChild2" presStyleCnt="0"/>
      <dgm:spPr/>
    </dgm:pt>
    <dgm:pt modelId="{BD4C831A-250B-489C-B6B7-FF9BBB9F44EE}" type="pres">
      <dgm:prSet presAssocID="{E0346FDB-6A7A-4766-9E6B-2FCC33E7F39A}" presName="Name10" presStyleLbl="parChTrans1D2" presStyleIdx="0" presStyleCnt="2"/>
      <dgm:spPr/>
      <dgm:t>
        <a:bodyPr/>
        <a:lstStyle/>
        <a:p>
          <a:endParaRPr lang="en-US"/>
        </a:p>
      </dgm:t>
    </dgm:pt>
    <dgm:pt modelId="{ED1EE12D-5ACD-46DF-AA6B-80C29AA36D9E}" type="pres">
      <dgm:prSet presAssocID="{6359B69F-1222-4BC7-AD11-BEB9F1138551}" presName="hierRoot2" presStyleCnt="0"/>
      <dgm:spPr/>
    </dgm:pt>
    <dgm:pt modelId="{20898029-44EF-43AC-A134-74A2295F44C8}" type="pres">
      <dgm:prSet presAssocID="{6359B69F-1222-4BC7-AD11-BEB9F1138551}" presName="composite2" presStyleCnt="0"/>
      <dgm:spPr/>
    </dgm:pt>
    <dgm:pt modelId="{10E14481-122B-4CE7-8B40-9B1C78D090F7}" type="pres">
      <dgm:prSet presAssocID="{6359B69F-1222-4BC7-AD11-BEB9F1138551}" presName="background2" presStyleLbl="node2" presStyleIdx="0" presStyleCnt="2"/>
      <dgm:spPr/>
    </dgm:pt>
    <dgm:pt modelId="{7C4B778B-9A55-494C-9156-F4BC575808A7}" type="pres">
      <dgm:prSet presAssocID="{6359B69F-1222-4BC7-AD11-BEB9F1138551}" presName="text2" presStyleLbl="fgAcc2" presStyleIdx="0" presStyleCnt="2">
        <dgm:presLayoutVars>
          <dgm:chPref val="3"/>
        </dgm:presLayoutVars>
      </dgm:prSet>
      <dgm:spPr/>
      <dgm:t>
        <a:bodyPr/>
        <a:lstStyle/>
        <a:p>
          <a:endParaRPr lang="en-US"/>
        </a:p>
      </dgm:t>
    </dgm:pt>
    <dgm:pt modelId="{1FCAF9DF-8969-41A5-9268-0D2C867AE3A6}" type="pres">
      <dgm:prSet presAssocID="{6359B69F-1222-4BC7-AD11-BEB9F1138551}" presName="hierChild3" presStyleCnt="0"/>
      <dgm:spPr/>
    </dgm:pt>
    <dgm:pt modelId="{8AFDB4A0-EF5C-4DCE-B841-A8275FF5ED10}" type="pres">
      <dgm:prSet presAssocID="{6C6F8D3F-0666-4015-B407-D0E34BBC1E42}" presName="Name17" presStyleLbl="parChTrans1D3" presStyleIdx="0" presStyleCnt="5"/>
      <dgm:spPr/>
      <dgm:t>
        <a:bodyPr/>
        <a:lstStyle/>
        <a:p>
          <a:endParaRPr lang="en-US"/>
        </a:p>
      </dgm:t>
    </dgm:pt>
    <dgm:pt modelId="{374B7F34-0A8A-4338-A89F-79B3EF20C3FB}" type="pres">
      <dgm:prSet presAssocID="{2783A1E7-E3E0-4CFE-AB85-B7FD2374E41B}" presName="hierRoot3" presStyleCnt="0"/>
      <dgm:spPr/>
    </dgm:pt>
    <dgm:pt modelId="{7E82EEF9-800F-4CF5-BB62-016E94D84040}" type="pres">
      <dgm:prSet presAssocID="{2783A1E7-E3E0-4CFE-AB85-B7FD2374E41B}" presName="composite3" presStyleCnt="0"/>
      <dgm:spPr/>
    </dgm:pt>
    <dgm:pt modelId="{E0A21DA1-3C2B-4FE4-9CB0-357AA3E3A6F2}" type="pres">
      <dgm:prSet presAssocID="{2783A1E7-E3E0-4CFE-AB85-B7FD2374E41B}" presName="background3" presStyleLbl="node3" presStyleIdx="0" presStyleCnt="5"/>
      <dgm:spPr/>
    </dgm:pt>
    <dgm:pt modelId="{A1F68BEF-B3E2-451B-AF14-9B614B12C78F}" type="pres">
      <dgm:prSet presAssocID="{2783A1E7-E3E0-4CFE-AB85-B7FD2374E41B}" presName="text3" presStyleLbl="fgAcc3" presStyleIdx="0" presStyleCnt="5">
        <dgm:presLayoutVars>
          <dgm:chPref val="3"/>
        </dgm:presLayoutVars>
      </dgm:prSet>
      <dgm:spPr/>
      <dgm:t>
        <a:bodyPr/>
        <a:lstStyle/>
        <a:p>
          <a:endParaRPr lang="en-US"/>
        </a:p>
      </dgm:t>
    </dgm:pt>
    <dgm:pt modelId="{CECAE94D-8B76-429A-940B-B805324DD79B}" type="pres">
      <dgm:prSet presAssocID="{2783A1E7-E3E0-4CFE-AB85-B7FD2374E41B}" presName="hierChild4" presStyleCnt="0"/>
      <dgm:spPr/>
    </dgm:pt>
    <dgm:pt modelId="{0A0FBD0D-76F6-4E3A-8C53-87ACDE6C0C67}" type="pres">
      <dgm:prSet presAssocID="{96468FCC-5C97-4F3C-94D2-BF9597788344}" presName="Name17" presStyleLbl="parChTrans1D3" presStyleIdx="1" presStyleCnt="5"/>
      <dgm:spPr/>
      <dgm:t>
        <a:bodyPr/>
        <a:lstStyle/>
        <a:p>
          <a:endParaRPr lang="en-US"/>
        </a:p>
      </dgm:t>
    </dgm:pt>
    <dgm:pt modelId="{90CD4A49-2B2B-43D0-B532-2F1F48E25062}" type="pres">
      <dgm:prSet presAssocID="{2E9F92F8-3218-49C3-9ABA-93D0FF6D6995}" presName="hierRoot3" presStyleCnt="0"/>
      <dgm:spPr/>
    </dgm:pt>
    <dgm:pt modelId="{2F2DCC19-C621-4971-A349-AACE26BDDEE7}" type="pres">
      <dgm:prSet presAssocID="{2E9F92F8-3218-49C3-9ABA-93D0FF6D6995}" presName="composite3" presStyleCnt="0"/>
      <dgm:spPr/>
    </dgm:pt>
    <dgm:pt modelId="{C940F82F-EC54-48AE-A553-E40CFB4404D5}" type="pres">
      <dgm:prSet presAssocID="{2E9F92F8-3218-49C3-9ABA-93D0FF6D6995}" presName="background3" presStyleLbl="node3" presStyleIdx="1" presStyleCnt="5"/>
      <dgm:spPr/>
    </dgm:pt>
    <dgm:pt modelId="{5B3524B8-23F0-4CCD-91A2-88DB5A10140F}" type="pres">
      <dgm:prSet presAssocID="{2E9F92F8-3218-49C3-9ABA-93D0FF6D6995}" presName="text3" presStyleLbl="fgAcc3" presStyleIdx="1" presStyleCnt="5">
        <dgm:presLayoutVars>
          <dgm:chPref val="3"/>
        </dgm:presLayoutVars>
      </dgm:prSet>
      <dgm:spPr/>
      <dgm:t>
        <a:bodyPr/>
        <a:lstStyle/>
        <a:p>
          <a:endParaRPr lang="en-US"/>
        </a:p>
      </dgm:t>
    </dgm:pt>
    <dgm:pt modelId="{22C9947E-E26F-4127-9F17-C70487A11A56}" type="pres">
      <dgm:prSet presAssocID="{2E9F92F8-3218-49C3-9ABA-93D0FF6D6995}" presName="hierChild4" presStyleCnt="0"/>
      <dgm:spPr/>
    </dgm:pt>
    <dgm:pt modelId="{DBA3102B-0871-4DEB-9519-0B885801FBDB}" type="pres">
      <dgm:prSet presAssocID="{134BF53D-9572-4055-B52B-653E5BB67757}" presName="Name17" presStyleLbl="parChTrans1D3" presStyleIdx="2" presStyleCnt="5"/>
      <dgm:spPr/>
      <dgm:t>
        <a:bodyPr/>
        <a:lstStyle/>
        <a:p>
          <a:endParaRPr lang="en-US"/>
        </a:p>
      </dgm:t>
    </dgm:pt>
    <dgm:pt modelId="{FAE598A5-3614-4C48-9AAC-81769D7C6392}" type="pres">
      <dgm:prSet presAssocID="{384C7EFB-1676-4D38-8B04-F90718E3DEC1}" presName="hierRoot3" presStyleCnt="0"/>
      <dgm:spPr/>
    </dgm:pt>
    <dgm:pt modelId="{3E19669B-7B59-4B3C-B235-64BD9A90BCC7}" type="pres">
      <dgm:prSet presAssocID="{384C7EFB-1676-4D38-8B04-F90718E3DEC1}" presName="composite3" presStyleCnt="0"/>
      <dgm:spPr/>
    </dgm:pt>
    <dgm:pt modelId="{9546C62E-422D-451A-975E-42CE4A7EDDA1}" type="pres">
      <dgm:prSet presAssocID="{384C7EFB-1676-4D38-8B04-F90718E3DEC1}" presName="background3" presStyleLbl="node3" presStyleIdx="2" presStyleCnt="5"/>
      <dgm:spPr/>
    </dgm:pt>
    <dgm:pt modelId="{2130F09F-06C9-47A1-A496-4385B4698E5C}" type="pres">
      <dgm:prSet presAssocID="{384C7EFB-1676-4D38-8B04-F90718E3DEC1}" presName="text3" presStyleLbl="fgAcc3" presStyleIdx="2" presStyleCnt="5">
        <dgm:presLayoutVars>
          <dgm:chPref val="3"/>
        </dgm:presLayoutVars>
      </dgm:prSet>
      <dgm:spPr/>
      <dgm:t>
        <a:bodyPr/>
        <a:lstStyle/>
        <a:p>
          <a:endParaRPr lang="en-US"/>
        </a:p>
      </dgm:t>
    </dgm:pt>
    <dgm:pt modelId="{5D9D2F09-275B-470E-8115-B8D7F970F153}" type="pres">
      <dgm:prSet presAssocID="{384C7EFB-1676-4D38-8B04-F90718E3DEC1}" presName="hierChild4" presStyleCnt="0"/>
      <dgm:spPr/>
    </dgm:pt>
    <dgm:pt modelId="{6E4A3409-D651-467E-9606-BFF228C41712}" type="pres">
      <dgm:prSet presAssocID="{0A093017-A5A3-456D-9AF5-4BDBD60CA3DF}" presName="Name23" presStyleLbl="parChTrans1D4" presStyleIdx="0" presStyleCnt="4"/>
      <dgm:spPr/>
      <dgm:t>
        <a:bodyPr/>
        <a:lstStyle/>
        <a:p>
          <a:endParaRPr lang="en-US"/>
        </a:p>
      </dgm:t>
    </dgm:pt>
    <dgm:pt modelId="{A5CF340D-0BF3-490A-9DF7-1E0EA6DC34A4}" type="pres">
      <dgm:prSet presAssocID="{CD72F2EF-17DB-480F-9C77-6DDDEAC5F888}" presName="hierRoot4" presStyleCnt="0"/>
      <dgm:spPr/>
    </dgm:pt>
    <dgm:pt modelId="{4EBF08F8-D0A7-4A40-A86E-1AFEE7DEB1AF}" type="pres">
      <dgm:prSet presAssocID="{CD72F2EF-17DB-480F-9C77-6DDDEAC5F888}" presName="composite4" presStyleCnt="0"/>
      <dgm:spPr/>
    </dgm:pt>
    <dgm:pt modelId="{A8E99C8E-996A-4915-8AEA-46A101B10CA0}" type="pres">
      <dgm:prSet presAssocID="{CD72F2EF-17DB-480F-9C77-6DDDEAC5F888}" presName="background4" presStyleLbl="node4" presStyleIdx="0" presStyleCnt="4"/>
      <dgm:spPr/>
    </dgm:pt>
    <dgm:pt modelId="{1CAE2546-FA08-49C9-955F-51CD0AF1EC3B}" type="pres">
      <dgm:prSet presAssocID="{CD72F2EF-17DB-480F-9C77-6DDDEAC5F888}" presName="text4" presStyleLbl="fgAcc4" presStyleIdx="0" presStyleCnt="4">
        <dgm:presLayoutVars>
          <dgm:chPref val="3"/>
        </dgm:presLayoutVars>
      </dgm:prSet>
      <dgm:spPr/>
      <dgm:t>
        <a:bodyPr/>
        <a:lstStyle/>
        <a:p>
          <a:endParaRPr lang="en-US"/>
        </a:p>
      </dgm:t>
    </dgm:pt>
    <dgm:pt modelId="{95FABCAB-0B71-4A3C-BEDB-7C596C09CB6C}" type="pres">
      <dgm:prSet presAssocID="{CD72F2EF-17DB-480F-9C77-6DDDEAC5F888}" presName="hierChild5" presStyleCnt="0"/>
      <dgm:spPr/>
    </dgm:pt>
    <dgm:pt modelId="{A856A48F-6E49-4102-94E5-04FBD3031930}" type="pres">
      <dgm:prSet presAssocID="{77BE792D-A61C-4D29-8B9C-560A7DC8BCFE}" presName="Name23" presStyleLbl="parChTrans1D4" presStyleIdx="1" presStyleCnt="4"/>
      <dgm:spPr/>
      <dgm:t>
        <a:bodyPr/>
        <a:lstStyle/>
        <a:p>
          <a:endParaRPr lang="en-US"/>
        </a:p>
      </dgm:t>
    </dgm:pt>
    <dgm:pt modelId="{8E6B3660-311D-438B-9336-630A28E9266E}" type="pres">
      <dgm:prSet presAssocID="{947F71FA-53BF-47CC-B156-E338C094F6AA}" presName="hierRoot4" presStyleCnt="0"/>
      <dgm:spPr/>
    </dgm:pt>
    <dgm:pt modelId="{F78ADF0D-1A66-48B7-BC39-E5C14131CD51}" type="pres">
      <dgm:prSet presAssocID="{947F71FA-53BF-47CC-B156-E338C094F6AA}" presName="composite4" presStyleCnt="0"/>
      <dgm:spPr/>
    </dgm:pt>
    <dgm:pt modelId="{D33596C0-B616-4E31-9A6F-39FADBAAEE6D}" type="pres">
      <dgm:prSet presAssocID="{947F71FA-53BF-47CC-B156-E338C094F6AA}" presName="background4" presStyleLbl="node4" presStyleIdx="1" presStyleCnt="4"/>
      <dgm:spPr/>
    </dgm:pt>
    <dgm:pt modelId="{9026512E-DADB-4137-9412-9FE89502A989}" type="pres">
      <dgm:prSet presAssocID="{947F71FA-53BF-47CC-B156-E338C094F6AA}" presName="text4" presStyleLbl="fgAcc4" presStyleIdx="1" presStyleCnt="4">
        <dgm:presLayoutVars>
          <dgm:chPref val="3"/>
        </dgm:presLayoutVars>
      </dgm:prSet>
      <dgm:spPr/>
      <dgm:t>
        <a:bodyPr/>
        <a:lstStyle/>
        <a:p>
          <a:endParaRPr lang="en-US"/>
        </a:p>
      </dgm:t>
    </dgm:pt>
    <dgm:pt modelId="{74C2CAD4-3BF1-4381-87B3-165B4C581DCF}" type="pres">
      <dgm:prSet presAssocID="{947F71FA-53BF-47CC-B156-E338C094F6AA}" presName="hierChild5" presStyleCnt="0"/>
      <dgm:spPr/>
    </dgm:pt>
    <dgm:pt modelId="{A72D3F6C-C41D-4E78-82B4-F6939DF45FA9}" type="pres">
      <dgm:prSet presAssocID="{8F907C6E-B046-410D-838B-BE6E24C9F388}" presName="Name10" presStyleLbl="parChTrans1D2" presStyleIdx="1" presStyleCnt="2"/>
      <dgm:spPr/>
      <dgm:t>
        <a:bodyPr/>
        <a:lstStyle/>
        <a:p>
          <a:endParaRPr lang="en-US"/>
        </a:p>
      </dgm:t>
    </dgm:pt>
    <dgm:pt modelId="{623DE345-861F-41BD-90B1-ABA7A6CACAB3}" type="pres">
      <dgm:prSet presAssocID="{81D82791-E570-46F3-BE4F-7EDB9B479A26}" presName="hierRoot2" presStyleCnt="0"/>
      <dgm:spPr/>
    </dgm:pt>
    <dgm:pt modelId="{79D61C3D-8D40-45FC-B5FF-94EDDD078711}" type="pres">
      <dgm:prSet presAssocID="{81D82791-E570-46F3-BE4F-7EDB9B479A26}" presName="composite2" presStyleCnt="0"/>
      <dgm:spPr/>
    </dgm:pt>
    <dgm:pt modelId="{10F12937-4CF5-453F-AF64-8DD182F2AE2C}" type="pres">
      <dgm:prSet presAssocID="{81D82791-E570-46F3-BE4F-7EDB9B479A26}" presName="background2" presStyleLbl="node2" presStyleIdx="1" presStyleCnt="2"/>
      <dgm:spPr/>
    </dgm:pt>
    <dgm:pt modelId="{39112304-9376-46CF-8466-1678CB2FA088}" type="pres">
      <dgm:prSet presAssocID="{81D82791-E570-46F3-BE4F-7EDB9B479A26}" presName="text2" presStyleLbl="fgAcc2" presStyleIdx="1" presStyleCnt="2">
        <dgm:presLayoutVars>
          <dgm:chPref val="3"/>
        </dgm:presLayoutVars>
      </dgm:prSet>
      <dgm:spPr/>
      <dgm:t>
        <a:bodyPr/>
        <a:lstStyle/>
        <a:p>
          <a:endParaRPr lang="en-US"/>
        </a:p>
      </dgm:t>
    </dgm:pt>
    <dgm:pt modelId="{C55E1391-8B8E-473E-BF20-8D73600E3224}" type="pres">
      <dgm:prSet presAssocID="{81D82791-E570-46F3-BE4F-7EDB9B479A26}" presName="hierChild3" presStyleCnt="0"/>
      <dgm:spPr/>
    </dgm:pt>
    <dgm:pt modelId="{FFCBB459-4C06-480C-959C-91F1157996F0}" type="pres">
      <dgm:prSet presAssocID="{D6835683-98CA-4C10-88A8-86A9F802536D}" presName="Name17" presStyleLbl="parChTrans1D3" presStyleIdx="3" presStyleCnt="5"/>
      <dgm:spPr/>
      <dgm:t>
        <a:bodyPr/>
        <a:lstStyle/>
        <a:p>
          <a:endParaRPr lang="en-US"/>
        </a:p>
      </dgm:t>
    </dgm:pt>
    <dgm:pt modelId="{C961AA1C-F655-488E-BD0C-E55419240793}" type="pres">
      <dgm:prSet presAssocID="{A1C83CDC-C73C-474A-9CA0-5485BE6FAED3}" presName="hierRoot3" presStyleCnt="0"/>
      <dgm:spPr/>
    </dgm:pt>
    <dgm:pt modelId="{41D8C377-664E-4B06-8968-4DDE8C4D7ADB}" type="pres">
      <dgm:prSet presAssocID="{A1C83CDC-C73C-474A-9CA0-5485BE6FAED3}" presName="composite3" presStyleCnt="0"/>
      <dgm:spPr/>
    </dgm:pt>
    <dgm:pt modelId="{C0DB2936-4B95-42A2-970C-E98BFF14561D}" type="pres">
      <dgm:prSet presAssocID="{A1C83CDC-C73C-474A-9CA0-5485BE6FAED3}" presName="background3" presStyleLbl="node3" presStyleIdx="3" presStyleCnt="5"/>
      <dgm:spPr/>
    </dgm:pt>
    <dgm:pt modelId="{A0DE00B4-70BE-4797-AA46-15C660A3CCFF}" type="pres">
      <dgm:prSet presAssocID="{A1C83CDC-C73C-474A-9CA0-5485BE6FAED3}" presName="text3" presStyleLbl="fgAcc3" presStyleIdx="3" presStyleCnt="5">
        <dgm:presLayoutVars>
          <dgm:chPref val="3"/>
        </dgm:presLayoutVars>
      </dgm:prSet>
      <dgm:spPr/>
      <dgm:t>
        <a:bodyPr/>
        <a:lstStyle/>
        <a:p>
          <a:endParaRPr lang="en-US"/>
        </a:p>
      </dgm:t>
    </dgm:pt>
    <dgm:pt modelId="{F2E76506-7631-48B3-959A-CFEF3A013C89}" type="pres">
      <dgm:prSet presAssocID="{A1C83CDC-C73C-474A-9CA0-5485BE6FAED3}" presName="hierChild4" presStyleCnt="0"/>
      <dgm:spPr/>
    </dgm:pt>
    <dgm:pt modelId="{22005E74-A02D-48FB-82D0-8628D6E8DDEA}" type="pres">
      <dgm:prSet presAssocID="{85836925-A1B8-41E3-B449-AD2A09D86791}" presName="Name23" presStyleLbl="parChTrans1D4" presStyleIdx="2" presStyleCnt="4"/>
      <dgm:spPr/>
      <dgm:t>
        <a:bodyPr/>
        <a:lstStyle/>
        <a:p>
          <a:endParaRPr lang="en-US"/>
        </a:p>
      </dgm:t>
    </dgm:pt>
    <dgm:pt modelId="{5CEFB2E9-A29B-4FB0-AAF0-314C6B068499}" type="pres">
      <dgm:prSet presAssocID="{B5662D38-34DB-4B24-A54A-1CE6BA50D01B}" presName="hierRoot4" presStyleCnt="0"/>
      <dgm:spPr/>
    </dgm:pt>
    <dgm:pt modelId="{F332CF3C-D364-4A21-8611-C60E7218478B}" type="pres">
      <dgm:prSet presAssocID="{B5662D38-34DB-4B24-A54A-1CE6BA50D01B}" presName="composite4" presStyleCnt="0"/>
      <dgm:spPr/>
    </dgm:pt>
    <dgm:pt modelId="{9AF970E7-9E84-4A1C-9DE0-3230F2F1F8F5}" type="pres">
      <dgm:prSet presAssocID="{B5662D38-34DB-4B24-A54A-1CE6BA50D01B}" presName="background4" presStyleLbl="node4" presStyleIdx="2" presStyleCnt="4"/>
      <dgm:spPr/>
    </dgm:pt>
    <dgm:pt modelId="{3A6A9B94-8DBE-465F-A125-0E6470780B86}" type="pres">
      <dgm:prSet presAssocID="{B5662D38-34DB-4B24-A54A-1CE6BA50D01B}" presName="text4" presStyleLbl="fgAcc4" presStyleIdx="2" presStyleCnt="4">
        <dgm:presLayoutVars>
          <dgm:chPref val="3"/>
        </dgm:presLayoutVars>
      </dgm:prSet>
      <dgm:spPr/>
      <dgm:t>
        <a:bodyPr/>
        <a:lstStyle/>
        <a:p>
          <a:endParaRPr lang="en-US"/>
        </a:p>
      </dgm:t>
    </dgm:pt>
    <dgm:pt modelId="{F7BCAAC5-56DD-4872-8646-33BEC962581B}" type="pres">
      <dgm:prSet presAssocID="{B5662D38-34DB-4B24-A54A-1CE6BA50D01B}" presName="hierChild5" presStyleCnt="0"/>
      <dgm:spPr/>
    </dgm:pt>
    <dgm:pt modelId="{76707A2F-A596-4ED9-804C-3AC3C7D6D020}" type="pres">
      <dgm:prSet presAssocID="{2E057C1B-A5FF-47FE-A641-1FAB0511FBDF}" presName="Name23" presStyleLbl="parChTrans1D4" presStyleIdx="3" presStyleCnt="4"/>
      <dgm:spPr/>
      <dgm:t>
        <a:bodyPr/>
        <a:lstStyle/>
        <a:p>
          <a:endParaRPr lang="en-US"/>
        </a:p>
      </dgm:t>
    </dgm:pt>
    <dgm:pt modelId="{5987DD59-6C7A-403A-BEE4-2DF603D52ED3}" type="pres">
      <dgm:prSet presAssocID="{57366B85-3660-4798-84D7-6E6DC74279D5}" presName="hierRoot4" presStyleCnt="0"/>
      <dgm:spPr/>
    </dgm:pt>
    <dgm:pt modelId="{BD94DC00-91CD-4FE4-B4C9-C0BE0BF5122A}" type="pres">
      <dgm:prSet presAssocID="{57366B85-3660-4798-84D7-6E6DC74279D5}" presName="composite4" presStyleCnt="0"/>
      <dgm:spPr/>
    </dgm:pt>
    <dgm:pt modelId="{7C4E7B93-1246-47D4-A718-79233A8BCBF4}" type="pres">
      <dgm:prSet presAssocID="{57366B85-3660-4798-84D7-6E6DC74279D5}" presName="background4" presStyleLbl="node4" presStyleIdx="3" presStyleCnt="4"/>
      <dgm:spPr/>
    </dgm:pt>
    <dgm:pt modelId="{31721788-E941-48C6-A47E-15B8EEDEA9ED}" type="pres">
      <dgm:prSet presAssocID="{57366B85-3660-4798-84D7-6E6DC74279D5}" presName="text4" presStyleLbl="fgAcc4" presStyleIdx="3" presStyleCnt="4">
        <dgm:presLayoutVars>
          <dgm:chPref val="3"/>
        </dgm:presLayoutVars>
      </dgm:prSet>
      <dgm:spPr/>
      <dgm:t>
        <a:bodyPr/>
        <a:lstStyle/>
        <a:p>
          <a:endParaRPr lang="en-US"/>
        </a:p>
      </dgm:t>
    </dgm:pt>
    <dgm:pt modelId="{E78C7E80-07E4-4DA9-B50F-017D28A3C7C3}" type="pres">
      <dgm:prSet presAssocID="{57366B85-3660-4798-84D7-6E6DC74279D5}" presName="hierChild5" presStyleCnt="0"/>
      <dgm:spPr/>
    </dgm:pt>
    <dgm:pt modelId="{8BCFF928-8FB2-4FF3-9A8A-D33A3EA001CC}" type="pres">
      <dgm:prSet presAssocID="{A2C42BD3-D1BC-4B84-A471-3CC30D0DEEA6}" presName="Name17" presStyleLbl="parChTrans1D3" presStyleIdx="4" presStyleCnt="5"/>
      <dgm:spPr/>
      <dgm:t>
        <a:bodyPr/>
        <a:lstStyle/>
        <a:p>
          <a:endParaRPr lang="en-US"/>
        </a:p>
      </dgm:t>
    </dgm:pt>
    <dgm:pt modelId="{F1E779C2-9CD8-40BE-904D-E80EF0057BB8}" type="pres">
      <dgm:prSet presAssocID="{43ED4BAC-9EBB-43F8-85C5-3F71F3ADEE82}" presName="hierRoot3" presStyleCnt="0"/>
      <dgm:spPr/>
    </dgm:pt>
    <dgm:pt modelId="{9249915C-848F-4E8C-B123-AC1B252FC114}" type="pres">
      <dgm:prSet presAssocID="{43ED4BAC-9EBB-43F8-85C5-3F71F3ADEE82}" presName="composite3" presStyleCnt="0"/>
      <dgm:spPr/>
    </dgm:pt>
    <dgm:pt modelId="{910B82D6-CD2F-4EA5-8F85-BFC0FDF4D128}" type="pres">
      <dgm:prSet presAssocID="{43ED4BAC-9EBB-43F8-85C5-3F71F3ADEE82}" presName="background3" presStyleLbl="node3" presStyleIdx="4" presStyleCnt="5"/>
      <dgm:spPr/>
    </dgm:pt>
    <dgm:pt modelId="{FAEFF0FA-34EF-49B5-BE0B-717BAACB7DCE}" type="pres">
      <dgm:prSet presAssocID="{43ED4BAC-9EBB-43F8-85C5-3F71F3ADEE82}" presName="text3" presStyleLbl="fgAcc3" presStyleIdx="4" presStyleCnt="5">
        <dgm:presLayoutVars>
          <dgm:chPref val="3"/>
        </dgm:presLayoutVars>
      </dgm:prSet>
      <dgm:spPr/>
      <dgm:t>
        <a:bodyPr/>
        <a:lstStyle/>
        <a:p>
          <a:endParaRPr lang="en-US"/>
        </a:p>
      </dgm:t>
    </dgm:pt>
    <dgm:pt modelId="{E563BC72-696B-40F6-BC2C-E6AF35B3EFCB}" type="pres">
      <dgm:prSet presAssocID="{43ED4BAC-9EBB-43F8-85C5-3F71F3ADEE82}" presName="hierChild4" presStyleCnt="0"/>
      <dgm:spPr/>
    </dgm:pt>
  </dgm:ptLst>
  <dgm:cxnLst>
    <dgm:cxn modelId="{2CBBB050-215D-4067-8D59-CC3C9C41D397}" type="presOf" srcId="{85836925-A1B8-41E3-B449-AD2A09D86791}" destId="{22005E74-A02D-48FB-82D0-8628D6E8DDEA}" srcOrd="0" destOrd="0" presId="urn:microsoft.com/office/officeart/2005/8/layout/hierarchy1"/>
    <dgm:cxn modelId="{47560C74-DFFF-4B9B-8650-F5858C16C1C7}" type="presOf" srcId="{81D82791-E570-46F3-BE4F-7EDB9B479A26}" destId="{39112304-9376-46CF-8466-1678CB2FA088}" srcOrd="0" destOrd="0" presId="urn:microsoft.com/office/officeart/2005/8/layout/hierarchy1"/>
    <dgm:cxn modelId="{5AE832AB-ED6D-472C-A5FA-D80D4D2B9F64}" type="presOf" srcId="{8F907C6E-B046-410D-838B-BE6E24C9F388}" destId="{A72D3F6C-C41D-4E78-82B4-F6939DF45FA9}" srcOrd="0" destOrd="0" presId="urn:microsoft.com/office/officeart/2005/8/layout/hierarchy1"/>
    <dgm:cxn modelId="{B20BF804-176F-4E07-AD51-53DD20D9520E}" srcId="{6359B69F-1222-4BC7-AD11-BEB9F1138551}" destId="{384C7EFB-1676-4D38-8B04-F90718E3DEC1}" srcOrd="2" destOrd="0" parTransId="{134BF53D-9572-4055-B52B-653E5BB67757}" sibTransId="{EF250C00-FA59-4BF3-8DAC-0A31300C6D5A}"/>
    <dgm:cxn modelId="{CB18CAD3-8FCE-422F-BF1F-FD0CA939741E}" type="presOf" srcId="{A1C83CDC-C73C-474A-9CA0-5485BE6FAED3}" destId="{A0DE00B4-70BE-4797-AA46-15C660A3CCFF}" srcOrd="0" destOrd="0" presId="urn:microsoft.com/office/officeart/2005/8/layout/hierarchy1"/>
    <dgm:cxn modelId="{1E4F9C22-FC1A-4853-9E03-7696D0DA151D}" type="presOf" srcId="{2E9F92F8-3218-49C3-9ABA-93D0FF6D6995}" destId="{5B3524B8-23F0-4CCD-91A2-88DB5A10140F}" srcOrd="0" destOrd="0" presId="urn:microsoft.com/office/officeart/2005/8/layout/hierarchy1"/>
    <dgm:cxn modelId="{5BBA3771-5B45-48E5-B217-1F89AD04E2AD}" type="presOf" srcId="{C390F95C-3E17-4A44-A694-46B88E9E6D3C}" destId="{9057DB53-C7ED-4F8A-A353-C62DB24CA883}" srcOrd="0" destOrd="0" presId="urn:microsoft.com/office/officeart/2005/8/layout/hierarchy1"/>
    <dgm:cxn modelId="{C83A8279-4FBC-4299-BF60-8B3F1DFF90B0}" srcId="{81D82791-E570-46F3-BE4F-7EDB9B479A26}" destId="{43ED4BAC-9EBB-43F8-85C5-3F71F3ADEE82}" srcOrd="1" destOrd="0" parTransId="{A2C42BD3-D1BC-4B84-A471-3CC30D0DEEA6}" sibTransId="{1BA1A72A-DA96-45DD-8BEF-A0100206E1FE}"/>
    <dgm:cxn modelId="{3ADA17CF-3056-4624-9C7E-E3074D8CB55B}" srcId="{A1C83CDC-C73C-474A-9CA0-5485BE6FAED3}" destId="{B5662D38-34DB-4B24-A54A-1CE6BA50D01B}" srcOrd="0" destOrd="0" parTransId="{85836925-A1B8-41E3-B449-AD2A09D86791}" sibTransId="{D423328C-CDCD-4747-B13E-FD2BB853EB0B}"/>
    <dgm:cxn modelId="{C23A4BC4-CE1D-44A3-88D7-3435A68D3914}" type="presOf" srcId="{947F71FA-53BF-47CC-B156-E338C094F6AA}" destId="{9026512E-DADB-4137-9412-9FE89502A989}" srcOrd="0" destOrd="0" presId="urn:microsoft.com/office/officeart/2005/8/layout/hierarchy1"/>
    <dgm:cxn modelId="{384EF860-1362-40E9-9478-5F0C40C38C62}" srcId="{81D82791-E570-46F3-BE4F-7EDB9B479A26}" destId="{A1C83CDC-C73C-474A-9CA0-5485BE6FAED3}" srcOrd="0" destOrd="0" parTransId="{D6835683-98CA-4C10-88A8-86A9F802536D}" sibTransId="{574FD2B3-5C45-484B-A522-6B206F9A611E}"/>
    <dgm:cxn modelId="{10D21D0A-DE69-45A5-9DCC-DC03BB8A06F8}" type="presOf" srcId="{CD267A96-D3C4-4404-A92A-2F0845E7F82A}" destId="{46E11E61-D884-44F5-9703-33907C231760}" srcOrd="0" destOrd="0" presId="urn:microsoft.com/office/officeart/2005/8/layout/hierarchy1"/>
    <dgm:cxn modelId="{70DC8C84-8BF6-4B6F-AA6C-A7A2306A3C6D}" srcId="{C390F95C-3E17-4A44-A694-46B88E9E6D3C}" destId="{81D82791-E570-46F3-BE4F-7EDB9B479A26}" srcOrd="1" destOrd="0" parTransId="{8F907C6E-B046-410D-838B-BE6E24C9F388}" sibTransId="{44D5E781-065D-44D9-BD18-E2D884B5DCC7}"/>
    <dgm:cxn modelId="{00D9C9BD-7029-4F14-A7B5-86779E776B02}" type="presOf" srcId="{D6835683-98CA-4C10-88A8-86A9F802536D}" destId="{FFCBB459-4C06-480C-959C-91F1157996F0}" srcOrd="0" destOrd="0" presId="urn:microsoft.com/office/officeart/2005/8/layout/hierarchy1"/>
    <dgm:cxn modelId="{C4AC38C1-5DA7-496B-B5AD-7FCC5D7D7665}" type="presOf" srcId="{384C7EFB-1676-4D38-8B04-F90718E3DEC1}" destId="{2130F09F-06C9-47A1-A496-4385B4698E5C}" srcOrd="0" destOrd="0" presId="urn:microsoft.com/office/officeart/2005/8/layout/hierarchy1"/>
    <dgm:cxn modelId="{5DDECEE4-B9A9-4B9C-911B-8A8A8B041FE4}" type="presOf" srcId="{CD72F2EF-17DB-480F-9C77-6DDDEAC5F888}" destId="{1CAE2546-FA08-49C9-955F-51CD0AF1EC3B}" srcOrd="0" destOrd="0" presId="urn:microsoft.com/office/officeart/2005/8/layout/hierarchy1"/>
    <dgm:cxn modelId="{FD692541-037D-4B16-93AB-2665391655F7}" type="presOf" srcId="{2E057C1B-A5FF-47FE-A641-1FAB0511FBDF}" destId="{76707A2F-A596-4ED9-804C-3AC3C7D6D020}" srcOrd="0" destOrd="0" presId="urn:microsoft.com/office/officeart/2005/8/layout/hierarchy1"/>
    <dgm:cxn modelId="{7C7CE6E7-DE37-4339-8372-E28608C9FB93}" type="presOf" srcId="{134BF53D-9572-4055-B52B-653E5BB67757}" destId="{DBA3102B-0871-4DEB-9519-0B885801FBDB}" srcOrd="0" destOrd="0" presId="urn:microsoft.com/office/officeart/2005/8/layout/hierarchy1"/>
    <dgm:cxn modelId="{343B613E-019B-4AC1-A064-7650729B8677}" srcId="{6359B69F-1222-4BC7-AD11-BEB9F1138551}" destId="{2783A1E7-E3E0-4CFE-AB85-B7FD2374E41B}" srcOrd="0" destOrd="0" parTransId="{6C6F8D3F-0666-4015-B407-D0E34BBC1E42}" sibTransId="{306F119A-488C-4818-884B-BE6F4CEE0FCD}"/>
    <dgm:cxn modelId="{DD8E378D-E871-4F62-BB6A-545561E74080}" srcId="{384C7EFB-1676-4D38-8B04-F90718E3DEC1}" destId="{CD72F2EF-17DB-480F-9C77-6DDDEAC5F888}" srcOrd="0" destOrd="0" parTransId="{0A093017-A5A3-456D-9AF5-4BDBD60CA3DF}" sibTransId="{1A42584E-CDA1-4329-8116-8862EEEFD391}"/>
    <dgm:cxn modelId="{BA5AEC44-1F83-48CF-B5E0-3CB577FF67FE}" type="presOf" srcId="{E0346FDB-6A7A-4766-9E6B-2FCC33E7F39A}" destId="{BD4C831A-250B-489C-B6B7-FF9BBB9F44EE}" srcOrd="0" destOrd="0" presId="urn:microsoft.com/office/officeart/2005/8/layout/hierarchy1"/>
    <dgm:cxn modelId="{3E123268-10BA-450F-9546-55DCD4020BDD}" srcId="{6359B69F-1222-4BC7-AD11-BEB9F1138551}" destId="{2E9F92F8-3218-49C3-9ABA-93D0FF6D6995}" srcOrd="1" destOrd="0" parTransId="{96468FCC-5C97-4F3C-94D2-BF9597788344}" sibTransId="{EC34E462-50B5-4174-9E6D-6E82E80076E0}"/>
    <dgm:cxn modelId="{E6CFD755-36FE-449F-9EAA-A2E5FFF71CB6}" type="presOf" srcId="{A2C42BD3-D1BC-4B84-A471-3CC30D0DEEA6}" destId="{8BCFF928-8FB2-4FF3-9A8A-D33A3EA001CC}" srcOrd="0" destOrd="0" presId="urn:microsoft.com/office/officeart/2005/8/layout/hierarchy1"/>
    <dgm:cxn modelId="{0D340C17-C654-407A-A6A3-65876C4C2506}" type="presOf" srcId="{57366B85-3660-4798-84D7-6E6DC74279D5}" destId="{31721788-E941-48C6-A47E-15B8EEDEA9ED}" srcOrd="0" destOrd="0" presId="urn:microsoft.com/office/officeart/2005/8/layout/hierarchy1"/>
    <dgm:cxn modelId="{9BA9C3F6-6A55-4F40-B239-A51A3808E2F4}" type="presOf" srcId="{77BE792D-A61C-4D29-8B9C-560A7DC8BCFE}" destId="{A856A48F-6E49-4102-94E5-04FBD3031930}" srcOrd="0" destOrd="0" presId="urn:microsoft.com/office/officeart/2005/8/layout/hierarchy1"/>
    <dgm:cxn modelId="{C638A3BE-DE03-433C-91C5-FCC07E7880FA}" type="presOf" srcId="{6C6F8D3F-0666-4015-B407-D0E34BBC1E42}" destId="{8AFDB4A0-EF5C-4DCE-B841-A8275FF5ED10}" srcOrd="0" destOrd="0" presId="urn:microsoft.com/office/officeart/2005/8/layout/hierarchy1"/>
    <dgm:cxn modelId="{CD768C5C-AC3A-4E34-98E0-D675C96B416C}" srcId="{384C7EFB-1676-4D38-8B04-F90718E3DEC1}" destId="{947F71FA-53BF-47CC-B156-E338C094F6AA}" srcOrd="1" destOrd="0" parTransId="{77BE792D-A61C-4D29-8B9C-560A7DC8BCFE}" sibTransId="{D3967CF5-E4CD-4B6F-8C70-08021D89FC0A}"/>
    <dgm:cxn modelId="{6F0A6211-3FDC-4828-9FC9-1CE40177D2CD}" type="presOf" srcId="{96468FCC-5C97-4F3C-94D2-BF9597788344}" destId="{0A0FBD0D-76F6-4E3A-8C53-87ACDE6C0C67}" srcOrd="0" destOrd="0" presId="urn:microsoft.com/office/officeart/2005/8/layout/hierarchy1"/>
    <dgm:cxn modelId="{19AB4939-80AA-45A5-9ACF-C24748DABA10}" type="presOf" srcId="{6359B69F-1222-4BC7-AD11-BEB9F1138551}" destId="{7C4B778B-9A55-494C-9156-F4BC575808A7}" srcOrd="0" destOrd="0" presId="urn:microsoft.com/office/officeart/2005/8/layout/hierarchy1"/>
    <dgm:cxn modelId="{8039B9C1-8197-48A7-B419-236BA94CB499}" type="presOf" srcId="{B5662D38-34DB-4B24-A54A-1CE6BA50D01B}" destId="{3A6A9B94-8DBE-465F-A125-0E6470780B86}" srcOrd="0" destOrd="0" presId="urn:microsoft.com/office/officeart/2005/8/layout/hierarchy1"/>
    <dgm:cxn modelId="{D17042A3-9319-4A00-BB12-B71AD5D31232}" type="presOf" srcId="{43ED4BAC-9EBB-43F8-85C5-3F71F3ADEE82}" destId="{FAEFF0FA-34EF-49B5-BE0B-717BAACB7DCE}" srcOrd="0" destOrd="0" presId="urn:microsoft.com/office/officeart/2005/8/layout/hierarchy1"/>
    <dgm:cxn modelId="{9022245A-C2BB-49C9-8B47-FE1AA2B8BFD5}" srcId="{C390F95C-3E17-4A44-A694-46B88E9E6D3C}" destId="{6359B69F-1222-4BC7-AD11-BEB9F1138551}" srcOrd="0" destOrd="0" parTransId="{E0346FDB-6A7A-4766-9E6B-2FCC33E7F39A}" sibTransId="{B9F1F7DA-00EE-4CD7-B3CC-D1369DB3E503}"/>
    <dgm:cxn modelId="{129352D4-FE08-435B-9816-B5ECCD931FE0}" type="presOf" srcId="{2783A1E7-E3E0-4CFE-AB85-B7FD2374E41B}" destId="{A1F68BEF-B3E2-451B-AF14-9B614B12C78F}" srcOrd="0" destOrd="0" presId="urn:microsoft.com/office/officeart/2005/8/layout/hierarchy1"/>
    <dgm:cxn modelId="{D8B9B192-CB5B-462B-9F23-D7848B7434C9}" srcId="{CD267A96-D3C4-4404-A92A-2F0845E7F82A}" destId="{C390F95C-3E17-4A44-A694-46B88E9E6D3C}" srcOrd="0" destOrd="0" parTransId="{2D001152-CE5B-463D-9770-4433D1C79EB2}" sibTransId="{241CEDCB-D001-4371-926E-93C2C335FD81}"/>
    <dgm:cxn modelId="{30F57AC1-2D53-4B73-B4DA-A624E25F128A}" type="presOf" srcId="{0A093017-A5A3-456D-9AF5-4BDBD60CA3DF}" destId="{6E4A3409-D651-467E-9606-BFF228C41712}" srcOrd="0" destOrd="0" presId="urn:microsoft.com/office/officeart/2005/8/layout/hierarchy1"/>
    <dgm:cxn modelId="{E4F23D7D-ACA4-4A0F-B739-523DAF45AB2A}" srcId="{A1C83CDC-C73C-474A-9CA0-5485BE6FAED3}" destId="{57366B85-3660-4798-84D7-6E6DC74279D5}" srcOrd="1" destOrd="0" parTransId="{2E057C1B-A5FF-47FE-A641-1FAB0511FBDF}" sibTransId="{ABD1456D-B81D-465E-8A1C-1E7C8283C780}"/>
    <dgm:cxn modelId="{8AC314D7-E148-409D-AFB0-8D42CAC8FE08}" type="presParOf" srcId="{46E11E61-D884-44F5-9703-33907C231760}" destId="{252501B2-2F01-469A-A86E-6D7F2A2FEA02}" srcOrd="0" destOrd="0" presId="urn:microsoft.com/office/officeart/2005/8/layout/hierarchy1"/>
    <dgm:cxn modelId="{72EAABD3-5C12-45AB-8BF5-9C3C8010849A}" type="presParOf" srcId="{252501B2-2F01-469A-A86E-6D7F2A2FEA02}" destId="{EC99D9AF-2FB7-4DF3-9924-F9AD858CCA44}" srcOrd="0" destOrd="0" presId="urn:microsoft.com/office/officeart/2005/8/layout/hierarchy1"/>
    <dgm:cxn modelId="{42B0A3EF-8900-4940-9FD5-DCC92D175A23}" type="presParOf" srcId="{EC99D9AF-2FB7-4DF3-9924-F9AD858CCA44}" destId="{4E0AA874-9306-43A9-A6B2-FE488BFC096E}" srcOrd="0" destOrd="0" presId="urn:microsoft.com/office/officeart/2005/8/layout/hierarchy1"/>
    <dgm:cxn modelId="{211DEC8B-490A-4C52-8378-749577B0E378}" type="presParOf" srcId="{EC99D9AF-2FB7-4DF3-9924-F9AD858CCA44}" destId="{9057DB53-C7ED-4F8A-A353-C62DB24CA883}" srcOrd="1" destOrd="0" presId="urn:microsoft.com/office/officeart/2005/8/layout/hierarchy1"/>
    <dgm:cxn modelId="{E09E351B-5FCF-4225-9A4E-58D1DFCFE51A}" type="presParOf" srcId="{252501B2-2F01-469A-A86E-6D7F2A2FEA02}" destId="{B7294EFC-C36A-4BD1-A823-84265B830147}" srcOrd="1" destOrd="0" presId="urn:microsoft.com/office/officeart/2005/8/layout/hierarchy1"/>
    <dgm:cxn modelId="{603068EB-D4C9-45D6-948E-B28659E58EA9}" type="presParOf" srcId="{B7294EFC-C36A-4BD1-A823-84265B830147}" destId="{BD4C831A-250B-489C-B6B7-FF9BBB9F44EE}" srcOrd="0" destOrd="0" presId="urn:microsoft.com/office/officeart/2005/8/layout/hierarchy1"/>
    <dgm:cxn modelId="{8E0C65C8-81F5-446E-B1F1-64F963EF2EC7}" type="presParOf" srcId="{B7294EFC-C36A-4BD1-A823-84265B830147}" destId="{ED1EE12D-5ACD-46DF-AA6B-80C29AA36D9E}" srcOrd="1" destOrd="0" presId="urn:microsoft.com/office/officeart/2005/8/layout/hierarchy1"/>
    <dgm:cxn modelId="{310B8B5C-27DF-4F9E-9B18-BD0D7A4364CB}" type="presParOf" srcId="{ED1EE12D-5ACD-46DF-AA6B-80C29AA36D9E}" destId="{20898029-44EF-43AC-A134-74A2295F44C8}" srcOrd="0" destOrd="0" presId="urn:microsoft.com/office/officeart/2005/8/layout/hierarchy1"/>
    <dgm:cxn modelId="{0636F57C-319A-4B57-A0D5-FF9F9D9D8362}" type="presParOf" srcId="{20898029-44EF-43AC-A134-74A2295F44C8}" destId="{10E14481-122B-4CE7-8B40-9B1C78D090F7}" srcOrd="0" destOrd="0" presId="urn:microsoft.com/office/officeart/2005/8/layout/hierarchy1"/>
    <dgm:cxn modelId="{FC1F08AD-735D-42EC-BC4E-A75AAB8F0FA1}" type="presParOf" srcId="{20898029-44EF-43AC-A134-74A2295F44C8}" destId="{7C4B778B-9A55-494C-9156-F4BC575808A7}" srcOrd="1" destOrd="0" presId="urn:microsoft.com/office/officeart/2005/8/layout/hierarchy1"/>
    <dgm:cxn modelId="{FCB13BE0-53EE-496F-ACBB-056D66485C39}" type="presParOf" srcId="{ED1EE12D-5ACD-46DF-AA6B-80C29AA36D9E}" destId="{1FCAF9DF-8969-41A5-9268-0D2C867AE3A6}" srcOrd="1" destOrd="0" presId="urn:microsoft.com/office/officeart/2005/8/layout/hierarchy1"/>
    <dgm:cxn modelId="{3EF7270C-EE8E-48A7-AFE9-7FCA7C707898}" type="presParOf" srcId="{1FCAF9DF-8969-41A5-9268-0D2C867AE3A6}" destId="{8AFDB4A0-EF5C-4DCE-B841-A8275FF5ED10}" srcOrd="0" destOrd="0" presId="urn:microsoft.com/office/officeart/2005/8/layout/hierarchy1"/>
    <dgm:cxn modelId="{D31C950A-0128-4062-9535-21634611F33A}" type="presParOf" srcId="{1FCAF9DF-8969-41A5-9268-0D2C867AE3A6}" destId="{374B7F34-0A8A-4338-A89F-79B3EF20C3FB}" srcOrd="1" destOrd="0" presId="urn:microsoft.com/office/officeart/2005/8/layout/hierarchy1"/>
    <dgm:cxn modelId="{D2C40991-9D4C-4DDB-85E9-019A6F3D0D28}" type="presParOf" srcId="{374B7F34-0A8A-4338-A89F-79B3EF20C3FB}" destId="{7E82EEF9-800F-4CF5-BB62-016E94D84040}" srcOrd="0" destOrd="0" presId="urn:microsoft.com/office/officeart/2005/8/layout/hierarchy1"/>
    <dgm:cxn modelId="{0278AFE3-B081-405F-9582-1DEB19115D1B}" type="presParOf" srcId="{7E82EEF9-800F-4CF5-BB62-016E94D84040}" destId="{E0A21DA1-3C2B-4FE4-9CB0-357AA3E3A6F2}" srcOrd="0" destOrd="0" presId="urn:microsoft.com/office/officeart/2005/8/layout/hierarchy1"/>
    <dgm:cxn modelId="{765E2694-EFBD-47E7-A2F5-408042C84591}" type="presParOf" srcId="{7E82EEF9-800F-4CF5-BB62-016E94D84040}" destId="{A1F68BEF-B3E2-451B-AF14-9B614B12C78F}" srcOrd="1" destOrd="0" presId="urn:microsoft.com/office/officeart/2005/8/layout/hierarchy1"/>
    <dgm:cxn modelId="{FE30552F-0554-4633-87BB-5A95FC3A99DF}" type="presParOf" srcId="{374B7F34-0A8A-4338-A89F-79B3EF20C3FB}" destId="{CECAE94D-8B76-429A-940B-B805324DD79B}" srcOrd="1" destOrd="0" presId="urn:microsoft.com/office/officeart/2005/8/layout/hierarchy1"/>
    <dgm:cxn modelId="{3528EC8A-E330-48FB-961F-3D5ED56F0D20}" type="presParOf" srcId="{1FCAF9DF-8969-41A5-9268-0D2C867AE3A6}" destId="{0A0FBD0D-76F6-4E3A-8C53-87ACDE6C0C67}" srcOrd="2" destOrd="0" presId="urn:microsoft.com/office/officeart/2005/8/layout/hierarchy1"/>
    <dgm:cxn modelId="{D64F50DE-68BD-4706-A606-1A8F0437DCF8}" type="presParOf" srcId="{1FCAF9DF-8969-41A5-9268-0D2C867AE3A6}" destId="{90CD4A49-2B2B-43D0-B532-2F1F48E25062}" srcOrd="3" destOrd="0" presId="urn:microsoft.com/office/officeart/2005/8/layout/hierarchy1"/>
    <dgm:cxn modelId="{78E998E2-C141-497F-ADD0-D75AA821FBBD}" type="presParOf" srcId="{90CD4A49-2B2B-43D0-B532-2F1F48E25062}" destId="{2F2DCC19-C621-4971-A349-AACE26BDDEE7}" srcOrd="0" destOrd="0" presId="urn:microsoft.com/office/officeart/2005/8/layout/hierarchy1"/>
    <dgm:cxn modelId="{5CEA33F8-9D28-4FCF-8275-67CBF8B5E906}" type="presParOf" srcId="{2F2DCC19-C621-4971-A349-AACE26BDDEE7}" destId="{C940F82F-EC54-48AE-A553-E40CFB4404D5}" srcOrd="0" destOrd="0" presId="urn:microsoft.com/office/officeart/2005/8/layout/hierarchy1"/>
    <dgm:cxn modelId="{2D608320-2981-46B5-8EC4-6AAD1C3EA697}" type="presParOf" srcId="{2F2DCC19-C621-4971-A349-AACE26BDDEE7}" destId="{5B3524B8-23F0-4CCD-91A2-88DB5A10140F}" srcOrd="1" destOrd="0" presId="urn:microsoft.com/office/officeart/2005/8/layout/hierarchy1"/>
    <dgm:cxn modelId="{8C5D4E17-4986-4034-8706-584FBF69DA3B}" type="presParOf" srcId="{90CD4A49-2B2B-43D0-B532-2F1F48E25062}" destId="{22C9947E-E26F-4127-9F17-C70487A11A56}" srcOrd="1" destOrd="0" presId="urn:microsoft.com/office/officeart/2005/8/layout/hierarchy1"/>
    <dgm:cxn modelId="{B9B420C2-84BF-4D39-9BEE-108607E10A6A}" type="presParOf" srcId="{1FCAF9DF-8969-41A5-9268-0D2C867AE3A6}" destId="{DBA3102B-0871-4DEB-9519-0B885801FBDB}" srcOrd="4" destOrd="0" presId="urn:microsoft.com/office/officeart/2005/8/layout/hierarchy1"/>
    <dgm:cxn modelId="{B71BF672-C5D1-4575-B761-931870B186DD}" type="presParOf" srcId="{1FCAF9DF-8969-41A5-9268-0D2C867AE3A6}" destId="{FAE598A5-3614-4C48-9AAC-81769D7C6392}" srcOrd="5" destOrd="0" presId="urn:microsoft.com/office/officeart/2005/8/layout/hierarchy1"/>
    <dgm:cxn modelId="{BCEABC1C-7974-4624-BC69-351E6C290F39}" type="presParOf" srcId="{FAE598A5-3614-4C48-9AAC-81769D7C6392}" destId="{3E19669B-7B59-4B3C-B235-64BD9A90BCC7}" srcOrd="0" destOrd="0" presId="urn:microsoft.com/office/officeart/2005/8/layout/hierarchy1"/>
    <dgm:cxn modelId="{82E72DB4-5E7C-443A-AED0-B6BA36B26113}" type="presParOf" srcId="{3E19669B-7B59-4B3C-B235-64BD9A90BCC7}" destId="{9546C62E-422D-451A-975E-42CE4A7EDDA1}" srcOrd="0" destOrd="0" presId="urn:microsoft.com/office/officeart/2005/8/layout/hierarchy1"/>
    <dgm:cxn modelId="{231A4A50-DC27-47C6-9C6A-1BCBA11BC41D}" type="presParOf" srcId="{3E19669B-7B59-4B3C-B235-64BD9A90BCC7}" destId="{2130F09F-06C9-47A1-A496-4385B4698E5C}" srcOrd="1" destOrd="0" presId="urn:microsoft.com/office/officeart/2005/8/layout/hierarchy1"/>
    <dgm:cxn modelId="{0AC52F40-3DF8-412F-9558-20396642ACA7}" type="presParOf" srcId="{FAE598A5-3614-4C48-9AAC-81769D7C6392}" destId="{5D9D2F09-275B-470E-8115-B8D7F970F153}" srcOrd="1" destOrd="0" presId="urn:microsoft.com/office/officeart/2005/8/layout/hierarchy1"/>
    <dgm:cxn modelId="{838D325A-AC43-45CA-8F4B-60D2AC7966D0}" type="presParOf" srcId="{5D9D2F09-275B-470E-8115-B8D7F970F153}" destId="{6E4A3409-D651-467E-9606-BFF228C41712}" srcOrd="0" destOrd="0" presId="urn:microsoft.com/office/officeart/2005/8/layout/hierarchy1"/>
    <dgm:cxn modelId="{48C474B6-E5D9-4FB0-BA34-36339E198FE0}" type="presParOf" srcId="{5D9D2F09-275B-470E-8115-B8D7F970F153}" destId="{A5CF340D-0BF3-490A-9DF7-1E0EA6DC34A4}" srcOrd="1" destOrd="0" presId="urn:microsoft.com/office/officeart/2005/8/layout/hierarchy1"/>
    <dgm:cxn modelId="{D319E411-D560-4185-A939-B976FA326C7F}" type="presParOf" srcId="{A5CF340D-0BF3-490A-9DF7-1E0EA6DC34A4}" destId="{4EBF08F8-D0A7-4A40-A86E-1AFEE7DEB1AF}" srcOrd="0" destOrd="0" presId="urn:microsoft.com/office/officeart/2005/8/layout/hierarchy1"/>
    <dgm:cxn modelId="{C10015DA-612F-4777-BF40-10C9E4B2CF6F}" type="presParOf" srcId="{4EBF08F8-D0A7-4A40-A86E-1AFEE7DEB1AF}" destId="{A8E99C8E-996A-4915-8AEA-46A101B10CA0}" srcOrd="0" destOrd="0" presId="urn:microsoft.com/office/officeart/2005/8/layout/hierarchy1"/>
    <dgm:cxn modelId="{5BC73A02-7E31-4034-BEDA-AD847C315B95}" type="presParOf" srcId="{4EBF08F8-D0A7-4A40-A86E-1AFEE7DEB1AF}" destId="{1CAE2546-FA08-49C9-955F-51CD0AF1EC3B}" srcOrd="1" destOrd="0" presId="urn:microsoft.com/office/officeart/2005/8/layout/hierarchy1"/>
    <dgm:cxn modelId="{2082FE41-6376-4F7D-A3FA-8DDCF0F1BA12}" type="presParOf" srcId="{A5CF340D-0BF3-490A-9DF7-1E0EA6DC34A4}" destId="{95FABCAB-0B71-4A3C-BEDB-7C596C09CB6C}" srcOrd="1" destOrd="0" presId="urn:microsoft.com/office/officeart/2005/8/layout/hierarchy1"/>
    <dgm:cxn modelId="{E2D96372-47D9-40CC-87CA-0DB51EA20538}" type="presParOf" srcId="{5D9D2F09-275B-470E-8115-B8D7F970F153}" destId="{A856A48F-6E49-4102-94E5-04FBD3031930}" srcOrd="2" destOrd="0" presId="urn:microsoft.com/office/officeart/2005/8/layout/hierarchy1"/>
    <dgm:cxn modelId="{6C48A415-3FE3-4C42-BDC1-5E4CE6E10EF7}" type="presParOf" srcId="{5D9D2F09-275B-470E-8115-B8D7F970F153}" destId="{8E6B3660-311D-438B-9336-630A28E9266E}" srcOrd="3" destOrd="0" presId="urn:microsoft.com/office/officeart/2005/8/layout/hierarchy1"/>
    <dgm:cxn modelId="{5B9FEB51-AA5E-4E47-AC33-9A975B79FB4E}" type="presParOf" srcId="{8E6B3660-311D-438B-9336-630A28E9266E}" destId="{F78ADF0D-1A66-48B7-BC39-E5C14131CD51}" srcOrd="0" destOrd="0" presId="urn:microsoft.com/office/officeart/2005/8/layout/hierarchy1"/>
    <dgm:cxn modelId="{39219D5F-0362-4700-A73F-606C25E19E89}" type="presParOf" srcId="{F78ADF0D-1A66-48B7-BC39-E5C14131CD51}" destId="{D33596C0-B616-4E31-9A6F-39FADBAAEE6D}" srcOrd="0" destOrd="0" presId="urn:microsoft.com/office/officeart/2005/8/layout/hierarchy1"/>
    <dgm:cxn modelId="{6B8A0731-DCBE-4F4D-800F-EF9AA49DC57D}" type="presParOf" srcId="{F78ADF0D-1A66-48B7-BC39-E5C14131CD51}" destId="{9026512E-DADB-4137-9412-9FE89502A989}" srcOrd="1" destOrd="0" presId="urn:microsoft.com/office/officeart/2005/8/layout/hierarchy1"/>
    <dgm:cxn modelId="{E3854080-7BCE-4E86-BB22-49670375745D}" type="presParOf" srcId="{8E6B3660-311D-438B-9336-630A28E9266E}" destId="{74C2CAD4-3BF1-4381-87B3-165B4C581DCF}" srcOrd="1" destOrd="0" presId="urn:microsoft.com/office/officeart/2005/8/layout/hierarchy1"/>
    <dgm:cxn modelId="{73F336C3-5669-448B-9615-666078883E32}" type="presParOf" srcId="{B7294EFC-C36A-4BD1-A823-84265B830147}" destId="{A72D3F6C-C41D-4E78-82B4-F6939DF45FA9}" srcOrd="2" destOrd="0" presId="urn:microsoft.com/office/officeart/2005/8/layout/hierarchy1"/>
    <dgm:cxn modelId="{91B5E576-861F-4183-B60F-852C21113EC5}" type="presParOf" srcId="{B7294EFC-C36A-4BD1-A823-84265B830147}" destId="{623DE345-861F-41BD-90B1-ABA7A6CACAB3}" srcOrd="3" destOrd="0" presId="urn:microsoft.com/office/officeart/2005/8/layout/hierarchy1"/>
    <dgm:cxn modelId="{3908B22C-36CA-4D48-AF74-5202434118ED}" type="presParOf" srcId="{623DE345-861F-41BD-90B1-ABA7A6CACAB3}" destId="{79D61C3D-8D40-45FC-B5FF-94EDDD078711}" srcOrd="0" destOrd="0" presId="urn:microsoft.com/office/officeart/2005/8/layout/hierarchy1"/>
    <dgm:cxn modelId="{5E1518F5-E064-4D8C-BD87-581273E73858}" type="presParOf" srcId="{79D61C3D-8D40-45FC-B5FF-94EDDD078711}" destId="{10F12937-4CF5-453F-AF64-8DD182F2AE2C}" srcOrd="0" destOrd="0" presId="urn:microsoft.com/office/officeart/2005/8/layout/hierarchy1"/>
    <dgm:cxn modelId="{4A9F829A-FC72-483E-B31C-DF351173C595}" type="presParOf" srcId="{79D61C3D-8D40-45FC-B5FF-94EDDD078711}" destId="{39112304-9376-46CF-8466-1678CB2FA088}" srcOrd="1" destOrd="0" presId="urn:microsoft.com/office/officeart/2005/8/layout/hierarchy1"/>
    <dgm:cxn modelId="{D80822C9-85A9-4644-A8B7-D0335FDD5403}" type="presParOf" srcId="{623DE345-861F-41BD-90B1-ABA7A6CACAB3}" destId="{C55E1391-8B8E-473E-BF20-8D73600E3224}" srcOrd="1" destOrd="0" presId="urn:microsoft.com/office/officeart/2005/8/layout/hierarchy1"/>
    <dgm:cxn modelId="{E3231559-97F7-45A0-97EF-959E7220E615}" type="presParOf" srcId="{C55E1391-8B8E-473E-BF20-8D73600E3224}" destId="{FFCBB459-4C06-480C-959C-91F1157996F0}" srcOrd="0" destOrd="0" presId="urn:microsoft.com/office/officeart/2005/8/layout/hierarchy1"/>
    <dgm:cxn modelId="{0A153276-3E34-491F-9C69-CD3C9F0FF983}" type="presParOf" srcId="{C55E1391-8B8E-473E-BF20-8D73600E3224}" destId="{C961AA1C-F655-488E-BD0C-E55419240793}" srcOrd="1" destOrd="0" presId="urn:microsoft.com/office/officeart/2005/8/layout/hierarchy1"/>
    <dgm:cxn modelId="{08255D0D-5353-4702-9C21-AC1128C5619B}" type="presParOf" srcId="{C961AA1C-F655-488E-BD0C-E55419240793}" destId="{41D8C377-664E-4B06-8968-4DDE8C4D7ADB}" srcOrd="0" destOrd="0" presId="urn:microsoft.com/office/officeart/2005/8/layout/hierarchy1"/>
    <dgm:cxn modelId="{18C6F4E5-CE54-4E9C-BC1D-4A266AB36BFD}" type="presParOf" srcId="{41D8C377-664E-4B06-8968-4DDE8C4D7ADB}" destId="{C0DB2936-4B95-42A2-970C-E98BFF14561D}" srcOrd="0" destOrd="0" presId="urn:microsoft.com/office/officeart/2005/8/layout/hierarchy1"/>
    <dgm:cxn modelId="{71ECCAE6-706A-4B32-BA2A-FE42F7808231}" type="presParOf" srcId="{41D8C377-664E-4B06-8968-4DDE8C4D7ADB}" destId="{A0DE00B4-70BE-4797-AA46-15C660A3CCFF}" srcOrd="1" destOrd="0" presId="urn:microsoft.com/office/officeart/2005/8/layout/hierarchy1"/>
    <dgm:cxn modelId="{C0D04379-E5DE-4792-A15B-64E68BD12116}" type="presParOf" srcId="{C961AA1C-F655-488E-BD0C-E55419240793}" destId="{F2E76506-7631-48B3-959A-CFEF3A013C89}" srcOrd="1" destOrd="0" presId="urn:microsoft.com/office/officeart/2005/8/layout/hierarchy1"/>
    <dgm:cxn modelId="{DD36F485-CBC0-4694-A3C3-9AC7661ACA2E}" type="presParOf" srcId="{F2E76506-7631-48B3-959A-CFEF3A013C89}" destId="{22005E74-A02D-48FB-82D0-8628D6E8DDEA}" srcOrd="0" destOrd="0" presId="urn:microsoft.com/office/officeart/2005/8/layout/hierarchy1"/>
    <dgm:cxn modelId="{D1A28037-CC0D-4479-80E2-1BB688CBE2E4}" type="presParOf" srcId="{F2E76506-7631-48B3-959A-CFEF3A013C89}" destId="{5CEFB2E9-A29B-4FB0-AAF0-314C6B068499}" srcOrd="1" destOrd="0" presId="urn:microsoft.com/office/officeart/2005/8/layout/hierarchy1"/>
    <dgm:cxn modelId="{B67D7AA8-F6D3-45FA-95F9-A5926E70110A}" type="presParOf" srcId="{5CEFB2E9-A29B-4FB0-AAF0-314C6B068499}" destId="{F332CF3C-D364-4A21-8611-C60E7218478B}" srcOrd="0" destOrd="0" presId="urn:microsoft.com/office/officeart/2005/8/layout/hierarchy1"/>
    <dgm:cxn modelId="{DC6DE9D0-6909-4103-9BEC-19F5E643C510}" type="presParOf" srcId="{F332CF3C-D364-4A21-8611-C60E7218478B}" destId="{9AF970E7-9E84-4A1C-9DE0-3230F2F1F8F5}" srcOrd="0" destOrd="0" presId="urn:microsoft.com/office/officeart/2005/8/layout/hierarchy1"/>
    <dgm:cxn modelId="{7CEE204F-D0D6-4110-8A88-CDEFBFC2B0EA}" type="presParOf" srcId="{F332CF3C-D364-4A21-8611-C60E7218478B}" destId="{3A6A9B94-8DBE-465F-A125-0E6470780B86}" srcOrd="1" destOrd="0" presId="urn:microsoft.com/office/officeart/2005/8/layout/hierarchy1"/>
    <dgm:cxn modelId="{C466ECFB-F88D-4B9A-B027-AAF686CF9655}" type="presParOf" srcId="{5CEFB2E9-A29B-4FB0-AAF0-314C6B068499}" destId="{F7BCAAC5-56DD-4872-8646-33BEC962581B}" srcOrd="1" destOrd="0" presId="urn:microsoft.com/office/officeart/2005/8/layout/hierarchy1"/>
    <dgm:cxn modelId="{4BC14B31-0F25-4728-9152-1EA8D859A742}" type="presParOf" srcId="{F2E76506-7631-48B3-959A-CFEF3A013C89}" destId="{76707A2F-A596-4ED9-804C-3AC3C7D6D020}" srcOrd="2" destOrd="0" presId="urn:microsoft.com/office/officeart/2005/8/layout/hierarchy1"/>
    <dgm:cxn modelId="{2C5DE082-67BA-4ECC-A725-C0F16D156652}" type="presParOf" srcId="{F2E76506-7631-48B3-959A-CFEF3A013C89}" destId="{5987DD59-6C7A-403A-BEE4-2DF603D52ED3}" srcOrd="3" destOrd="0" presId="urn:microsoft.com/office/officeart/2005/8/layout/hierarchy1"/>
    <dgm:cxn modelId="{C11B366C-AE9C-40E5-B719-58642A2C50E0}" type="presParOf" srcId="{5987DD59-6C7A-403A-BEE4-2DF603D52ED3}" destId="{BD94DC00-91CD-4FE4-B4C9-C0BE0BF5122A}" srcOrd="0" destOrd="0" presId="urn:microsoft.com/office/officeart/2005/8/layout/hierarchy1"/>
    <dgm:cxn modelId="{C36DCBFE-F0AE-4F20-BAF4-178A208DBAAE}" type="presParOf" srcId="{BD94DC00-91CD-4FE4-B4C9-C0BE0BF5122A}" destId="{7C4E7B93-1246-47D4-A718-79233A8BCBF4}" srcOrd="0" destOrd="0" presId="urn:microsoft.com/office/officeart/2005/8/layout/hierarchy1"/>
    <dgm:cxn modelId="{1A4B644A-65F8-4A24-B968-FF56DEE1B693}" type="presParOf" srcId="{BD94DC00-91CD-4FE4-B4C9-C0BE0BF5122A}" destId="{31721788-E941-48C6-A47E-15B8EEDEA9ED}" srcOrd="1" destOrd="0" presId="urn:microsoft.com/office/officeart/2005/8/layout/hierarchy1"/>
    <dgm:cxn modelId="{01DA8C74-2605-4169-AFD3-88623382595B}" type="presParOf" srcId="{5987DD59-6C7A-403A-BEE4-2DF603D52ED3}" destId="{E78C7E80-07E4-4DA9-B50F-017D28A3C7C3}" srcOrd="1" destOrd="0" presId="urn:microsoft.com/office/officeart/2005/8/layout/hierarchy1"/>
    <dgm:cxn modelId="{76BE0222-E77B-4840-BAE7-E1F6C2F2BAFA}" type="presParOf" srcId="{C55E1391-8B8E-473E-BF20-8D73600E3224}" destId="{8BCFF928-8FB2-4FF3-9A8A-D33A3EA001CC}" srcOrd="2" destOrd="0" presId="urn:microsoft.com/office/officeart/2005/8/layout/hierarchy1"/>
    <dgm:cxn modelId="{225173FF-56D8-41C1-A213-AA608F853810}" type="presParOf" srcId="{C55E1391-8B8E-473E-BF20-8D73600E3224}" destId="{F1E779C2-9CD8-40BE-904D-E80EF0057BB8}" srcOrd="3" destOrd="0" presId="urn:microsoft.com/office/officeart/2005/8/layout/hierarchy1"/>
    <dgm:cxn modelId="{EDC5F8F9-6144-4FA4-9195-0B38A52E677A}" type="presParOf" srcId="{F1E779C2-9CD8-40BE-904D-E80EF0057BB8}" destId="{9249915C-848F-4E8C-B123-AC1B252FC114}" srcOrd="0" destOrd="0" presId="urn:microsoft.com/office/officeart/2005/8/layout/hierarchy1"/>
    <dgm:cxn modelId="{27752047-55CF-4BAF-B395-E4812C91536A}" type="presParOf" srcId="{9249915C-848F-4E8C-B123-AC1B252FC114}" destId="{910B82D6-CD2F-4EA5-8F85-BFC0FDF4D128}" srcOrd="0" destOrd="0" presId="urn:microsoft.com/office/officeart/2005/8/layout/hierarchy1"/>
    <dgm:cxn modelId="{54D7D3FB-C14B-4451-B98B-41CC165C6C83}" type="presParOf" srcId="{9249915C-848F-4E8C-B123-AC1B252FC114}" destId="{FAEFF0FA-34EF-49B5-BE0B-717BAACB7DCE}" srcOrd="1" destOrd="0" presId="urn:microsoft.com/office/officeart/2005/8/layout/hierarchy1"/>
    <dgm:cxn modelId="{E15113CE-57E8-471A-9935-57E19584C81D}" type="presParOf" srcId="{F1E779C2-9CD8-40BE-904D-E80EF0057BB8}" destId="{E563BC72-696B-40F6-BC2C-E6AF35B3EFCB}"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A8CF1E-C882-411A-A49E-976437BB2FCA}"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43E4DC62-EDF0-42FE-86A6-C9DD60C80512}">
      <dgm:prSet phldrT="[Text]"/>
      <dgm:spPr/>
      <dgm:t>
        <a:bodyPr/>
        <a:lstStyle/>
        <a:p>
          <a:r>
            <a:rPr lang="fa-IR" dirty="0" smtClean="0">
              <a:latin typeface="Tahoma" pitchFamily="34" charset="0"/>
              <a:ea typeface="Tahoma" pitchFamily="34" charset="0"/>
              <a:cs typeface="Tahoma" pitchFamily="34" charset="0"/>
            </a:rPr>
            <a:t>انواع آزمونها</a:t>
          </a:r>
          <a:endParaRPr lang="en-US" dirty="0">
            <a:latin typeface="Tahoma" pitchFamily="34" charset="0"/>
            <a:ea typeface="Tahoma" pitchFamily="34" charset="0"/>
            <a:cs typeface="Tahoma" pitchFamily="34" charset="0"/>
          </a:endParaRPr>
        </a:p>
      </dgm:t>
    </dgm:pt>
    <dgm:pt modelId="{EB33F3C2-AF45-46A4-8FC8-CB5D793C1DB8}" type="parTrans" cxnId="{4A0DBAD8-B457-4BAE-8A3A-5079E9DF1FD4}">
      <dgm:prSet/>
      <dgm:spPr/>
      <dgm:t>
        <a:bodyPr/>
        <a:lstStyle/>
        <a:p>
          <a:endParaRPr lang="en-US"/>
        </a:p>
      </dgm:t>
    </dgm:pt>
    <dgm:pt modelId="{E7603425-3AC7-4DE3-AFFD-C99ED18AB348}" type="sibTrans" cxnId="{4A0DBAD8-B457-4BAE-8A3A-5079E9DF1FD4}">
      <dgm:prSet/>
      <dgm:spPr/>
      <dgm:t>
        <a:bodyPr/>
        <a:lstStyle/>
        <a:p>
          <a:endParaRPr lang="en-US"/>
        </a:p>
      </dgm:t>
    </dgm:pt>
    <dgm:pt modelId="{09D0E821-F7FB-4C08-94F6-4AE6A75A8326}">
      <dgm:prSet phldrT="[Text]"/>
      <dgm:spPr/>
      <dgm:t>
        <a:bodyPr/>
        <a:lstStyle/>
        <a:p>
          <a:r>
            <a:rPr lang="fa-IR" dirty="0" smtClean="0">
              <a:latin typeface="Tahoma" pitchFamily="34" charset="0"/>
              <a:ea typeface="Tahoma" pitchFamily="34" charset="0"/>
              <a:cs typeface="Tahoma" pitchFamily="34" charset="0"/>
            </a:rPr>
            <a:t>هنجار مرجع</a:t>
          </a:r>
          <a:endParaRPr lang="en-US" dirty="0">
            <a:latin typeface="Tahoma" pitchFamily="34" charset="0"/>
            <a:ea typeface="Tahoma" pitchFamily="34" charset="0"/>
            <a:cs typeface="Tahoma" pitchFamily="34" charset="0"/>
          </a:endParaRPr>
        </a:p>
      </dgm:t>
    </dgm:pt>
    <dgm:pt modelId="{A948D230-3695-43DE-B191-918BDF45D38C}" type="parTrans" cxnId="{87E97C67-1222-4527-A074-1967F1FBF2AF}">
      <dgm:prSet/>
      <dgm:spPr/>
      <dgm:t>
        <a:bodyPr/>
        <a:lstStyle/>
        <a:p>
          <a:endParaRPr lang="en-US"/>
        </a:p>
      </dgm:t>
    </dgm:pt>
    <dgm:pt modelId="{DCA092C6-6400-492F-814C-6CF5C26972C3}" type="sibTrans" cxnId="{87E97C67-1222-4527-A074-1967F1FBF2AF}">
      <dgm:prSet/>
      <dgm:spPr/>
      <dgm:t>
        <a:bodyPr/>
        <a:lstStyle/>
        <a:p>
          <a:endParaRPr lang="en-US"/>
        </a:p>
      </dgm:t>
    </dgm:pt>
    <dgm:pt modelId="{B3910F98-66D9-478C-B195-138E5F5CB49A}">
      <dgm:prSet phldrT="[Text]"/>
      <dgm:spPr/>
      <dgm:t>
        <a:bodyPr/>
        <a:lstStyle/>
        <a:p>
          <a:r>
            <a:rPr lang="fa-IR" dirty="0" smtClean="0">
              <a:latin typeface="Tahoma" pitchFamily="34" charset="0"/>
              <a:ea typeface="Tahoma" pitchFamily="34" charset="0"/>
              <a:cs typeface="Tahoma" pitchFamily="34" charset="0"/>
            </a:rPr>
            <a:t>آزمونهای استعداد</a:t>
          </a:r>
          <a:endParaRPr lang="en-US" dirty="0">
            <a:latin typeface="Tahoma" pitchFamily="34" charset="0"/>
            <a:ea typeface="Tahoma" pitchFamily="34" charset="0"/>
            <a:cs typeface="Tahoma" pitchFamily="34" charset="0"/>
          </a:endParaRPr>
        </a:p>
      </dgm:t>
    </dgm:pt>
    <dgm:pt modelId="{F85381B8-EF82-4B08-8D89-6BD5E01F6534}" type="parTrans" cxnId="{AE4376FB-947B-41FD-A411-7F5221AE216A}">
      <dgm:prSet/>
      <dgm:spPr/>
      <dgm:t>
        <a:bodyPr/>
        <a:lstStyle/>
        <a:p>
          <a:endParaRPr lang="en-US"/>
        </a:p>
      </dgm:t>
    </dgm:pt>
    <dgm:pt modelId="{FF177A47-8431-4D96-ACF0-63B4001866B2}" type="sibTrans" cxnId="{AE4376FB-947B-41FD-A411-7F5221AE216A}">
      <dgm:prSet/>
      <dgm:spPr/>
      <dgm:t>
        <a:bodyPr/>
        <a:lstStyle/>
        <a:p>
          <a:endParaRPr lang="en-US"/>
        </a:p>
      </dgm:t>
    </dgm:pt>
    <dgm:pt modelId="{60630CAE-FE71-42E8-8F0D-9401E24FEF17}">
      <dgm:prSet phldrT="[Text]"/>
      <dgm:spPr/>
      <dgm:t>
        <a:bodyPr/>
        <a:lstStyle/>
        <a:p>
          <a:r>
            <a:rPr lang="fa-IR" dirty="0" smtClean="0">
              <a:latin typeface="Tahoma" pitchFamily="34" charset="0"/>
              <a:ea typeface="Tahoma" pitchFamily="34" charset="0"/>
              <a:cs typeface="Tahoma" pitchFamily="34" charset="0"/>
            </a:rPr>
            <a:t>آزمونهای شخصیت</a:t>
          </a:r>
          <a:endParaRPr lang="en-US" dirty="0">
            <a:latin typeface="Tahoma" pitchFamily="34" charset="0"/>
            <a:ea typeface="Tahoma" pitchFamily="34" charset="0"/>
            <a:cs typeface="Tahoma" pitchFamily="34" charset="0"/>
          </a:endParaRPr>
        </a:p>
      </dgm:t>
    </dgm:pt>
    <dgm:pt modelId="{DE63C76E-CEC2-4F52-B516-30DF081EB27D}" type="parTrans" cxnId="{780B5F19-1214-4FA9-BDDA-0D45CB03BFD9}">
      <dgm:prSet/>
      <dgm:spPr/>
      <dgm:t>
        <a:bodyPr/>
        <a:lstStyle/>
        <a:p>
          <a:endParaRPr lang="en-US"/>
        </a:p>
      </dgm:t>
    </dgm:pt>
    <dgm:pt modelId="{63A26C2A-0BD7-4FE7-8698-6C30009C5C85}" type="sibTrans" cxnId="{780B5F19-1214-4FA9-BDDA-0D45CB03BFD9}">
      <dgm:prSet/>
      <dgm:spPr/>
      <dgm:t>
        <a:bodyPr/>
        <a:lstStyle/>
        <a:p>
          <a:endParaRPr lang="en-US"/>
        </a:p>
      </dgm:t>
    </dgm:pt>
    <dgm:pt modelId="{9AFC5CD8-BD91-441E-8A88-11E1BDFF2AB7}">
      <dgm:prSet phldrT="[Text]"/>
      <dgm:spPr/>
      <dgm:t>
        <a:bodyPr/>
        <a:lstStyle/>
        <a:p>
          <a:r>
            <a:rPr lang="fa-IR" dirty="0" smtClean="0">
              <a:latin typeface="Tahoma" pitchFamily="34" charset="0"/>
              <a:ea typeface="Tahoma" pitchFamily="34" charset="0"/>
              <a:cs typeface="Tahoma" pitchFamily="34" charset="0"/>
            </a:rPr>
            <a:t>ملاک مرجع</a:t>
          </a:r>
          <a:endParaRPr lang="en-US" dirty="0">
            <a:latin typeface="Tahoma" pitchFamily="34" charset="0"/>
            <a:ea typeface="Tahoma" pitchFamily="34" charset="0"/>
            <a:cs typeface="Tahoma" pitchFamily="34" charset="0"/>
          </a:endParaRPr>
        </a:p>
      </dgm:t>
    </dgm:pt>
    <dgm:pt modelId="{EC7B212C-4612-498E-B4C7-70D8E28F8546}" type="parTrans" cxnId="{8B9F637E-D429-423C-9109-D6A5A7267653}">
      <dgm:prSet/>
      <dgm:spPr/>
      <dgm:t>
        <a:bodyPr/>
        <a:lstStyle/>
        <a:p>
          <a:endParaRPr lang="en-US"/>
        </a:p>
      </dgm:t>
    </dgm:pt>
    <dgm:pt modelId="{B4F70B53-F389-4047-AEC7-00F21245980F}" type="sibTrans" cxnId="{8B9F637E-D429-423C-9109-D6A5A7267653}">
      <dgm:prSet/>
      <dgm:spPr/>
      <dgm:t>
        <a:bodyPr/>
        <a:lstStyle/>
        <a:p>
          <a:endParaRPr lang="en-US"/>
        </a:p>
      </dgm:t>
    </dgm:pt>
    <dgm:pt modelId="{EA76F109-000B-436C-A65C-B992D343ED51}">
      <dgm:prSet phldrT="[Text]"/>
      <dgm:spPr/>
      <dgm:t>
        <a:bodyPr/>
        <a:lstStyle/>
        <a:p>
          <a:r>
            <a:rPr lang="fa-IR" dirty="0" smtClean="0">
              <a:latin typeface="Tahoma" pitchFamily="34" charset="0"/>
              <a:ea typeface="Tahoma" pitchFamily="34" charset="0"/>
              <a:cs typeface="Tahoma" pitchFamily="34" charset="0"/>
            </a:rPr>
            <a:t>آزمونهای تحصیلی</a:t>
          </a:r>
          <a:endParaRPr lang="en-US" dirty="0">
            <a:latin typeface="Tahoma" pitchFamily="34" charset="0"/>
            <a:ea typeface="Tahoma" pitchFamily="34" charset="0"/>
            <a:cs typeface="Tahoma" pitchFamily="34" charset="0"/>
          </a:endParaRPr>
        </a:p>
      </dgm:t>
    </dgm:pt>
    <dgm:pt modelId="{E931B09B-ADF3-44FD-B2BF-FBF2FE6A1392}" type="parTrans" cxnId="{CFE22D31-C69A-47E5-9981-A2B4BD612126}">
      <dgm:prSet/>
      <dgm:spPr/>
      <dgm:t>
        <a:bodyPr/>
        <a:lstStyle/>
        <a:p>
          <a:endParaRPr lang="en-US"/>
        </a:p>
      </dgm:t>
    </dgm:pt>
    <dgm:pt modelId="{DD58A3E4-4A80-4580-8FB7-A1E043BB9AE5}" type="sibTrans" cxnId="{CFE22D31-C69A-47E5-9981-A2B4BD612126}">
      <dgm:prSet/>
      <dgm:spPr/>
      <dgm:t>
        <a:bodyPr/>
        <a:lstStyle/>
        <a:p>
          <a:endParaRPr lang="en-US"/>
        </a:p>
      </dgm:t>
    </dgm:pt>
    <dgm:pt modelId="{8AD20758-0E3E-4026-9A72-D8E1ADDECA28}">
      <dgm:prSet/>
      <dgm:spPr/>
      <dgm:t>
        <a:bodyPr/>
        <a:lstStyle/>
        <a:p>
          <a:r>
            <a:rPr lang="fa-IR" dirty="0" smtClean="0">
              <a:latin typeface="Tahoma" pitchFamily="34" charset="0"/>
              <a:ea typeface="Tahoma" pitchFamily="34" charset="0"/>
              <a:cs typeface="Tahoma" pitchFamily="34" charset="0"/>
            </a:rPr>
            <a:t>آزمونهای نگرش</a:t>
          </a:r>
          <a:endParaRPr lang="en-US" dirty="0">
            <a:latin typeface="Tahoma" pitchFamily="34" charset="0"/>
            <a:ea typeface="Tahoma" pitchFamily="34" charset="0"/>
            <a:cs typeface="Tahoma" pitchFamily="34" charset="0"/>
          </a:endParaRPr>
        </a:p>
      </dgm:t>
    </dgm:pt>
    <dgm:pt modelId="{7A96F29D-7F15-43B9-BA72-77EECF2F228C}" type="parTrans" cxnId="{429E59C8-01D3-4052-90F7-5BC0A6DE5D7B}">
      <dgm:prSet/>
      <dgm:spPr/>
      <dgm:t>
        <a:bodyPr/>
        <a:lstStyle/>
        <a:p>
          <a:endParaRPr lang="en-US"/>
        </a:p>
      </dgm:t>
    </dgm:pt>
    <dgm:pt modelId="{D4E7558B-A8AF-40CB-AC72-0084E16A70C9}" type="sibTrans" cxnId="{429E59C8-01D3-4052-90F7-5BC0A6DE5D7B}">
      <dgm:prSet/>
      <dgm:spPr/>
      <dgm:t>
        <a:bodyPr/>
        <a:lstStyle/>
        <a:p>
          <a:endParaRPr lang="en-US"/>
        </a:p>
      </dgm:t>
    </dgm:pt>
    <dgm:pt modelId="{397E4CC5-C269-4772-B336-7ED7BE673D6F}">
      <dgm:prSet/>
      <dgm:spPr/>
      <dgm:t>
        <a:bodyPr/>
        <a:lstStyle/>
        <a:p>
          <a:r>
            <a:rPr lang="fa-IR" dirty="0" smtClean="0">
              <a:latin typeface="Tahoma" pitchFamily="34" charset="0"/>
              <a:ea typeface="Tahoma" pitchFamily="34" charset="0"/>
              <a:cs typeface="Tahoma" pitchFamily="34" charset="0"/>
            </a:rPr>
            <a:t>آزمونهای رغبت</a:t>
          </a:r>
          <a:endParaRPr lang="en-US" dirty="0">
            <a:latin typeface="Tahoma" pitchFamily="34" charset="0"/>
            <a:ea typeface="Tahoma" pitchFamily="34" charset="0"/>
            <a:cs typeface="Tahoma" pitchFamily="34" charset="0"/>
          </a:endParaRPr>
        </a:p>
      </dgm:t>
    </dgm:pt>
    <dgm:pt modelId="{5A701F09-9ADE-45E4-B187-C0C30B68E1EF}" type="parTrans" cxnId="{C3A9C986-90A8-423E-B604-79F652F9AC2D}">
      <dgm:prSet/>
      <dgm:spPr/>
      <dgm:t>
        <a:bodyPr/>
        <a:lstStyle/>
        <a:p>
          <a:endParaRPr lang="en-US"/>
        </a:p>
      </dgm:t>
    </dgm:pt>
    <dgm:pt modelId="{78843C97-5ED2-4AFA-B07F-1C732B31AD59}" type="sibTrans" cxnId="{C3A9C986-90A8-423E-B604-79F652F9AC2D}">
      <dgm:prSet/>
      <dgm:spPr/>
      <dgm:t>
        <a:bodyPr/>
        <a:lstStyle/>
        <a:p>
          <a:endParaRPr lang="en-US"/>
        </a:p>
      </dgm:t>
    </dgm:pt>
    <dgm:pt modelId="{07195E29-98D6-47BA-99C3-63BAB375EF00}">
      <dgm:prSet/>
      <dgm:spPr/>
      <dgm:t>
        <a:bodyPr/>
        <a:lstStyle/>
        <a:p>
          <a:r>
            <a:rPr lang="fa-IR" dirty="0" smtClean="0">
              <a:latin typeface="Tahoma" pitchFamily="34" charset="0"/>
              <a:ea typeface="Tahoma" pitchFamily="34" charset="0"/>
              <a:cs typeface="Tahoma" pitchFamily="34" charset="0"/>
            </a:rPr>
            <a:t>آزمونهای شخصیت</a:t>
          </a:r>
          <a:endParaRPr lang="en-US" dirty="0">
            <a:latin typeface="Tahoma" pitchFamily="34" charset="0"/>
            <a:ea typeface="Tahoma" pitchFamily="34" charset="0"/>
            <a:cs typeface="Tahoma" pitchFamily="34" charset="0"/>
          </a:endParaRPr>
        </a:p>
      </dgm:t>
    </dgm:pt>
    <dgm:pt modelId="{8DA0DC6E-C2AE-4417-A49C-E03ABE0B4367}" type="parTrans" cxnId="{A190275F-CE7B-4AA4-9E95-B6584EC3E5B5}">
      <dgm:prSet/>
      <dgm:spPr/>
      <dgm:t>
        <a:bodyPr/>
        <a:lstStyle/>
        <a:p>
          <a:endParaRPr lang="en-US"/>
        </a:p>
      </dgm:t>
    </dgm:pt>
    <dgm:pt modelId="{4C0862D9-6522-431C-B439-79A593CF5841}" type="sibTrans" cxnId="{A190275F-CE7B-4AA4-9E95-B6584EC3E5B5}">
      <dgm:prSet/>
      <dgm:spPr/>
      <dgm:t>
        <a:bodyPr/>
        <a:lstStyle/>
        <a:p>
          <a:endParaRPr lang="en-US"/>
        </a:p>
      </dgm:t>
    </dgm:pt>
    <dgm:pt modelId="{5FC3150A-68CB-4308-A312-F03710776B50}">
      <dgm:prSet/>
      <dgm:spPr/>
      <dgm:t>
        <a:bodyPr/>
        <a:lstStyle/>
        <a:p>
          <a:r>
            <a:rPr lang="fa-IR" dirty="0" smtClean="0">
              <a:latin typeface="Tahoma" pitchFamily="34" charset="0"/>
              <a:ea typeface="Tahoma" pitchFamily="34" charset="0"/>
              <a:cs typeface="Tahoma" pitchFamily="34" charset="0"/>
            </a:rPr>
            <a:t>آزمونهای نگرش</a:t>
          </a:r>
          <a:endParaRPr lang="en-US" dirty="0">
            <a:latin typeface="Tahoma" pitchFamily="34" charset="0"/>
            <a:ea typeface="Tahoma" pitchFamily="34" charset="0"/>
            <a:cs typeface="Tahoma" pitchFamily="34" charset="0"/>
          </a:endParaRPr>
        </a:p>
      </dgm:t>
    </dgm:pt>
    <dgm:pt modelId="{4A1E56AD-2BCD-4B24-A91D-69BA3FF87CDB}" type="parTrans" cxnId="{841BF3AE-3C86-45DB-96E0-042315064CEC}">
      <dgm:prSet/>
      <dgm:spPr/>
      <dgm:t>
        <a:bodyPr/>
        <a:lstStyle/>
        <a:p>
          <a:endParaRPr lang="en-US"/>
        </a:p>
      </dgm:t>
    </dgm:pt>
    <dgm:pt modelId="{FEC90817-3DD5-4F98-A240-B4D35E66F7B4}" type="sibTrans" cxnId="{841BF3AE-3C86-45DB-96E0-042315064CEC}">
      <dgm:prSet/>
      <dgm:spPr/>
      <dgm:t>
        <a:bodyPr/>
        <a:lstStyle/>
        <a:p>
          <a:endParaRPr lang="en-US"/>
        </a:p>
      </dgm:t>
    </dgm:pt>
    <dgm:pt modelId="{35F810AC-2B81-4544-A1F1-1E39BBD797C8}">
      <dgm:prSet/>
      <dgm:spPr/>
      <dgm:t>
        <a:bodyPr/>
        <a:lstStyle/>
        <a:p>
          <a:r>
            <a:rPr lang="fa-IR" dirty="0" smtClean="0">
              <a:latin typeface="Tahoma" pitchFamily="34" charset="0"/>
              <a:ea typeface="Tahoma" pitchFamily="34" charset="0"/>
              <a:cs typeface="Tahoma" pitchFamily="34" charset="0"/>
            </a:rPr>
            <a:t>آزمونهای رغبت</a:t>
          </a:r>
          <a:endParaRPr lang="en-US" dirty="0">
            <a:latin typeface="Tahoma" pitchFamily="34" charset="0"/>
            <a:ea typeface="Tahoma" pitchFamily="34" charset="0"/>
            <a:cs typeface="Tahoma" pitchFamily="34" charset="0"/>
          </a:endParaRPr>
        </a:p>
      </dgm:t>
    </dgm:pt>
    <dgm:pt modelId="{CF93370F-D918-4E77-900B-8C6F5134DBE0}" type="parTrans" cxnId="{015FDFD9-B85E-4EB1-A12A-D3464FA8C823}">
      <dgm:prSet/>
      <dgm:spPr/>
      <dgm:t>
        <a:bodyPr/>
        <a:lstStyle/>
        <a:p>
          <a:endParaRPr lang="en-US"/>
        </a:p>
      </dgm:t>
    </dgm:pt>
    <dgm:pt modelId="{F08910AA-153D-45B0-8905-E20C97F01579}" type="sibTrans" cxnId="{015FDFD9-B85E-4EB1-A12A-D3464FA8C823}">
      <dgm:prSet/>
      <dgm:spPr/>
      <dgm:t>
        <a:bodyPr/>
        <a:lstStyle/>
        <a:p>
          <a:endParaRPr lang="en-US"/>
        </a:p>
      </dgm:t>
    </dgm:pt>
    <dgm:pt modelId="{81CC779A-524C-4280-A0C4-6CBF9170981C}" type="pres">
      <dgm:prSet presAssocID="{68A8CF1E-C882-411A-A49E-976437BB2FCA}" presName="diagram" presStyleCnt="0">
        <dgm:presLayoutVars>
          <dgm:chPref val="1"/>
          <dgm:dir val="rev"/>
          <dgm:animOne val="branch"/>
          <dgm:animLvl val="lvl"/>
          <dgm:resizeHandles val="exact"/>
        </dgm:presLayoutVars>
      </dgm:prSet>
      <dgm:spPr/>
      <dgm:t>
        <a:bodyPr/>
        <a:lstStyle/>
        <a:p>
          <a:endParaRPr lang="en-US"/>
        </a:p>
      </dgm:t>
    </dgm:pt>
    <dgm:pt modelId="{84909DE6-F1EA-445D-BAFC-E215AA91F1FA}" type="pres">
      <dgm:prSet presAssocID="{43E4DC62-EDF0-42FE-86A6-C9DD60C80512}" presName="root1" presStyleCnt="0"/>
      <dgm:spPr/>
    </dgm:pt>
    <dgm:pt modelId="{796875B8-45F5-49DF-BE46-42746A70422B}" type="pres">
      <dgm:prSet presAssocID="{43E4DC62-EDF0-42FE-86A6-C9DD60C80512}" presName="LevelOneTextNode" presStyleLbl="node0" presStyleIdx="0" presStyleCnt="1">
        <dgm:presLayoutVars>
          <dgm:chPref val="3"/>
        </dgm:presLayoutVars>
      </dgm:prSet>
      <dgm:spPr/>
      <dgm:t>
        <a:bodyPr/>
        <a:lstStyle/>
        <a:p>
          <a:endParaRPr lang="en-US"/>
        </a:p>
      </dgm:t>
    </dgm:pt>
    <dgm:pt modelId="{A49598B6-B92D-494B-A67A-144F3CE6FA85}" type="pres">
      <dgm:prSet presAssocID="{43E4DC62-EDF0-42FE-86A6-C9DD60C80512}" presName="level2hierChild" presStyleCnt="0"/>
      <dgm:spPr/>
    </dgm:pt>
    <dgm:pt modelId="{10446FB1-766A-4CD3-B245-C64F8D6D364E}" type="pres">
      <dgm:prSet presAssocID="{A948D230-3695-43DE-B191-918BDF45D38C}" presName="conn2-1" presStyleLbl="parChTrans1D2" presStyleIdx="0" presStyleCnt="2"/>
      <dgm:spPr/>
      <dgm:t>
        <a:bodyPr/>
        <a:lstStyle/>
        <a:p>
          <a:endParaRPr lang="en-US"/>
        </a:p>
      </dgm:t>
    </dgm:pt>
    <dgm:pt modelId="{CBDDD745-CDB7-4211-B84F-11FA72D00FC0}" type="pres">
      <dgm:prSet presAssocID="{A948D230-3695-43DE-B191-918BDF45D38C}" presName="connTx" presStyleLbl="parChTrans1D2" presStyleIdx="0" presStyleCnt="2"/>
      <dgm:spPr/>
      <dgm:t>
        <a:bodyPr/>
        <a:lstStyle/>
        <a:p>
          <a:endParaRPr lang="en-US"/>
        </a:p>
      </dgm:t>
    </dgm:pt>
    <dgm:pt modelId="{99A31446-E629-4609-83A1-37FA9B07BB37}" type="pres">
      <dgm:prSet presAssocID="{09D0E821-F7FB-4C08-94F6-4AE6A75A8326}" presName="root2" presStyleCnt="0"/>
      <dgm:spPr/>
    </dgm:pt>
    <dgm:pt modelId="{E4D3C03C-43EC-4AE2-BCA1-8C9384AF1B9D}" type="pres">
      <dgm:prSet presAssocID="{09D0E821-F7FB-4C08-94F6-4AE6A75A8326}" presName="LevelTwoTextNode" presStyleLbl="node2" presStyleIdx="0" presStyleCnt="2">
        <dgm:presLayoutVars>
          <dgm:chPref val="3"/>
        </dgm:presLayoutVars>
      </dgm:prSet>
      <dgm:spPr/>
      <dgm:t>
        <a:bodyPr/>
        <a:lstStyle/>
        <a:p>
          <a:endParaRPr lang="en-US"/>
        </a:p>
      </dgm:t>
    </dgm:pt>
    <dgm:pt modelId="{7D71DF5C-22ED-4950-BDFF-7725C45CB8BF}" type="pres">
      <dgm:prSet presAssocID="{09D0E821-F7FB-4C08-94F6-4AE6A75A8326}" presName="level3hierChild" presStyleCnt="0"/>
      <dgm:spPr/>
    </dgm:pt>
    <dgm:pt modelId="{EE7F84FC-A9E5-4B49-97AA-09535627D7EC}" type="pres">
      <dgm:prSet presAssocID="{F85381B8-EF82-4B08-8D89-6BD5E01F6534}" presName="conn2-1" presStyleLbl="parChTrans1D3" presStyleIdx="0" presStyleCnt="8"/>
      <dgm:spPr/>
      <dgm:t>
        <a:bodyPr/>
        <a:lstStyle/>
        <a:p>
          <a:endParaRPr lang="en-US"/>
        </a:p>
      </dgm:t>
    </dgm:pt>
    <dgm:pt modelId="{6FAC4479-0A2B-4020-912B-F9EDDFC5842F}" type="pres">
      <dgm:prSet presAssocID="{F85381B8-EF82-4B08-8D89-6BD5E01F6534}" presName="connTx" presStyleLbl="parChTrans1D3" presStyleIdx="0" presStyleCnt="8"/>
      <dgm:spPr/>
      <dgm:t>
        <a:bodyPr/>
        <a:lstStyle/>
        <a:p>
          <a:endParaRPr lang="en-US"/>
        </a:p>
      </dgm:t>
    </dgm:pt>
    <dgm:pt modelId="{3113CB98-C2C8-4A9E-8CFC-47DD2AFBCA9E}" type="pres">
      <dgm:prSet presAssocID="{B3910F98-66D9-478C-B195-138E5F5CB49A}" presName="root2" presStyleCnt="0"/>
      <dgm:spPr/>
    </dgm:pt>
    <dgm:pt modelId="{081761E1-B0BD-46EB-A422-C80F1B8A7515}" type="pres">
      <dgm:prSet presAssocID="{B3910F98-66D9-478C-B195-138E5F5CB49A}" presName="LevelTwoTextNode" presStyleLbl="node3" presStyleIdx="0" presStyleCnt="8">
        <dgm:presLayoutVars>
          <dgm:chPref val="3"/>
        </dgm:presLayoutVars>
      </dgm:prSet>
      <dgm:spPr/>
      <dgm:t>
        <a:bodyPr/>
        <a:lstStyle/>
        <a:p>
          <a:endParaRPr lang="en-US"/>
        </a:p>
      </dgm:t>
    </dgm:pt>
    <dgm:pt modelId="{FC6EB76E-8A69-41CB-B1E4-71FF8248676D}" type="pres">
      <dgm:prSet presAssocID="{B3910F98-66D9-478C-B195-138E5F5CB49A}" presName="level3hierChild" presStyleCnt="0"/>
      <dgm:spPr/>
    </dgm:pt>
    <dgm:pt modelId="{312ED1CF-AAEA-423E-9A13-75D57AD504A4}" type="pres">
      <dgm:prSet presAssocID="{DE63C76E-CEC2-4F52-B516-30DF081EB27D}" presName="conn2-1" presStyleLbl="parChTrans1D3" presStyleIdx="1" presStyleCnt="8"/>
      <dgm:spPr/>
      <dgm:t>
        <a:bodyPr/>
        <a:lstStyle/>
        <a:p>
          <a:endParaRPr lang="en-US"/>
        </a:p>
      </dgm:t>
    </dgm:pt>
    <dgm:pt modelId="{E6AD10CF-48EC-4CFC-8CFB-CCBB0DF8E519}" type="pres">
      <dgm:prSet presAssocID="{DE63C76E-CEC2-4F52-B516-30DF081EB27D}" presName="connTx" presStyleLbl="parChTrans1D3" presStyleIdx="1" presStyleCnt="8"/>
      <dgm:spPr/>
      <dgm:t>
        <a:bodyPr/>
        <a:lstStyle/>
        <a:p>
          <a:endParaRPr lang="en-US"/>
        </a:p>
      </dgm:t>
    </dgm:pt>
    <dgm:pt modelId="{0A2E5E93-120E-4962-A9F1-0BE414542D58}" type="pres">
      <dgm:prSet presAssocID="{60630CAE-FE71-42E8-8F0D-9401E24FEF17}" presName="root2" presStyleCnt="0"/>
      <dgm:spPr/>
    </dgm:pt>
    <dgm:pt modelId="{428DD3EC-9E66-44EE-9741-AA1E988A73AD}" type="pres">
      <dgm:prSet presAssocID="{60630CAE-FE71-42E8-8F0D-9401E24FEF17}" presName="LevelTwoTextNode" presStyleLbl="node3" presStyleIdx="1" presStyleCnt="8">
        <dgm:presLayoutVars>
          <dgm:chPref val="3"/>
        </dgm:presLayoutVars>
      </dgm:prSet>
      <dgm:spPr/>
      <dgm:t>
        <a:bodyPr/>
        <a:lstStyle/>
        <a:p>
          <a:endParaRPr lang="en-US"/>
        </a:p>
      </dgm:t>
    </dgm:pt>
    <dgm:pt modelId="{B131A592-4892-4882-A5BF-FAAF4FDE7F0A}" type="pres">
      <dgm:prSet presAssocID="{60630CAE-FE71-42E8-8F0D-9401E24FEF17}" presName="level3hierChild" presStyleCnt="0"/>
      <dgm:spPr/>
    </dgm:pt>
    <dgm:pt modelId="{825E6511-C9FE-49F3-B830-1D6D4D6053E6}" type="pres">
      <dgm:prSet presAssocID="{7A96F29D-7F15-43B9-BA72-77EECF2F228C}" presName="conn2-1" presStyleLbl="parChTrans1D3" presStyleIdx="2" presStyleCnt="8"/>
      <dgm:spPr/>
      <dgm:t>
        <a:bodyPr/>
        <a:lstStyle/>
        <a:p>
          <a:endParaRPr lang="en-US"/>
        </a:p>
      </dgm:t>
    </dgm:pt>
    <dgm:pt modelId="{DF27BA17-13F5-434E-80E7-C8D0F5EBED07}" type="pres">
      <dgm:prSet presAssocID="{7A96F29D-7F15-43B9-BA72-77EECF2F228C}" presName="connTx" presStyleLbl="parChTrans1D3" presStyleIdx="2" presStyleCnt="8"/>
      <dgm:spPr/>
      <dgm:t>
        <a:bodyPr/>
        <a:lstStyle/>
        <a:p>
          <a:endParaRPr lang="en-US"/>
        </a:p>
      </dgm:t>
    </dgm:pt>
    <dgm:pt modelId="{C42FA0EA-33C8-412C-9E02-DC748F5C28D3}" type="pres">
      <dgm:prSet presAssocID="{8AD20758-0E3E-4026-9A72-D8E1ADDECA28}" presName="root2" presStyleCnt="0"/>
      <dgm:spPr/>
    </dgm:pt>
    <dgm:pt modelId="{DDCADE06-AEA7-45A6-99C7-A2E18F9F52D1}" type="pres">
      <dgm:prSet presAssocID="{8AD20758-0E3E-4026-9A72-D8E1ADDECA28}" presName="LevelTwoTextNode" presStyleLbl="node3" presStyleIdx="2" presStyleCnt="8">
        <dgm:presLayoutVars>
          <dgm:chPref val="3"/>
        </dgm:presLayoutVars>
      </dgm:prSet>
      <dgm:spPr/>
      <dgm:t>
        <a:bodyPr/>
        <a:lstStyle/>
        <a:p>
          <a:endParaRPr lang="en-US"/>
        </a:p>
      </dgm:t>
    </dgm:pt>
    <dgm:pt modelId="{0A84A63F-37D9-47DC-9C3B-518DCB5EAB70}" type="pres">
      <dgm:prSet presAssocID="{8AD20758-0E3E-4026-9A72-D8E1ADDECA28}" presName="level3hierChild" presStyleCnt="0"/>
      <dgm:spPr/>
    </dgm:pt>
    <dgm:pt modelId="{1E65E939-B8DE-4208-88B1-34835B467026}" type="pres">
      <dgm:prSet presAssocID="{5A701F09-9ADE-45E4-B187-C0C30B68E1EF}" presName="conn2-1" presStyleLbl="parChTrans1D3" presStyleIdx="3" presStyleCnt="8"/>
      <dgm:spPr/>
      <dgm:t>
        <a:bodyPr/>
        <a:lstStyle/>
        <a:p>
          <a:endParaRPr lang="en-US"/>
        </a:p>
      </dgm:t>
    </dgm:pt>
    <dgm:pt modelId="{EDDF2DB9-9B2A-46C9-BB65-50E36E5AED80}" type="pres">
      <dgm:prSet presAssocID="{5A701F09-9ADE-45E4-B187-C0C30B68E1EF}" presName="connTx" presStyleLbl="parChTrans1D3" presStyleIdx="3" presStyleCnt="8"/>
      <dgm:spPr/>
      <dgm:t>
        <a:bodyPr/>
        <a:lstStyle/>
        <a:p>
          <a:endParaRPr lang="en-US"/>
        </a:p>
      </dgm:t>
    </dgm:pt>
    <dgm:pt modelId="{B16B686F-BD24-4D94-9457-D49E42D85FB4}" type="pres">
      <dgm:prSet presAssocID="{397E4CC5-C269-4772-B336-7ED7BE673D6F}" presName="root2" presStyleCnt="0"/>
      <dgm:spPr/>
    </dgm:pt>
    <dgm:pt modelId="{E8860EC6-F926-44EF-B8F4-5C5036D4E966}" type="pres">
      <dgm:prSet presAssocID="{397E4CC5-C269-4772-B336-7ED7BE673D6F}" presName="LevelTwoTextNode" presStyleLbl="node3" presStyleIdx="3" presStyleCnt="8">
        <dgm:presLayoutVars>
          <dgm:chPref val="3"/>
        </dgm:presLayoutVars>
      </dgm:prSet>
      <dgm:spPr/>
      <dgm:t>
        <a:bodyPr/>
        <a:lstStyle/>
        <a:p>
          <a:endParaRPr lang="en-US"/>
        </a:p>
      </dgm:t>
    </dgm:pt>
    <dgm:pt modelId="{6FEF652B-DF4F-43E9-9E45-8807C13D1207}" type="pres">
      <dgm:prSet presAssocID="{397E4CC5-C269-4772-B336-7ED7BE673D6F}" presName="level3hierChild" presStyleCnt="0"/>
      <dgm:spPr/>
    </dgm:pt>
    <dgm:pt modelId="{EF157C42-F239-465E-8DCD-1FE82245D731}" type="pres">
      <dgm:prSet presAssocID="{EC7B212C-4612-498E-B4C7-70D8E28F8546}" presName="conn2-1" presStyleLbl="parChTrans1D2" presStyleIdx="1" presStyleCnt="2"/>
      <dgm:spPr/>
      <dgm:t>
        <a:bodyPr/>
        <a:lstStyle/>
        <a:p>
          <a:endParaRPr lang="en-US"/>
        </a:p>
      </dgm:t>
    </dgm:pt>
    <dgm:pt modelId="{EF43DAF2-2CBB-4A33-B01D-59AF29F444DF}" type="pres">
      <dgm:prSet presAssocID="{EC7B212C-4612-498E-B4C7-70D8E28F8546}" presName="connTx" presStyleLbl="parChTrans1D2" presStyleIdx="1" presStyleCnt="2"/>
      <dgm:spPr/>
      <dgm:t>
        <a:bodyPr/>
        <a:lstStyle/>
        <a:p>
          <a:endParaRPr lang="en-US"/>
        </a:p>
      </dgm:t>
    </dgm:pt>
    <dgm:pt modelId="{496C8B8D-0099-4B62-9DB1-F1C5E2306868}" type="pres">
      <dgm:prSet presAssocID="{9AFC5CD8-BD91-441E-8A88-11E1BDFF2AB7}" presName="root2" presStyleCnt="0"/>
      <dgm:spPr/>
    </dgm:pt>
    <dgm:pt modelId="{8255B253-4BE4-4CD9-ACD5-CA7FAD58D9C4}" type="pres">
      <dgm:prSet presAssocID="{9AFC5CD8-BD91-441E-8A88-11E1BDFF2AB7}" presName="LevelTwoTextNode" presStyleLbl="node2" presStyleIdx="1" presStyleCnt="2">
        <dgm:presLayoutVars>
          <dgm:chPref val="3"/>
        </dgm:presLayoutVars>
      </dgm:prSet>
      <dgm:spPr/>
      <dgm:t>
        <a:bodyPr/>
        <a:lstStyle/>
        <a:p>
          <a:endParaRPr lang="en-US"/>
        </a:p>
      </dgm:t>
    </dgm:pt>
    <dgm:pt modelId="{B8A5556B-A792-4638-BE0D-434A19C39240}" type="pres">
      <dgm:prSet presAssocID="{9AFC5CD8-BD91-441E-8A88-11E1BDFF2AB7}" presName="level3hierChild" presStyleCnt="0"/>
      <dgm:spPr/>
    </dgm:pt>
    <dgm:pt modelId="{97BF9F0F-8E81-48D5-A32D-7A897F17B9F3}" type="pres">
      <dgm:prSet presAssocID="{E931B09B-ADF3-44FD-B2BF-FBF2FE6A1392}" presName="conn2-1" presStyleLbl="parChTrans1D3" presStyleIdx="4" presStyleCnt="8"/>
      <dgm:spPr/>
      <dgm:t>
        <a:bodyPr/>
        <a:lstStyle/>
        <a:p>
          <a:endParaRPr lang="en-US"/>
        </a:p>
      </dgm:t>
    </dgm:pt>
    <dgm:pt modelId="{0DCC0CBC-020A-41DC-85AF-E5545C2716F2}" type="pres">
      <dgm:prSet presAssocID="{E931B09B-ADF3-44FD-B2BF-FBF2FE6A1392}" presName="connTx" presStyleLbl="parChTrans1D3" presStyleIdx="4" presStyleCnt="8"/>
      <dgm:spPr/>
      <dgm:t>
        <a:bodyPr/>
        <a:lstStyle/>
        <a:p>
          <a:endParaRPr lang="en-US"/>
        </a:p>
      </dgm:t>
    </dgm:pt>
    <dgm:pt modelId="{F874522C-3C00-4EAA-BDD3-092ED4756FB0}" type="pres">
      <dgm:prSet presAssocID="{EA76F109-000B-436C-A65C-B992D343ED51}" presName="root2" presStyleCnt="0"/>
      <dgm:spPr/>
    </dgm:pt>
    <dgm:pt modelId="{E16715B2-B4D1-473B-9BA0-A292A52885A5}" type="pres">
      <dgm:prSet presAssocID="{EA76F109-000B-436C-A65C-B992D343ED51}" presName="LevelTwoTextNode" presStyleLbl="node3" presStyleIdx="4" presStyleCnt="8">
        <dgm:presLayoutVars>
          <dgm:chPref val="3"/>
        </dgm:presLayoutVars>
      </dgm:prSet>
      <dgm:spPr/>
      <dgm:t>
        <a:bodyPr/>
        <a:lstStyle/>
        <a:p>
          <a:endParaRPr lang="en-US"/>
        </a:p>
      </dgm:t>
    </dgm:pt>
    <dgm:pt modelId="{2998458A-CAF4-443A-A365-06479BF318B8}" type="pres">
      <dgm:prSet presAssocID="{EA76F109-000B-436C-A65C-B992D343ED51}" presName="level3hierChild" presStyleCnt="0"/>
      <dgm:spPr/>
    </dgm:pt>
    <dgm:pt modelId="{41A2FD4C-4318-43E4-BABF-783368D237AA}" type="pres">
      <dgm:prSet presAssocID="{8DA0DC6E-C2AE-4417-A49C-E03ABE0B4367}" presName="conn2-1" presStyleLbl="parChTrans1D3" presStyleIdx="5" presStyleCnt="8"/>
      <dgm:spPr/>
      <dgm:t>
        <a:bodyPr/>
        <a:lstStyle/>
        <a:p>
          <a:endParaRPr lang="en-US"/>
        </a:p>
      </dgm:t>
    </dgm:pt>
    <dgm:pt modelId="{226BC615-3A64-4B8F-85C3-17E7B6FCF7BE}" type="pres">
      <dgm:prSet presAssocID="{8DA0DC6E-C2AE-4417-A49C-E03ABE0B4367}" presName="connTx" presStyleLbl="parChTrans1D3" presStyleIdx="5" presStyleCnt="8"/>
      <dgm:spPr/>
      <dgm:t>
        <a:bodyPr/>
        <a:lstStyle/>
        <a:p>
          <a:endParaRPr lang="en-US"/>
        </a:p>
      </dgm:t>
    </dgm:pt>
    <dgm:pt modelId="{0BAABF7E-BCB4-4596-AB57-7E2240B7E190}" type="pres">
      <dgm:prSet presAssocID="{07195E29-98D6-47BA-99C3-63BAB375EF00}" presName="root2" presStyleCnt="0"/>
      <dgm:spPr/>
    </dgm:pt>
    <dgm:pt modelId="{480D4E91-8602-4C5C-95EF-E05C751E198E}" type="pres">
      <dgm:prSet presAssocID="{07195E29-98D6-47BA-99C3-63BAB375EF00}" presName="LevelTwoTextNode" presStyleLbl="node3" presStyleIdx="5" presStyleCnt="8">
        <dgm:presLayoutVars>
          <dgm:chPref val="3"/>
        </dgm:presLayoutVars>
      </dgm:prSet>
      <dgm:spPr/>
      <dgm:t>
        <a:bodyPr/>
        <a:lstStyle/>
        <a:p>
          <a:endParaRPr lang="en-US"/>
        </a:p>
      </dgm:t>
    </dgm:pt>
    <dgm:pt modelId="{1926AE58-CFAC-4518-9956-4154E5726C25}" type="pres">
      <dgm:prSet presAssocID="{07195E29-98D6-47BA-99C3-63BAB375EF00}" presName="level3hierChild" presStyleCnt="0"/>
      <dgm:spPr/>
    </dgm:pt>
    <dgm:pt modelId="{F5F6EB7E-C3F2-4DDC-8A46-F17D25EDEB5E}" type="pres">
      <dgm:prSet presAssocID="{4A1E56AD-2BCD-4B24-A91D-69BA3FF87CDB}" presName="conn2-1" presStyleLbl="parChTrans1D3" presStyleIdx="6" presStyleCnt="8"/>
      <dgm:spPr/>
      <dgm:t>
        <a:bodyPr/>
        <a:lstStyle/>
        <a:p>
          <a:endParaRPr lang="en-US"/>
        </a:p>
      </dgm:t>
    </dgm:pt>
    <dgm:pt modelId="{56397042-D8A0-4DD4-BCE6-9019F80A21A8}" type="pres">
      <dgm:prSet presAssocID="{4A1E56AD-2BCD-4B24-A91D-69BA3FF87CDB}" presName="connTx" presStyleLbl="parChTrans1D3" presStyleIdx="6" presStyleCnt="8"/>
      <dgm:spPr/>
      <dgm:t>
        <a:bodyPr/>
        <a:lstStyle/>
        <a:p>
          <a:endParaRPr lang="en-US"/>
        </a:p>
      </dgm:t>
    </dgm:pt>
    <dgm:pt modelId="{23A45B62-3BE2-4D00-B722-09E7399C757F}" type="pres">
      <dgm:prSet presAssocID="{5FC3150A-68CB-4308-A312-F03710776B50}" presName="root2" presStyleCnt="0"/>
      <dgm:spPr/>
    </dgm:pt>
    <dgm:pt modelId="{430C3797-8B5C-45ED-84E7-C04AD6500874}" type="pres">
      <dgm:prSet presAssocID="{5FC3150A-68CB-4308-A312-F03710776B50}" presName="LevelTwoTextNode" presStyleLbl="node3" presStyleIdx="6" presStyleCnt="8">
        <dgm:presLayoutVars>
          <dgm:chPref val="3"/>
        </dgm:presLayoutVars>
      </dgm:prSet>
      <dgm:spPr/>
      <dgm:t>
        <a:bodyPr/>
        <a:lstStyle/>
        <a:p>
          <a:endParaRPr lang="en-US"/>
        </a:p>
      </dgm:t>
    </dgm:pt>
    <dgm:pt modelId="{CF3743BB-5C0F-48F2-BDB4-7D00B92896C1}" type="pres">
      <dgm:prSet presAssocID="{5FC3150A-68CB-4308-A312-F03710776B50}" presName="level3hierChild" presStyleCnt="0"/>
      <dgm:spPr/>
    </dgm:pt>
    <dgm:pt modelId="{80AA126F-442C-4F35-A453-32A764B407A5}" type="pres">
      <dgm:prSet presAssocID="{CF93370F-D918-4E77-900B-8C6F5134DBE0}" presName="conn2-1" presStyleLbl="parChTrans1D3" presStyleIdx="7" presStyleCnt="8"/>
      <dgm:spPr/>
      <dgm:t>
        <a:bodyPr/>
        <a:lstStyle/>
        <a:p>
          <a:endParaRPr lang="en-US"/>
        </a:p>
      </dgm:t>
    </dgm:pt>
    <dgm:pt modelId="{FBB73729-30A5-4D44-A944-54B2A61E6D55}" type="pres">
      <dgm:prSet presAssocID="{CF93370F-D918-4E77-900B-8C6F5134DBE0}" presName="connTx" presStyleLbl="parChTrans1D3" presStyleIdx="7" presStyleCnt="8"/>
      <dgm:spPr/>
      <dgm:t>
        <a:bodyPr/>
        <a:lstStyle/>
        <a:p>
          <a:endParaRPr lang="en-US"/>
        </a:p>
      </dgm:t>
    </dgm:pt>
    <dgm:pt modelId="{E3DFCFCB-DC4D-4DA1-883B-97DA5E8482CD}" type="pres">
      <dgm:prSet presAssocID="{35F810AC-2B81-4544-A1F1-1E39BBD797C8}" presName="root2" presStyleCnt="0"/>
      <dgm:spPr/>
    </dgm:pt>
    <dgm:pt modelId="{7B001FF0-44C0-47E7-A1FD-1492309E5A60}" type="pres">
      <dgm:prSet presAssocID="{35F810AC-2B81-4544-A1F1-1E39BBD797C8}" presName="LevelTwoTextNode" presStyleLbl="node3" presStyleIdx="7" presStyleCnt="8">
        <dgm:presLayoutVars>
          <dgm:chPref val="3"/>
        </dgm:presLayoutVars>
      </dgm:prSet>
      <dgm:spPr/>
      <dgm:t>
        <a:bodyPr/>
        <a:lstStyle/>
        <a:p>
          <a:endParaRPr lang="en-US"/>
        </a:p>
      </dgm:t>
    </dgm:pt>
    <dgm:pt modelId="{8C51552B-EDC3-4D1B-8D75-A0B6DCCB03DD}" type="pres">
      <dgm:prSet presAssocID="{35F810AC-2B81-4544-A1F1-1E39BBD797C8}" presName="level3hierChild" presStyleCnt="0"/>
      <dgm:spPr/>
    </dgm:pt>
  </dgm:ptLst>
  <dgm:cxnLst>
    <dgm:cxn modelId="{C95392A9-1487-40BD-B8E1-FAA10BDAA720}" type="presOf" srcId="{E931B09B-ADF3-44FD-B2BF-FBF2FE6A1392}" destId="{0DCC0CBC-020A-41DC-85AF-E5545C2716F2}" srcOrd="1" destOrd="0" presId="urn:microsoft.com/office/officeart/2005/8/layout/hierarchy2"/>
    <dgm:cxn modelId="{87E97C67-1222-4527-A074-1967F1FBF2AF}" srcId="{43E4DC62-EDF0-42FE-86A6-C9DD60C80512}" destId="{09D0E821-F7FB-4C08-94F6-4AE6A75A8326}" srcOrd="0" destOrd="0" parTransId="{A948D230-3695-43DE-B191-918BDF45D38C}" sibTransId="{DCA092C6-6400-492F-814C-6CF5C26972C3}"/>
    <dgm:cxn modelId="{2D6F4BCC-FEE7-4FA1-B08D-FC9B3238E3E0}" type="presOf" srcId="{4A1E56AD-2BCD-4B24-A91D-69BA3FF87CDB}" destId="{F5F6EB7E-C3F2-4DDC-8A46-F17D25EDEB5E}" srcOrd="0" destOrd="0" presId="urn:microsoft.com/office/officeart/2005/8/layout/hierarchy2"/>
    <dgm:cxn modelId="{4E6A8F28-716A-456D-AADA-391B48A561A3}" type="presOf" srcId="{8AD20758-0E3E-4026-9A72-D8E1ADDECA28}" destId="{DDCADE06-AEA7-45A6-99C7-A2E18F9F52D1}" srcOrd="0" destOrd="0" presId="urn:microsoft.com/office/officeart/2005/8/layout/hierarchy2"/>
    <dgm:cxn modelId="{293F6968-E666-492A-9DB3-10762A63F617}" type="presOf" srcId="{EC7B212C-4612-498E-B4C7-70D8E28F8546}" destId="{EF43DAF2-2CBB-4A33-B01D-59AF29F444DF}" srcOrd="1" destOrd="0" presId="urn:microsoft.com/office/officeart/2005/8/layout/hierarchy2"/>
    <dgm:cxn modelId="{2201826A-B0CD-4DF2-99C0-E941B4A379D7}" type="presOf" srcId="{7A96F29D-7F15-43B9-BA72-77EECF2F228C}" destId="{DF27BA17-13F5-434E-80E7-C8D0F5EBED07}" srcOrd="1" destOrd="0" presId="urn:microsoft.com/office/officeart/2005/8/layout/hierarchy2"/>
    <dgm:cxn modelId="{51CBFBCD-33F4-46C1-9AC4-8549C150023A}" type="presOf" srcId="{07195E29-98D6-47BA-99C3-63BAB375EF00}" destId="{480D4E91-8602-4C5C-95EF-E05C751E198E}" srcOrd="0" destOrd="0" presId="urn:microsoft.com/office/officeart/2005/8/layout/hierarchy2"/>
    <dgm:cxn modelId="{015FDFD9-B85E-4EB1-A12A-D3464FA8C823}" srcId="{9AFC5CD8-BD91-441E-8A88-11E1BDFF2AB7}" destId="{35F810AC-2B81-4544-A1F1-1E39BBD797C8}" srcOrd="3" destOrd="0" parTransId="{CF93370F-D918-4E77-900B-8C6F5134DBE0}" sibTransId="{F08910AA-153D-45B0-8905-E20C97F01579}"/>
    <dgm:cxn modelId="{F6F047C5-C88C-4302-A1AA-6E1EEE67237A}" type="presOf" srcId="{8DA0DC6E-C2AE-4417-A49C-E03ABE0B4367}" destId="{226BC615-3A64-4B8F-85C3-17E7B6FCF7BE}" srcOrd="1" destOrd="0" presId="urn:microsoft.com/office/officeart/2005/8/layout/hierarchy2"/>
    <dgm:cxn modelId="{0015EE43-81F4-4849-AC2F-FED249922092}" type="presOf" srcId="{5FC3150A-68CB-4308-A312-F03710776B50}" destId="{430C3797-8B5C-45ED-84E7-C04AD6500874}" srcOrd="0" destOrd="0" presId="urn:microsoft.com/office/officeart/2005/8/layout/hierarchy2"/>
    <dgm:cxn modelId="{C8040967-F600-4B49-8102-D5ABDEA7C6DC}" type="presOf" srcId="{CF93370F-D918-4E77-900B-8C6F5134DBE0}" destId="{80AA126F-442C-4F35-A453-32A764B407A5}" srcOrd="0" destOrd="0" presId="urn:microsoft.com/office/officeart/2005/8/layout/hierarchy2"/>
    <dgm:cxn modelId="{A190275F-CE7B-4AA4-9E95-B6584EC3E5B5}" srcId="{9AFC5CD8-BD91-441E-8A88-11E1BDFF2AB7}" destId="{07195E29-98D6-47BA-99C3-63BAB375EF00}" srcOrd="1" destOrd="0" parTransId="{8DA0DC6E-C2AE-4417-A49C-E03ABE0B4367}" sibTransId="{4C0862D9-6522-431C-B439-79A593CF5841}"/>
    <dgm:cxn modelId="{3628EFCE-8FBA-402C-89B9-37D0F7FDC92F}" type="presOf" srcId="{397E4CC5-C269-4772-B336-7ED7BE673D6F}" destId="{E8860EC6-F926-44EF-B8F4-5C5036D4E966}" srcOrd="0" destOrd="0" presId="urn:microsoft.com/office/officeart/2005/8/layout/hierarchy2"/>
    <dgm:cxn modelId="{DD1EB33F-CA43-41A0-94B9-DF37F88BA3F0}" type="presOf" srcId="{A948D230-3695-43DE-B191-918BDF45D38C}" destId="{CBDDD745-CDB7-4211-B84F-11FA72D00FC0}" srcOrd="1" destOrd="0" presId="urn:microsoft.com/office/officeart/2005/8/layout/hierarchy2"/>
    <dgm:cxn modelId="{703A2016-646A-42C3-9408-13826D754AFC}" type="presOf" srcId="{09D0E821-F7FB-4C08-94F6-4AE6A75A8326}" destId="{E4D3C03C-43EC-4AE2-BCA1-8C9384AF1B9D}" srcOrd="0" destOrd="0" presId="urn:microsoft.com/office/officeart/2005/8/layout/hierarchy2"/>
    <dgm:cxn modelId="{61E7B7FD-5790-4F8A-8CF0-31289B61E206}" type="presOf" srcId="{5A701F09-9ADE-45E4-B187-C0C30B68E1EF}" destId="{EDDF2DB9-9B2A-46C9-BB65-50E36E5AED80}" srcOrd="1" destOrd="0" presId="urn:microsoft.com/office/officeart/2005/8/layout/hierarchy2"/>
    <dgm:cxn modelId="{21A17D45-3787-4792-AB1C-B77684D45C41}" type="presOf" srcId="{EA76F109-000B-436C-A65C-B992D343ED51}" destId="{E16715B2-B4D1-473B-9BA0-A292A52885A5}" srcOrd="0" destOrd="0" presId="urn:microsoft.com/office/officeart/2005/8/layout/hierarchy2"/>
    <dgm:cxn modelId="{2D7F5DB9-E648-425D-9C67-2A3295B3C4F3}" type="presOf" srcId="{43E4DC62-EDF0-42FE-86A6-C9DD60C80512}" destId="{796875B8-45F5-49DF-BE46-42746A70422B}" srcOrd="0" destOrd="0" presId="urn:microsoft.com/office/officeart/2005/8/layout/hierarchy2"/>
    <dgm:cxn modelId="{44A409EF-0674-4CC0-B43B-67C4453B7249}" type="presOf" srcId="{4A1E56AD-2BCD-4B24-A91D-69BA3FF87CDB}" destId="{56397042-D8A0-4DD4-BCE6-9019F80A21A8}" srcOrd="1" destOrd="0" presId="urn:microsoft.com/office/officeart/2005/8/layout/hierarchy2"/>
    <dgm:cxn modelId="{F95EE552-44D0-40BB-A9F8-2C993EAD8AE0}" type="presOf" srcId="{F85381B8-EF82-4B08-8D89-6BD5E01F6534}" destId="{6FAC4479-0A2B-4020-912B-F9EDDFC5842F}" srcOrd="1" destOrd="0" presId="urn:microsoft.com/office/officeart/2005/8/layout/hierarchy2"/>
    <dgm:cxn modelId="{429E59C8-01D3-4052-90F7-5BC0A6DE5D7B}" srcId="{09D0E821-F7FB-4C08-94F6-4AE6A75A8326}" destId="{8AD20758-0E3E-4026-9A72-D8E1ADDECA28}" srcOrd="2" destOrd="0" parTransId="{7A96F29D-7F15-43B9-BA72-77EECF2F228C}" sibTransId="{D4E7558B-A8AF-40CB-AC72-0084E16A70C9}"/>
    <dgm:cxn modelId="{0E2C65FB-EAD3-4878-AA6B-B945296FDB62}" type="presOf" srcId="{9AFC5CD8-BD91-441E-8A88-11E1BDFF2AB7}" destId="{8255B253-4BE4-4CD9-ACD5-CA7FAD58D9C4}" srcOrd="0" destOrd="0" presId="urn:microsoft.com/office/officeart/2005/8/layout/hierarchy2"/>
    <dgm:cxn modelId="{5D8ECB42-15C5-4789-B74A-6639BCF266AF}" type="presOf" srcId="{7A96F29D-7F15-43B9-BA72-77EECF2F228C}" destId="{825E6511-C9FE-49F3-B830-1D6D4D6053E6}" srcOrd="0" destOrd="0" presId="urn:microsoft.com/office/officeart/2005/8/layout/hierarchy2"/>
    <dgm:cxn modelId="{1A81ED0F-166A-440F-B34B-7A88C55AD1BF}" type="presOf" srcId="{EC7B212C-4612-498E-B4C7-70D8E28F8546}" destId="{EF157C42-F239-465E-8DCD-1FE82245D731}" srcOrd="0" destOrd="0" presId="urn:microsoft.com/office/officeart/2005/8/layout/hierarchy2"/>
    <dgm:cxn modelId="{7765E1EE-8AAF-481B-B435-5EE7BE09C669}" type="presOf" srcId="{A948D230-3695-43DE-B191-918BDF45D38C}" destId="{10446FB1-766A-4CD3-B245-C64F8D6D364E}" srcOrd="0" destOrd="0" presId="urn:microsoft.com/office/officeart/2005/8/layout/hierarchy2"/>
    <dgm:cxn modelId="{A368C85F-059A-4225-8B84-6AFF9B2D6E31}" type="presOf" srcId="{68A8CF1E-C882-411A-A49E-976437BB2FCA}" destId="{81CC779A-524C-4280-A0C4-6CBF9170981C}" srcOrd="0" destOrd="0" presId="urn:microsoft.com/office/officeart/2005/8/layout/hierarchy2"/>
    <dgm:cxn modelId="{F26ED7B4-6F51-4D41-969C-B20FAD3B5B07}" type="presOf" srcId="{B3910F98-66D9-478C-B195-138E5F5CB49A}" destId="{081761E1-B0BD-46EB-A422-C80F1B8A7515}" srcOrd="0" destOrd="0" presId="urn:microsoft.com/office/officeart/2005/8/layout/hierarchy2"/>
    <dgm:cxn modelId="{780B5F19-1214-4FA9-BDDA-0D45CB03BFD9}" srcId="{09D0E821-F7FB-4C08-94F6-4AE6A75A8326}" destId="{60630CAE-FE71-42E8-8F0D-9401E24FEF17}" srcOrd="1" destOrd="0" parTransId="{DE63C76E-CEC2-4F52-B516-30DF081EB27D}" sibTransId="{63A26C2A-0BD7-4FE7-8698-6C30009C5C85}"/>
    <dgm:cxn modelId="{AE4376FB-947B-41FD-A411-7F5221AE216A}" srcId="{09D0E821-F7FB-4C08-94F6-4AE6A75A8326}" destId="{B3910F98-66D9-478C-B195-138E5F5CB49A}" srcOrd="0" destOrd="0" parTransId="{F85381B8-EF82-4B08-8D89-6BD5E01F6534}" sibTransId="{FF177A47-8431-4D96-ACF0-63B4001866B2}"/>
    <dgm:cxn modelId="{4A0DBAD8-B457-4BAE-8A3A-5079E9DF1FD4}" srcId="{68A8CF1E-C882-411A-A49E-976437BB2FCA}" destId="{43E4DC62-EDF0-42FE-86A6-C9DD60C80512}" srcOrd="0" destOrd="0" parTransId="{EB33F3C2-AF45-46A4-8FC8-CB5D793C1DB8}" sibTransId="{E7603425-3AC7-4DE3-AFFD-C99ED18AB348}"/>
    <dgm:cxn modelId="{8B9F637E-D429-423C-9109-D6A5A7267653}" srcId="{43E4DC62-EDF0-42FE-86A6-C9DD60C80512}" destId="{9AFC5CD8-BD91-441E-8A88-11E1BDFF2AB7}" srcOrd="1" destOrd="0" parTransId="{EC7B212C-4612-498E-B4C7-70D8E28F8546}" sibTransId="{B4F70B53-F389-4047-AEC7-00F21245980F}"/>
    <dgm:cxn modelId="{4A818AB2-F829-4AA7-9FF8-D136534CBE27}" type="presOf" srcId="{DE63C76E-CEC2-4F52-B516-30DF081EB27D}" destId="{E6AD10CF-48EC-4CFC-8CFB-CCBB0DF8E519}" srcOrd="1" destOrd="0" presId="urn:microsoft.com/office/officeart/2005/8/layout/hierarchy2"/>
    <dgm:cxn modelId="{A8C04DB9-CF99-468A-8BB8-57020A4E4BD3}" type="presOf" srcId="{8DA0DC6E-C2AE-4417-A49C-E03ABE0B4367}" destId="{41A2FD4C-4318-43E4-BABF-783368D237AA}" srcOrd="0" destOrd="0" presId="urn:microsoft.com/office/officeart/2005/8/layout/hierarchy2"/>
    <dgm:cxn modelId="{D85009F3-826E-4FB7-86B6-1C959A52CA6C}" type="presOf" srcId="{CF93370F-D918-4E77-900B-8C6F5134DBE0}" destId="{FBB73729-30A5-4D44-A944-54B2A61E6D55}" srcOrd="1" destOrd="0" presId="urn:microsoft.com/office/officeart/2005/8/layout/hierarchy2"/>
    <dgm:cxn modelId="{D3CAA49D-C992-42D8-9B1C-3A2EF1A62215}" type="presOf" srcId="{60630CAE-FE71-42E8-8F0D-9401E24FEF17}" destId="{428DD3EC-9E66-44EE-9741-AA1E988A73AD}" srcOrd="0" destOrd="0" presId="urn:microsoft.com/office/officeart/2005/8/layout/hierarchy2"/>
    <dgm:cxn modelId="{C3A9C986-90A8-423E-B604-79F652F9AC2D}" srcId="{09D0E821-F7FB-4C08-94F6-4AE6A75A8326}" destId="{397E4CC5-C269-4772-B336-7ED7BE673D6F}" srcOrd="3" destOrd="0" parTransId="{5A701F09-9ADE-45E4-B187-C0C30B68E1EF}" sibTransId="{78843C97-5ED2-4AFA-B07F-1C732B31AD59}"/>
    <dgm:cxn modelId="{CFE22D31-C69A-47E5-9981-A2B4BD612126}" srcId="{9AFC5CD8-BD91-441E-8A88-11E1BDFF2AB7}" destId="{EA76F109-000B-436C-A65C-B992D343ED51}" srcOrd="0" destOrd="0" parTransId="{E931B09B-ADF3-44FD-B2BF-FBF2FE6A1392}" sibTransId="{DD58A3E4-4A80-4580-8FB7-A1E043BB9AE5}"/>
    <dgm:cxn modelId="{841BF3AE-3C86-45DB-96E0-042315064CEC}" srcId="{9AFC5CD8-BD91-441E-8A88-11E1BDFF2AB7}" destId="{5FC3150A-68CB-4308-A312-F03710776B50}" srcOrd="2" destOrd="0" parTransId="{4A1E56AD-2BCD-4B24-A91D-69BA3FF87CDB}" sibTransId="{FEC90817-3DD5-4F98-A240-B4D35E66F7B4}"/>
    <dgm:cxn modelId="{7691055E-4DCC-4E54-85D1-8176BDA8CA7D}" type="presOf" srcId="{DE63C76E-CEC2-4F52-B516-30DF081EB27D}" destId="{312ED1CF-AAEA-423E-9A13-75D57AD504A4}" srcOrd="0" destOrd="0" presId="urn:microsoft.com/office/officeart/2005/8/layout/hierarchy2"/>
    <dgm:cxn modelId="{248BACCF-65B7-4FB9-A764-5C251F47C64E}" type="presOf" srcId="{5A701F09-9ADE-45E4-B187-C0C30B68E1EF}" destId="{1E65E939-B8DE-4208-88B1-34835B467026}" srcOrd="0" destOrd="0" presId="urn:microsoft.com/office/officeart/2005/8/layout/hierarchy2"/>
    <dgm:cxn modelId="{8564F323-3DEF-4C62-A2C5-2CA4AF6EE7C0}" type="presOf" srcId="{F85381B8-EF82-4B08-8D89-6BD5E01F6534}" destId="{EE7F84FC-A9E5-4B49-97AA-09535627D7EC}" srcOrd="0" destOrd="0" presId="urn:microsoft.com/office/officeart/2005/8/layout/hierarchy2"/>
    <dgm:cxn modelId="{1404C89F-5ED2-429D-B0EA-9476F49FD664}" type="presOf" srcId="{E931B09B-ADF3-44FD-B2BF-FBF2FE6A1392}" destId="{97BF9F0F-8E81-48D5-A32D-7A897F17B9F3}" srcOrd="0" destOrd="0" presId="urn:microsoft.com/office/officeart/2005/8/layout/hierarchy2"/>
    <dgm:cxn modelId="{73BBB6CF-ADC3-40FA-B94B-381B179289C9}" type="presOf" srcId="{35F810AC-2B81-4544-A1F1-1E39BBD797C8}" destId="{7B001FF0-44C0-47E7-A1FD-1492309E5A60}" srcOrd="0" destOrd="0" presId="urn:microsoft.com/office/officeart/2005/8/layout/hierarchy2"/>
    <dgm:cxn modelId="{D2404B32-385B-4486-9DF6-29F4E64B58DE}" type="presParOf" srcId="{81CC779A-524C-4280-A0C4-6CBF9170981C}" destId="{84909DE6-F1EA-445D-BAFC-E215AA91F1FA}" srcOrd="0" destOrd="0" presId="urn:microsoft.com/office/officeart/2005/8/layout/hierarchy2"/>
    <dgm:cxn modelId="{A7D07008-D686-4297-8F5E-675EBDCC554B}" type="presParOf" srcId="{84909DE6-F1EA-445D-BAFC-E215AA91F1FA}" destId="{796875B8-45F5-49DF-BE46-42746A70422B}" srcOrd="0" destOrd="0" presId="urn:microsoft.com/office/officeart/2005/8/layout/hierarchy2"/>
    <dgm:cxn modelId="{411BC491-0A83-4825-AC4D-59A9A5FA9076}" type="presParOf" srcId="{84909DE6-F1EA-445D-BAFC-E215AA91F1FA}" destId="{A49598B6-B92D-494B-A67A-144F3CE6FA85}" srcOrd="1" destOrd="0" presId="urn:microsoft.com/office/officeart/2005/8/layout/hierarchy2"/>
    <dgm:cxn modelId="{D92DC8C6-1219-417E-B16A-CDDDD9CF5190}" type="presParOf" srcId="{A49598B6-B92D-494B-A67A-144F3CE6FA85}" destId="{10446FB1-766A-4CD3-B245-C64F8D6D364E}" srcOrd="0" destOrd="0" presId="urn:microsoft.com/office/officeart/2005/8/layout/hierarchy2"/>
    <dgm:cxn modelId="{ABDD84CF-2C1F-403C-BB85-1CBE46B0A398}" type="presParOf" srcId="{10446FB1-766A-4CD3-B245-C64F8D6D364E}" destId="{CBDDD745-CDB7-4211-B84F-11FA72D00FC0}" srcOrd="0" destOrd="0" presId="urn:microsoft.com/office/officeart/2005/8/layout/hierarchy2"/>
    <dgm:cxn modelId="{092F3F97-2032-45CA-BCF2-CFE98F34BA87}" type="presParOf" srcId="{A49598B6-B92D-494B-A67A-144F3CE6FA85}" destId="{99A31446-E629-4609-83A1-37FA9B07BB37}" srcOrd="1" destOrd="0" presId="urn:microsoft.com/office/officeart/2005/8/layout/hierarchy2"/>
    <dgm:cxn modelId="{58F380AE-6D70-4DDE-801B-D3C8A0C6971B}" type="presParOf" srcId="{99A31446-E629-4609-83A1-37FA9B07BB37}" destId="{E4D3C03C-43EC-4AE2-BCA1-8C9384AF1B9D}" srcOrd="0" destOrd="0" presId="urn:microsoft.com/office/officeart/2005/8/layout/hierarchy2"/>
    <dgm:cxn modelId="{6FAAA977-7870-426D-8F2C-D5D4CAFF3634}" type="presParOf" srcId="{99A31446-E629-4609-83A1-37FA9B07BB37}" destId="{7D71DF5C-22ED-4950-BDFF-7725C45CB8BF}" srcOrd="1" destOrd="0" presId="urn:microsoft.com/office/officeart/2005/8/layout/hierarchy2"/>
    <dgm:cxn modelId="{3B702DF1-2C81-4BA2-A1F9-214AD4E1F11C}" type="presParOf" srcId="{7D71DF5C-22ED-4950-BDFF-7725C45CB8BF}" destId="{EE7F84FC-A9E5-4B49-97AA-09535627D7EC}" srcOrd="0" destOrd="0" presId="urn:microsoft.com/office/officeart/2005/8/layout/hierarchy2"/>
    <dgm:cxn modelId="{8B90EB88-BB57-4F3B-9B15-FB41CE45FF1D}" type="presParOf" srcId="{EE7F84FC-A9E5-4B49-97AA-09535627D7EC}" destId="{6FAC4479-0A2B-4020-912B-F9EDDFC5842F}" srcOrd="0" destOrd="0" presId="urn:microsoft.com/office/officeart/2005/8/layout/hierarchy2"/>
    <dgm:cxn modelId="{F337242C-D3B8-4B5A-AA8A-B4190D8A6963}" type="presParOf" srcId="{7D71DF5C-22ED-4950-BDFF-7725C45CB8BF}" destId="{3113CB98-C2C8-4A9E-8CFC-47DD2AFBCA9E}" srcOrd="1" destOrd="0" presId="urn:microsoft.com/office/officeart/2005/8/layout/hierarchy2"/>
    <dgm:cxn modelId="{8F23C357-13FE-44B4-A42E-D03EE2E826A6}" type="presParOf" srcId="{3113CB98-C2C8-4A9E-8CFC-47DD2AFBCA9E}" destId="{081761E1-B0BD-46EB-A422-C80F1B8A7515}" srcOrd="0" destOrd="0" presId="urn:microsoft.com/office/officeart/2005/8/layout/hierarchy2"/>
    <dgm:cxn modelId="{095E0731-BA1B-4A33-B48A-741D30B938BE}" type="presParOf" srcId="{3113CB98-C2C8-4A9E-8CFC-47DD2AFBCA9E}" destId="{FC6EB76E-8A69-41CB-B1E4-71FF8248676D}" srcOrd="1" destOrd="0" presId="urn:microsoft.com/office/officeart/2005/8/layout/hierarchy2"/>
    <dgm:cxn modelId="{AB73F128-9E20-49EE-B4ED-D9605685EDA6}" type="presParOf" srcId="{7D71DF5C-22ED-4950-BDFF-7725C45CB8BF}" destId="{312ED1CF-AAEA-423E-9A13-75D57AD504A4}" srcOrd="2" destOrd="0" presId="urn:microsoft.com/office/officeart/2005/8/layout/hierarchy2"/>
    <dgm:cxn modelId="{4903E243-2882-4121-B29A-E8B6C580AA1F}" type="presParOf" srcId="{312ED1CF-AAEA-423E-9A13-75D57AD504A4}" destId="{E6AD10CF-48EC-4CFC-8CFB-CCBB0DF8E519}" srcOrd="0" destOrd="0" presId="urn:microsoft.com/office/officeart/2005/8/layout/hierarchy2"/>
    <dgm:cxn modelId="{C91D9A54-A0E6-458B-A091-97C5D9A12C0D}" type="presParOf" srcId="{7D71DF5C-22ED-4950-BDFF-7725C45CB8BF}" destId="{0A2E5E93-120E-4962-A9F1-0BE414542D58}" srcOrd="3" destOrd="0" presId="urn:microsoft.com/office/officeart/2005/8/layout/hierarchy2"/>
    <dgm:cxn modelId="{6F90FD96-357C-4407-A58F-6030C7C4A1AA}" type="presParOf" srcId="{0A2E5E93-120E-4962-A9F1-0BE414542D58}" destId="{428DD3EC-9E66-44EE-9741-AA1E988A73AD}" srcOrd="0" destOrd="0" presId="urn:microsoft.com/office/officeart/2005/8/layout/hierarchy2"/>
    <dgm:cxn modelId="{4DD66C0B-15F6-403E-9E98-4A1382AA3C7B}" type="presParOf" srcId="{0A2E5E93-120E-4962-A9F1-0BE414542D58}" destId="{B131A592-4892-4882-A5BF-FAAF4FDE7F0A}" srcOrd="1" destOrd="0" presId="urn:microsoft.com/office/officeart/2005/8/layout/hierarchy2"/>
    <dgm:cxn modelId="{298F9EE9-85B0-4B02-91F5-E28B7FB8CBF3}" type="presParOf" srcId="{7D71DF5C-22ED-4950-BDFF-7725C45CB8BF}" destId="{825E6511-C9FE-49F3-B830-1D6D4D6053E6}" srcOrd="4" destOrd="0" presId="urn:microsoft.com/office/officeart/2005/8/layout/hierarchy2"/>
    <dgm:cxn modelId="{B4A36B2F-3898-449E-878C-B9C21BC6C2E7}" type="presParOf" srcId="{825E6511-C9FE-49F3-B830-1D6D4D6053E6}" destId="{DF27BA17-13F5-434E-80E7-C8D0F5EBED07}" srcOrd="0" destOrd="0" presId="urn:microsoft.com/office/officeart/2005/8/layout/hierarchy2"/>
    <dgm:cxn modelId="{D95E5F89-8EBE-4A0B-9892-A6E3CCEAEDF9}" type="presParOf" srcId="{7D71DF5C-22ED-4950-BDFF-7725C45CB8BF}" destId="{C42FA0EA-33C8-412C-9E02-DC748F5C28D3}" srcOrd="5" destOrd="0" presId="urn:microsoft.com/office/officeart/2005/8/layout/hierarchy2"/>
    <dgm:cxn modelId="{9EE752B5-221E-42F6-9CD0-45C95A6A8694}" type="presParOf" srcId="{C42FA0EA-33C8-412C-9E02-DC748F5C28D3}" destId="{DDCADE06-AEA7-45A6-99C7-A2E18F9F52D1}" srcOrd="0" destOrd="0" presId="urn:microsoft.com/office/officeart/2005/8/layout/hierarchy2"/>
    <dgm:cxn modelId="{C0B70C96-33D8-48DE-8A0C-61A8A294FE3F}" type="presParOf" srcId="{C42FA0EA-33C8-412C-9E02-DC748F5C28D3}" destId="{0A84A63F-37D9-47DC-9C3B-518DCB5EAB70}" srcOrd="1" destOrd="0" presId="urn:microsoft.com/office/officeart/2005/8/layout/hierarchy2"/>
    <dgm:cxn modelId="{063960D6-8B69-4CAC-9790-CF5EADB6D5FE}" type="presParOf" srcId="{7D71DF5C-22ED-4950-BDFF-7725C45CB8BF}" destId="{1E65E939-B8DE-4208-88B1-34835B467026}" srcOrd="6" destOrd="0" presId="urn:microsoft.com/office/officeart/2005/8/layout/hierarchy2"/>
    <dgm:cxn modelId="{4C22867F-978C-4277-AE2E-D19B068558EA}" type="presParOf" srcId="{1E65E939-B8DE-4208-88B1-34835B467026}" destId="{EDDF2DB9-9B2A-46C9-BB65-50E36E5AED80}" srcOrd="0" destOrd="0" presId="urn:microsoft.com/office/officeart/2005/8/layout/hierarchy2"/>
    <dgm:cxn modelId="{10E0E190-1648-4F32-B522-349E8E19DBF8}" type="presParOf" srcId="{7D71DF5C-22ED-4950-BDFF-7725C45CB8BF}" destId="{B16B686F-BD24-4D94-9457-D49E42D85FB4}" srcOrd="7" destOrd="0" presId="urn:microsoft.com/office/officeart/2005/8/layout/hierarchy2"/>
    <dgm:cxn modelId="{6EEF91E4-591C-426B-AC7C-B60C83D7D83E}" type="presParOf" srcId="{B16B686F-BD24-4D94-9457-D49E42D85FB4}" destId="{E8860EC6-F926-44EF-B8F4-5C5036D4E966}" srcOrd="0" destOrd="0" presId="urn:microsoft.com/office/officeart/2005/8/layout/hierarchy2"/>
    <dgm:cxn modelId="{389FABF8-7716-4F28-9C3F-98904EA9B9EB}" type="presParOf" srcId="{B16B686F-BD24-4D94-9457-D49E42D85FB4}" destId="{6FEF652B-DF4F-43E9-9E45-8807C13D1207}" srcOrd="1" destOrd="0" presId="urn:microsoft.com/office/officeart/2005/8/layout/hierarchy2"/>
    <dgm:cxn modelId="{5B7D2985-4D86-4477-811F-28F4B7DAB9D4}" type="presParOf" srcId="{A49598B6-B92D-494B-A67A-144F3CE6FA85}" destId="{EF157C42-F239-465E-8DCD-1FE82245D731}" srcOrd="2" destOrd="0" presId="urn:microsoft.com/office/officeart/2005/8/layout/hierarchy2"/>
    <dgm:cxn modelId="{19CF7F45-969F-4BEE-A840-A6010107C336}" type="presParOf" srcId="{EF157C42-F239-465E-8DCD-1FE82245D731}" destId="{EF43DAF2-2CBB-4A33-B01D-59AF29F444DF}" srcOrd="0" destOrd="0" presId="urn:microsoft.com/office/officeart/2005/8/layout/hierarchy2"/>
    <dgm:cxn modelId="{08C9BDFD-364B-41C6-8A7F-2CCBB91A0721}" type="presParOf" srcId="{A49598B6-B92D-494B-A67A-144F3CE6FA85}" destId="{496C8B8D-0099-4B62-9DB1-F1C5E2306868}" srcOrd="3" destOrd="0" presId="urn:microsoft.com/office/officeart/2005/8/layout/hierarchy2"/>
    <dgm:cxn modelId="{BA3603C1-BBB4-4AB5-928E-A92682220EE6}" type="presParOf" srcId="{496C8B8D-0099-4B62-9DB1-F1C5E2306868}" destId="{8255B253-4BE4-4CD9-ACD5-CA7FAD58D9C4}" srcOrd="0" destOrd="0" presId="urn:microsoft.com/office/officeart/2005/8/layout/hierarchy2"/>
    <dgm:cxn modelId="{4C621B2E-012D-4E53-B176-E62EA48BF201}" type="presParOf" srcId="{496C8B8D-0099-4B62-9DB1-F1C5E2306868}" destId="{B8A5556B-A792-4638-BE0D-434A19C39240}" srcOrd="1" destOrd="0" presId="urn:microsoft.com/office/officeart/2005/8/layout/hierarchy2"/>
    <dgm:cxn modelId="{CB03B4BD-3A8E-4ED1-9522-421472429963}" type="presParOf" srcId="{B8A5556B-A792-4638-BE0D-434A19C39240}" destId="{97BF9F0F-8E81-48D5-A32D-7A897F17B9F3}" srcOrd="0" destOrd="0" presId="urn:microsoft.com/office/officeart/2005/8/layout/hierarchy2"/>
    <dgm:cxn modelId="{71D3735A-E8F2-4163-A844-F820F6C78D7D}" type="presParOf" srcId="{97BF9F0F-8E81-48D5-A32D-7A897F17B9F3}" destId="{0DCC0CBC-020A-41DC-85AF-E5545C2716F2}" srcOrd="0" destOrd="0" presId="urn:microsoft.com/office/officeart/2005/8/layout/hierarchy2"/>
    <dgm:cxn modelId="{ACE88458-414F-4ABF-8312-E8BF5306FE39}" type="presParOf" srcId="{B8A5556B-A792-4638-BE0D-434A19C39240}" destId="{F874522C-3C00-4EAA-BDD3-092ED4756FB0}" srcOrd="1" destOrd="0" presId="urn:microsoft.com/office/officeart/2005/8/layout/hierarchy2"/>
    <dgm:cxn modelId="{A0B176AE-E87C-437D-9D91-7E87C7DD1104}" type="presParOf" srcId="{F874522C-3C00-4EAA-BDD3-092ED4756FB0}" destId="{E16715B2-B4D1-473B-9BA0-A292A52885A5}" srcOrd="0" destOrd="0" presId="urn:microsoft.com/office/officeart/2005/8/layout/hierarchy2"/>
    <dgm:cxn modelId="{437C3C11-816D-4B00-89F3-EE400DE7E585}" type="presParOf" srcId="{F874522C-3C00-4EAA-BDD3-092ED4756FB0}" destId="{2998458A-CAF4-443A-A365-06479BF318B8}" srcOrd="1" destOrd="0" presId="urn:microsoft.com/office/officeart/2005/8/layout/hierarchy2"/>
    <dgm:cxn modelId="{1577237D-0DA7-415E-A1CC-288CD5C0FC70}" type="presParOf" srcId="{B8A5556B-A792-4638-BE0D-434A19C39240}" destId="{41A2FD4C-4318-43E4-BABF-783368D237AA}" srcOrd="2" destOrd="0" presId="urn:microsoft.com/office/officeart/2005/8/layout/hierarchy2"/>
    <dgm:cxn modelId="{95C974C5-17A6-45B3-9219-1D21B43084A5}" type="presParOf" srcId="{41A2FD4C-4318-43E4-BABF-783368D237AA}" destId="{226BC615-3A64-4B8F-85C3-17E7B6FCF7BE}" srcOrd="0" destOrd="0" presId="urn:microsoft.com/office/officeart/2005/8/layout/hierarchy2"/>
    <dgm:cxn modelId="{4588BF88-3DC2-4589-B9F4-A3D383BF58FA}" type="presParOf" srcId="{B8A5556B-A792-4638-BE0D-434A19C39240}" destId="{0BAABF7E-BCB4-4596-AB57-7E2240B7E190}" srcOrd="3" destOrd="0" presId="urn:microsoft.com/office/officeart/2005/8/layout/hierarchy2"/>
    <dgm:cxn modelId="{233C4819-93CF-4850-93EE-E5408BBD9F3E}" type="presParOf" srcId="{0BAABF7E-BCB4-4596-AB57-7E2240B7E190}" destId="{480D4E91-8602-4C5C-95EF-E05C751E198E}" srcOrd="0" destOrd="0" presId="urn:microsoft.com/office/officeart/2005/8/layout/hierarchy2"/>
    <dgm:cxn modelId="{62578028-59A4-41B2-B23A-653E15DFE36E}" type="presParOf" srcId="{0BAABF7E-BCB4-4596-AB57-7E2240B7E190}" destId="{1926AE58-CFAC-4518-9956-4154E5726C25}" srcOrd="1" destOrd="0" presId="urn:microsoft.com/office/officeart/2005/8/layout/hierarchy2"/>
    <dgm:cxn modelId="{1FDEBAA4-412D-4440-BE6A-AE1963BFDD6A}" type="presParOf" srcId="{B8A5556B-A792-4638-BE0D-434A19C39240}" destId="{F5F6EB7E-C3F2-4DDC-8A46-F17D25EDEB5E}" srcOrd="4" destOrd="0" presId="urn:microsoft.com/office/officeart/2005/8/layout/hierarchy2"/>
    <dgm:cxn modelId="{F515BA37-59FE-407F-BCAC-94F9DCA1840D}" type="presParOf" srcId="{F5F6EB7E-C3F2-4DDC-8A46-F17D25EDEB5E}" destId="{56397042-D8A0-4DD4-BCE6-9019F80A21A8}" srcOrd="0" destOrd="0" presId="urn:microsoft.com/office/officeart/2005/8/layout/hierarchy2"/>
    <dgm:cxn modelId="{4148EAB0-6DEF-4A12-9361-2F9DDDEBE7F7}" type="presParOf" srcId="{B8A5556B-A792-4638-BE0D-434A19C39240}" destId="{23A45B62-3BE2-4D00-B722-09E7399C757F}" srcOrd="5" destOrd="0" presId="urn:microsoft.com/office/officeart/2005/8/layout/hierarchy2"/>
    <dgm:cxn modelId="{BAF8CD10-0494-4497-A6B9-A56765609693}" type="presParOf" srcId="{23A45B62-3BE2-4D00-B722-09E7399C757F}" destId="{430C3797-8B5C-45ED-84E7-C04AD6500874}" srcOrd="0" destOrd="0" presId="urn:microsoft.com/office/officeart/2005/8/layout/hierarchy2"/>
    <dgm:cxn modelId="{2796FDCA-1214-4903-8B23-BBD299BD58C1}" type="presParOf" srcId="{23A45B62-3BE2-4D00-B722-09E7399C757F}" destId="{CF3743BB-5C0F-48F2-BDB4-7D00B92896C1}" srcOrd="1" destOrd="0" presId="urn:microsoft.com/office/officeart/2005/8/layout/hierarchy2"/>
    <dgm:cxn modelId="{70528E1E-DC86-4DC8-A117-4206140C5DF3}" type="presParOf" srcId="{B8A5556B-A792-4638-BE0D-434A19C39240}" destId="{80AA126F-442C-4F35-A453-32A764B407A5}" srcOrd="6" destOrd="0" presId="urn:microsoft.com/office/officeart/2005/8/layout/hierarchy2"/>
    <dgm:cxn modelId="{7F4BBA72-D865-45CD-8CD9-761C17F53E29}" type="presParOf" srcId="{80AA126F-442C-4F35-A453-32A764B407A5}" destId="{FBB73729-30A5-4D44-A944-54B2A61E6D55}" srcOrd="0" destOrd="0" presId="urn:microsoft.com/office/officeart/2005/8/layout/hierarchy2"/>
    <dgm:cxn modelId="{21E42FAF-44C8-4EF3-8974-DA9BEB4C179C}" type="presParOf" srcId="{B8A5556B-A792-4638-BE0D-434A19C39240}" destId="{E3DFCFCB-DC4D-4DA1-883B-97DA5E8482CD}" srcOrd="7" destOrd="0" presId="urn:microsoft.com/office/officeart/2005/8/layout/hierarchy2"/>
    <dgm:cxn modelId="{36F21ACA-D738-4843-8445-6E4933D8ACFF}" type="presParOf" srcId="{E3DFCFCB-DC4D-4DA1-883B-97DA5E8482CD}" destId="{7B001FF0-44C0-47E7-A1FD-1492309E5A60}" srcOrd="0" destOrd="0" presId="urn:microsoft.com/office/officeart/2005/8/layout/hierarchy2"/>
    <dgm:cxn modelId="{5FF43998-D5B1-41E6-A4DB-21C56353E4B4}" type="presParOf" srcId="{E3DFCFCB-DC4D-4DA1-883B-97DA5E8482CD}" destId="{8C51552B-EDC3-4D1B-8D75-A0B6DCCB03DD}"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A6F81B-8AD0-4D98-AFB5-EC85252D0157}">
      <dsp:nvSpPr>
        <dsp:cNvPr id="0" name=""/>
        <dsp:cNvSpPr/>
      </dsp:nvSpPr>
      <dsp:spPr>
        <a:xfrm>
          <a:off x="6836233" y="2564553"/>
          <a:ext cx="696180" cy="331318"/>
        </a:xfrm>
        <a:custGeom>
          <a:avLst/>
          <a:gdLst/>
          <a:ahLst/>
          <a:cxnLst/>
          <a:rect l="0" t="0" r="0" b="0"/>
          <a:pathLst>
            <a:path>
              <a:moveTo>
                <a:pt x="0" y="0"/>
              </a:moveTo>
              <a:lnTo>
                <a:pt x="0" y="225784"/>
              </a:lnTo>
              <a:lnTo>
                <a:pt x="696180" y="225784"/>
              </a:lnTo>
              <a:lnTo>
                <a:pt x="696180" y="331318"/>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C81540-3013-4E66-8494-5CCDAF7ED738}">
      <dsp:nvSpPr>
        <dsp:cNvPr id="0" name=""/>
        <dsp:cNvSpPr/>
      </dsp:nvSpPr>
      <dsp:spPr>
        <a:xfrm>
          <a:off x="6140053" y="2564553"/>
          <a:ext cx="696180" cy="331318"/>
        </a:xfrm>
        <a:custGeom>
          <a:avLst/>
          <a:gdLst/>
          <a:ahLst/>
          <a:cxnLst/>
          <a:rect l="0" t="0" r="0" b="0"/>
          <a:pathLst>
            <a:path>
              <a:moveTo>
                <a:pt x="696180" y="0"/>
              </a:moveTo>
              <a:lnTo>
                <a:pt x="696180" y="225784"/>
              </a:lnTo>
              <a:lnTo>
                <a:pt x="0" y="225784"/>
              </a:lnTo>
              <a:lnTo>
                <a:pt x="0" y="331318"/>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15AFD0-5DEF-4EE3-A15D-368487255147}">
      <dsp:nvSpPr>
        <dsp:cNvPr id="0" name=""/>
        <dsp:cNvSpPr/>
      </dsp:nvSpPr>
      <dsp:spPr>
        <a:xfrm>
          <a:off x="4051510" y="1509839"/>
          <a:ext cx="2784723" cy="331318"/>
        </a:xfrm>
        <a:custGeom>
          <a:avLst/>
          <a:gdLst/>
          <a:ahLst/>
          <a:cxnLst/>
          <a:rect l="0" t="0" r="0" b="0"/>
          <a:pathLst>
            <a:path>
              <a:moveTo>
                <a:pt x="0" y="0"/>
              </a:moveTo>
              <a:lnTo>
                <a:pt x="0" y="225784"/>
              </a:lnTo>
              <a:lnTo>
                <a:pt x="2784723" y="225784"/>
              </a:lnTo>
              <a:lnTo>
                <a:pt x="2784723" y="33131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C5A340-A693-4194-A780-AD7E419A4318}">
      <dsp:nvSpPr>
        <dsp:cNvPr id="0" name=""/>
        <dsp:cNvSpPr/>
      </dsp:nvSpPr>
      <dsp:spPr>
        <a:xfrm>
          <a:off x="4051510" y="2564553"/>
          <a:ext cx="696180" cy="331318"/>
        </a:xfrm>
        <a:custGeom>
          <a:avLst/>
          <a:gdLst/>
          <a:ahLst/>
          <a:cxnLst/>
          <a:rect l="0" t="0" r="0" b="0"/>
          <a:pathLst>
            <a:path>
              <a:moveTo>
                <a:pt x="0" y="0"/>
              </a:moveTo>
              <a:lnTo>
                <a:pt x="0" y="225784"/>
              </a:lnTo>
              <a:lnTo>
                <a:pt x="696180" y="225784"/>
              </a:lnTo>
              <a:lnTo>
                <a:pt x="696180" y="331318"/>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F4101A-3C73-4159-AF3B-1A380FD2EBBD}">
      <dsp:nvSpPr>
        <dsp:cNvPr id="0" name=""/>
        <dsp:cNvSpPr/>
      </dsp:nvSpPr>
      <dsp:spPr>
        <a:xfrm>
          <a:off x="3355330" y="2564553"/>
          <a:ext cx="696180" cy="331318"/>
        </a:xfrm>
        <a:custGeom>
          <a:avLst/>
          <a:gdLst/>
          <a:ahLst/>
          <a:cxnLst/>
          <a:rect l="0" t="0" r="0" b="0"/>
          <a:pathLst>
            <a:path>
              <a:moveTo>
                <a:pt x="696180" y="0"/>
              </a:moveTo>
              <a:lnTo>
                <a:pt x="696180" y="225784"/>
              </a:lnTo>
              <a:lnTo>
                <a:pt x="0" y="225784"/>
              </a:lnTo>
              <a:lnTo>
                <a:pt x="0" y="331318"/>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E7435F-67DC-4F46-9D14-29394B85FB08}">
      <dsp:nvSpPr>
        <dsp:cNvPr id="0" name=""/>
        <dsp:cNvSpPr/>
      </dsp:nvSpPr>
      <dsp:spPr>
        <a:xfrm>
          <a:off x="4005790" y="1509839"/>
          <a:ext cx="91440" cy="331318"/>
        </a:xfrm>
        <a:custGeom>
          <a:avLst/>
          <a:gdLst/>
          <a:ahLst/>
          <a:cxnLst/>
          <a:rect l="0" t="0" r="0" b="0"/>
          <a:pathLst>
            <a:path>
              <a:moveTo>
                <a:pt x="45720" y="0"/>
              </a:moveTo>
              <a:lnTo>
                <a:pt x="45720" y="33131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D04271-CC4E-47A9-B79D-6C032990EEA9}">
      <dsp:nvSpPr>
        <dsp:cNvPr id="0" name=""/>
        <dsp:cNvSpPr/>
      </dsp:nvSpPr>
      <dsp:spPr>
        <a:xfrm>
          <a:off x="1266787" y="2564553"/>
          <a:ext cx="696180" cy="331318"/>
        </a:xfrm>
        <a:custGeom>
          <a:avLst/>
          <a:gdLst/>
          <a:ahLst/>
          <a:cxnLst/>
          <a:rect l="0" t="0" r="0" b="0"/>
          <a:pathLst>
            <a:path>
              <a:moveTo>
                <a:pt x="0" y="0"/>
              </a:moveTo>
              <a:lnTo>
                <a:pt x="0" y="225784"/>
              </a:lnTo>
              <a:lnTo>
                <a:pt x="696180" y="225784"/>
              </a:lnTo>
              <a:lnTo>
                <a:pt x="696180" y="331318"/>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C335B8-AB66-4287-8CCB-1168404D61E8}">
      <dsp:nvSpPr>
        <dsp:cNvPr id="0" name=""/>
        <dsp:cNvSpPr/>
      </dsp:nvSpPr>
      <dsp:spPr>
        <a:xfrm>
          <a:off x="570607" y="2564553"/>
          <a:ext cx="696180" cy="331318"/>
        </a:xfrm>
        <a:custGeom>
          <a:avLst/>
          <a:gdLst/>
          <a:ahLst/>
          <a:cxnLst/>
          <a:rect l="0" t="0" r="0" b="0"/>
          <a:pathLst>
            <a:path>
              <a:moveTo>
                <a:pt x="696180" y="0"/>
              </a:moveTo>
              <a:lnTo>
                <a:pt x="696180" y="225784"/>
              </a:lnTo>
              <a:lnTo>
                <a:pt x="0" y="225784"/>
              </a:lnTo>
              <a:lnTo>
                <a:pt x="0" y="331318"/>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3D7178-CFD1-474F-B698-2D0711AEF37D}">
      <dsp:nvSpPr>
        <dsp:cNvPr id="0" name=""/>
        <dsp:cNvSpPr/>
      </dsp:nvSpPr>
      <dsp:spPr>
        <a:xfrm>
          <a:off x="1266787" y="1509839"/>
          <a:ext cx="2784723" cy="331318"/>
        </a:xfrm>
        <a:custGeom>
          <a:avLst/>
          <a:gdLst/>
          <a:ahLst/>
          <a:cxnLst/>
          <a:rect l="0" t="0" r="0" b="0"/>
          <a:pathLst>
            <a:path>
              <a:moveTo>
                <a:pt x="2784723" y="0"/>
              </a:moveTo>
              <a:lnTo>
                <a:pt x="2784723" y="225784"/>
              </a:lnTo>
              <a:lnTo>
                <a:pt x="0" y="225784"/>
              </a:lnTo>
              <a:lnTo>
                <a:pt x="0" y="33131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651DDF-1AD4-4753-8AF1-03F1F2C8E68B}">
      <dsp:nvSpPr>
        <dsp:cNvPr id="0" name=""/>
        <dsp:cNvSpPr/>
      </dsp:nvSpPr>
      <dsp:spPr>
        <a:xfrm>
          <a:off x="3481908" y="786444"/>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590966-0688-4E92-914B-EADFFBB84722}">
      <dsp:nvSpPr>
        <dsp:cNvPr id="0" name=""/>
        <dsp:cNvSpPr/>
      </dsp:nvSpPr>
      <dsp:spPr>
        <a:xfrm>
          <a:off x="3608486" y="906694"/>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dirty="0" smtClean="0">
              <a:latin typeface="Tahoma" pitchFamily="34" charset="0"/>
              <a:ea typeface="Tahoma" pitchFamily="34" charset="0"/>
              <a:cs typeface="Tahoma" pitchFamily="34" charset="0"/>
            </a:rPr>
            <a:t>انواع آزمونها</a:t>
          </a:r>
          <a:endParaRPr lang="en-US" sz="1300" kern="1200" dirty="0">
            <a:latin typeface="Tahoma" pitchFamily="34" charset="0"/>
            <a:ea typeface="Tahoma" pitchFamily="34" charset="0"/>
            <a:cs typeface="Tahoma" pitchFamily="34" charset="0"/>
          </a:endParaRPr>
        </a:p>
      </dsp:txBody>
      <dsp:txXfrm>
        <a:off x="3608486" y="906694"/>
        <a:ext cx="1139204" cy="723395"/>
      </dsp:txXfrm>
    </dsp:sp>
    <dsp:sp modelId="{53E93706-DFC3-41CE-91CB-7D9A314DBD9D}">
      <dsp:nvSpPr>
        <dsp:cNvPr id="0" name=""/>
        <dsp:cNvSpPr/>
      </dsp:nvSpPr>
      <dsp:spPr>
        <a:xfrm>
          <a:off x="697185" y="1841158"/>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AE3C0E-7DF1-4809-9FEE-FFC157A03A68}">
      <dsp:nvSpPr>
        <dsp:cNvPr id="0" name=""/>
        <dsp:cNvSpPr/>
      </dsp:nvSpPr>
      <dsp:spPr>
        <a:xfrm>
          <a:off x="823763" y="1961408"/>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dirty="0" smtClean="0">
              <a:latin typeface="Tahoma" pitchFamily="34" charset="0"/>
              <a:ea typeface="Tahoma" pitchFamily="34" charset="0"/>
              <a:cs typeface="Tahoma" pitchFamily="34" charset="0"/>
            </a:rPr>
            <a:t>آزمونهای شخصیت</a:t>
          </a:r>
          <a:endParaRPr lang="en-US" sz="1300" kern="1200" dirty="0">
            <a:latin typeface="Tahoma" pitchFamily="34" charset="0"/>
            <a:ea typeface="Tahoma" pitchFamily="34" charset="0"/>
            <a:cs typeface="Tahoma" pitchFamily="34" charset="0"/>
          </a:endParaRPr>
        </a:p>
      </dsp:txBody>
      <dsp:txXfrm>
        <a:off x="823763" y="1961408"/>
        <a:ext cx="1139204" cy="723395"/>
      </dsp:txXfrm>
    </dsp:sp>
    <dsp:sp modelId="{05A96AC1-0C67-431F-876D-80DBB2E118C1}">
      <dsp:nvSpPr>
        <dsp:cNvPr id="0" name=""/>
        <dsp:cNvSpPr/>
      </dsp:nvSpPr>
      <dsp:spPr>
        <a:xfrm>
          <a:off x="1004" y="2895872"/>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D91C87-B0CD-4A0D-A623-AA9E9374698C}">
      <dsp:nvSpPr>
        <dsp:cNvPr id="0" name=""/>
        <dsp:cNvSpPr/>
      </dsp:nvSpPr>
      <dsp:spPr>
        <a:xfrm>
          <a:off x="127582" y="3016122"/>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dirty="0" smtClean="0">
              <a:latin typeface="Tahoma" pitchFamily="34" charset="0"/>
              <a:ea typeface="Tahoma" pitchFamily="34" charset="0"/>
              <a:cs typeface="Tahoma" pitchFamily="34" charset="0"/>
            </a:rPr>
            <a:t>آزمونهای فرافکن</a:t>
          </a:r>
          <a:endParaRPr lang="en-US" sz="1300" kern="1200" dirty="0">
            <a:latin typeface="Tahoma" pitchFamily="34" charset="0"/>
            <a:ea typeface="Tahoma" pitchFamily="34" charset="0"/>
            <a:cs typeface="Tahoma" pitchFamily="34" charset="0"/>
          </a:endParaRPr>
        </a:p>
      </dsp:txBody>
      <dsp:txXfrm>
        <a:off x="127582" y="3016122"/>
        <a:ext cx="1139204" cy="723395"/>
      </dsp:txXfrm>
    </dsp:sp>
    <dsp:sp modelId="{33D47B2E-F8DD-4FB2-A99B-6DB94AC4963E}">
      <dsp:nvSpPr>
        <dsp:cNvPr id="0" name=""/>
        <dsp:cNvSpPr/>
      </dsp:nvSpPr>
      <dsp:spPr>
        <a:xfrm>
          <a:off x="1393366" y="2895872"/>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518092-7F07-462B-A4E7-6CF4C273BED9}">
      <dsp:nvSpPr>
        <dsp:cNvPr id="0" name=""/>
        <dsp:cNvSpPr/>
      </dsp:nvSpPr>
      <dsp:spPr>
        <a:xfrm>
          <a:off x="1519944" y="3016122"/>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dirty="0" smtClean="0">
              <a:latin typeface="Tahoma" pitchFamily="34" charset="0"/>
              <a:ea typeface="Tahoma" pitchFamily="34" charset="0"/>
              <a:cs typeface="Tahoma" pitchFamily="34" charset="0"/>
            </a:rPr>
            <a:t>آزمونهای تحلیلی</a:t>
          </a:r>
          <a:endParaRPr lang="en-US" sz="1300" kern="1200" dirty="0">
            <a:latin typeface="Tahoma" pitchFamily="34" charset="0"/>
            <a:ea typeface="Tahoma" pitchFamily="34" charset="0"/>
            <a:cs typeface="Tahoma" pitchFamily="34" charset="0"/>
          </a:endParaRPr>
        </a:p>
      </dsp:txBody>
      <dsp:txXfrm>
        <a:off x="1519944" y="3016122"/>
        <a:ext cx="1139204" cy="723395"/>
      </dsp:txXfrm>
    </dsp:sp>
    <dsp:sp modelId="{269B0AA9-E3AE-437D-8BFC-7DE45CA350B7}">
      <dsp:nvSpPr>
        <dsp:cNvPr id="0" name=""/>
        <dsp:cNvSpPr/>
      </dsp:nvSpPr>
      <dsp:spPr>
        <a:xfrm>
          <a:off x="3481908" y="1841158"/>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DEEA18-B193-418E-9899-1530B5A2B0C6}">
      <dsp:nvSpPr>
        <dsp:cNvPr id="0" name=""/>
        <dsp:cNvSpPr/>
      </dsp:nvSpPr>
      <dsp:spPr>
        <a:xfrm>
          <a:off x="3608486" y="1961408"/>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dirty="0" smtClean="0">
              <a:latin typeface="Tahoma" pitchFamily="34" charset="0"/>
              <a:ea typeface="Tahoma" pitchFamily="34" charset="0"/>
              <a:cs typeface="Tahoma" pitchFamily="34" charset="0"/>
            </a:rPr>
            <a:t>آزمونهای یادگیری</a:t>
          </a:r>
          <a:endParaRPr lang="en-US" sz="1300" kern="1200" dirty="0">
            <a:latin typeface="Tahoma" pitchFamily="34" charset="0"/>
            <a:ea typeface="Tahoma" pitchFamily="34" charset="0"/>
            <a:cs typeface="Tahoma" pitchFamily="34" charset="0"/>
          </a:endParaRPr>
        </a:p>
      </dsp:txBody>
      <dsp:txXfrm>
        <a:off x="3608486" y="1961408"/>
        <a:ext cx="1139204" cy="723395"/>
      </dsp:txXfrm>
    </dsp:sp>
    <dsp:sp modelId="{5012422F-C5EA-4C5A-A26A-3246931EBFE6}">
      <dsp:nvSpPr>
        <dsp:cNvPr id="0" name=""/>
        <dsp:cNvSpPr/>
      </dsp:nvSpPr>
      <dsp:spPr>
        <a:xfrm>
          <a:off x="2785727" y="2895872"/>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9492D2-5691-407D-BE0F-853D9EB053A2}">
      <dsp:nvSpPr>
        <dsp:cNvPr id="0" name=""/>
        <dsp:cNvSpPr/>
      </dsp:nvSpPr>
      <dsp:spPr>
        <a:xfrm>
          <a:off x="2912305" y="3016122"/>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dirty="0" smtClean="0">
              <a:latin typeface="Tahoma" pitchFamily="34" charset="0"/>
              <a:ea typeface="Tahoma" pitchFamily="34" charset="0"/>
              <a:cs typeface="Tahoma" pitchFamily="34" charset="0"/>
            </a:rPr>
            <a:t>آزمونهای معلومات</a:t>
          </a:r>
          <a:endParaRPr lang="en-US" sz="1300" kern="1200" dirty="0">
            <a:latin typeface="Tahoma" pitchFamily="34" charset="0"/>
            <a:ea typeface="Tahoma" pitchFamily="34" charset="0"/>
            <a:cs typeface="Tahoma" pitchFamily="34" charset="0"/>
          </a:endParaRPr>
        </a:p>
      </dsp:txBody>
      <dsp:txXfrm>
        <a:off x="2912305" y="3016122"/>
        <a:ext cx="1139204" cy="723395"/>
      </dsp:txXfrm>
    </dsp:sp>
    <dsp:sp modelId="{0A33BF06-3BB0-4F3A-ADD2-83ACBE5177BE}">
      <dsp:nvSpPr>
        <dsp:cNvPr id="0" name=""/>
        <dsp:cNvSpPr/>
      </dsp:nvSpPr>
      <dsp:spPr>
        <a:xfrm>
          <a:off x="4178089" y="2895872"/>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353D3D-360D-46C5-9DA8-369C44E6BBB2}">
      <dsp:nvSpPr>
        <dsp:cNvPr id="0" name=""/>
        <dsp:cNvSpPr/>
      </dsp:nvSpPr>
      <dsp:spPr>
        <a:xfrm>
          <a:off x="4304667" y="3016122"/>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dirty="0" smtClean="0">
              <a:latin typeface="Tahoma" pitchFamily="34" charset="0"/>
              <a:ea typeface="Tahoma" pitchFamily="34" charset="0"/>
              <a:cs typeface="Tahoma" pitchFamily="34" charset="0"/>
            </a:rPr>
            <a:t>آزمونهای مهارت</a:t>
          </a:r>
          <a:endParaRPr lang="en-US" sz="1300" kern="1200" dirty="0">
            <a:latin typeface="Tahoma" pitchFamily="34" charset="0"/>
            <a:ea typeface="Tahoma" pitchFamily="34" charset="0"/>
            <a:cs typeface="Tahoma" pitchFamily="34" charset="0"/>
          </a:endParaRPr>
        </a:p>
      </dsp:txBody>
      <dsp:txXfrm>
        <a:off x="4304667" y="3016122"/>
        <a:ext cx="1139204" cy="723395"/>
      </dsp:txXfrm>
    </dsp:sp>
    <dsp:sp modelId="{4F9B010E-D3DC-42DC-B95D-4F2495FA246E}">
      <dsp:nvSpPr>
        <dsp:cNvPr id="0" name=""/>
        <dsp:cNvSpPr/>
      </dsp:nvSpPr>
      <dsp:spPr>
        <a:xfrm>
          <a:off x="6266631" y="1841158"/>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BC2067-CFCE-4EFB-BCBB-020D567A188A}">
      <dsp:nvSpPr>
        <dsp:cNvPr id="0" name=""/>
        <dsp:cNvSpPr/>
      </dsp:nvSpPr>
      <dsp:spPr>
        <a:xfrm>
          <a:off x="6393209" y="1961408"/>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dirty="0" smtClean="0">
              <a:latin typeface="Tahoma" pitchFamily="34" charset="0"/>
              <a:ea typeface="Tahoma" pitchFamily="34" charset="0"/>
              <a:cs typeface="Tahoma" pitchFamily="34" charset="0"/>
            </a:rPr>
            <a:t>آزمونهای استعداد</a:t>
          </a:r>
          <a:endParaRPr lang="en-US" sz="1300" kern="1200" dirty="0">
            <a:latin typeface="Tahoma" pitchFamily="34" charset="0"/>
            <a:ea typeface="Tahoma" pitchFamily="34" charset="0"/>
            <a:cs typeface="Tahoma" pitchFamily="34" charset="0"/>
          </a:endParaRPr>
        </a:p>
      </dsp:txBody>
      <dsp:txXfrm>
        <a:off x="6393209" y="1961408"/>
        <a:ext cx="1139204" cy="723395"/>
      </dsp:txXfrm>
    </dsp:sp>
    <dsp:sp modelId="{6B5358F3-208D-4400-89F1-5E882E226CD7}">
      <dsp:nvSpPr>
        <dsp:cNvPr id="0" name=""/>
        <dsp:cNvSpPr/>
      </dsp:nvSpPr>
      <dsp:spPr>
        <a:xfrm>
          <a:off x="5570450" y="2895872"/>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0E05BD-09FE-4A85-B3E6-A61B856841AD}">
      <dsp:nvSpPr>
        <dsp:cNvPr id="0" name=""/>
        <dsp:cNvSpPr/>
      </dsp:nvSpPr>
      <dsp:spPr>
        <a:xfrm>
          <a:off x="5697029" y="3016122"/>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dirty="0" smtClean="0">
              <a:latin typeface="Tahoma" pitchFamily="34" charset="0"/>
              <a:ea typeface="Tahoma" pitchFamily="34" charset="0"/>
              <a:cs typeface="Tahoma" pitchFamily="34" charset="0"/>
            </a:rPr>
            <a:t>استعدادبدنی</a:t>
          </a:r>
          <a:endParaRPr lang="en-US" sz="1300" kern="1200" dirty="0">
            <a:latin typeface="Tahoma" pitchFamily="34" charset="0"/>
            <a:ea typeface="Tahoma" pitchFamily="34" charset="0"/>
            <a:cs typeface="Tahoma" pitchFamily="34" charset="0"/>
          </a:endParaRPr>
        </a:p>
      </dsp:txBody>
      <dsp:txXfrm>
        <a:off x="5697029" y="3016122"/>
        <a:ext cx="1139204" cy="723395"/>
      </dsp:txXfrm>
    </dsp:sp>
    <dsp:sp modelId="{91E88348-6359-456C-B77A-8397A494D263}">
      <dsp:nvSpPr>
        <dsp:cNvPr id="0" name=""/>
        <dsp:cNvSpPr/>
      </dsp:nvSpPr>
      <dsp:spPr>
        <a:xfrm>
          <a:off x="6962812" y="2895872"/>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482737-BE3F-4C55-BE65-B837447CDA3A}">
      <dsp:nvSpPr>
        <dsp:cNvPr id="0" name=""/>
        <dsp:cNvSpPr/>
      </dsp:nvSpPr>
      <dsp:spPr>
        <a:xfrm>
          <a:off x="7089390" y="3016122"/>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dirty="0" smtClean="0">
              <a:latin typeface="Tahoma" pitchFamily="34" charset="0"/>
              <a:ea typeface="Tahoma" pitchFamily="34" charset="0"/>
              <a:cs typeface="Tahoma" pitchFamily="34" charset="0"/>
            </a:rPr>
            <a:t>استعدادذهنی</a:t>
          </a:r>
          <a:endParaRPr lang="en-US" sz="1300" kern="1200" dirty="0">
            <a:latin typeface="Tahoma" pitchFamily="34" charset="0"/>
            <a:ea typeface="Tahoma" pitchFamily="34" charset="0"/>
            <a:cs typeface="Tahoma" pitchFamily="34" charset="0"/>
          </a:endParaRPr>
        </a:p>
      </dsp:txBody>
      <dsp:txXfrm>
        <a:off x="7089390" y="3016122"/>
        <a:ext cx="1139204" cy="72339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9EAC05-C010-4315-8BB1-4A0F62E91482}">
      <dsp:nvSpPr>
        <dsp:cNvPr id="0" name=""/>
        <dsp:cNvSpPr/>
      </dsp:nvSpPr>
      <dsp:spPr>
        <a:xfrm>
          <a:off x="6140053" y="2564553"/>
          <a:ext cx="1392361" cy="331318"/>
        </a:xfrm>
        <a:custGeom>
          <a:avLst/>
          <a:gdLst/>
          <a:ahLst/>
          <a:cxnLst/>
          <a:rect l="0" t="0" r="0" b="0"/>
          <a:pathLst>
            <a:path>
              <a:moveTo>
                <a:pt x="0" y="0"/>
              </a:moveTo>
              <a:lnTo>
                <a:pt x="0" y="225784"/>
              </a:lnTo>
              <a:lnTo>
                <a:pt x="1392361" y="225784"/>
              </a:lnTo>
              <a:lnTo>
                <a:pt x="1392361" y="331318"/>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71D154-1136-4431-AA0B-B9ECB6DBBFF9}">
      <dsp:nvSpPr>
        <dsp:cNvPr id="0" name=""/>
        <dsp:cNvSpPr/>
      </dsp:nvSpPr>
      <dsp:spPr>
        <a:xfrm>
          <a:off x="6094333" y="2564553"/>
          <a:ext cx="91440" cy="331318"/>
        </a:xfrm>
        <a:custGeom>
          <a:avLst/>
          <a:gdLst/>
          <a:ahLst/>
          <a:cxnLst/>
          <a:rect l="0" t="0" r="0" b="0"/>
          <a:pathLst>
            <a:path>
              <a:moveTo>
                <a:pt x="45720" y="0"/>
              </a:moveTo>
              <a:lnTo>
                <a:pt x="45720" y="331318"/>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C4E5A0-D974-4132-84B0-34B8603C8E06}">
      <dsp:nvSpPr>
        <dsp:cNvPr id="0" name=""/>
        <dsp:cNvSpPr/>
      </dsp:nvSpPr>
      <dsp:spPr>
        <a:xfrm>
          <a:off x="4747691" y="2564553"/>
          <a:ext cx="1392361" cy="331318"/>
        </a:xfrm>
        <a:custGeom>
          <a:avLst/>
          <a:gdLst/>
          <a:ahLst/>
          <a:cxnLst/>
          <a:rect l="0" t="0" r="0" b="0"/>
          <a:pathLst>
            <a:path>
              <a:moveTo>
                <a:pt x="1392361" y="0"/>
              </a:moveTo>
              <a:lnTo>
                <a:pt x="1392361" y="225784"/>
              </a:lnTo>
              <a:lnTo>
                <a:pt x="0" y="225784"/>
              </a:lnTo>
              <a:lnTo>
                <a:pt x="0" y="331318"/>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C8F970-C0DF-459C-96A0-C91505D612E2}">
      <dsp:nvSpPr>
        <dsp:cNvPr id="0" name=""/>
        <dsp:cNvSpPr/>
      </dsp:nvSpPr>
      <dsp:spPr>
        <a:xfrm>
          <a:off x="4051510" y="1509839"/>
          <a:ext cx="2088542" cy="331318"/>
        </a:xfrm>
        <a:custGeom>
          <a:avLst/>
          <a:gdLst/>
          <a:ahLst/>
          <a:cxnLst/>
          <a:rect l="0" t="0" r="0" b="0"/>
          <a:pathLst>
            <a:path>
              <a:moveTo>
                <a:pt x="0" y="0"/>
              </a:moveTo>
              <a:lnTo>
                <a:pt x="0" y="225784"/>
              </a:lnTo>
              <a:lnTo>
                <a:pt x="2088542" y="225784"/>
              </a:lnTo>
              <a:lnTo>
                <a:pt x="2088542" y="33131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6AA690-965B-428C-B270-022D1CB2B10B}">
      <dsp:nvSpPr>
        <dsp:cNvPr id="0" name=""/>
        <dsp:cNvSpPr/>
      </dsp:nvSpPr>
      <dsp:spPr>
        <a:xfrm>
          <a:off x="1962968" y="2564553"/>
          <a:ext cx="1392361" cy="331318"/>
        </a:xfrm>
        <a:custGeom>
          <a:avLst/>
          <a:gdLst/>
          <a:ahLst/>
          <a:cxnLst/>
          <a:rect l="0" t="0" r="0" b="0"/>
          <a:pathLst>
            <a:path>
              <a:moveTo>
                <a:pt x="0" y="0"/>
              </a:moveTo>
              <a:lnTo>
                <a:pt x="0" y="225784"/>
              </a:lnTo>
              <a:lnTo>
                <a:pt x="1392361" y="225784"/>
              </a:lnTo>
              <a:lnTo>
                <a:pt x="1392361" y="331318"/>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4B7D2-FD59-4A3B-B305-9FCA42A08399}">
      <dsp:nvSpPr>
        <dsp:cNvPr id="0" name=""/>
        <dsp:cNvSpPr/>
      </dsp:nvSpPr>
      <dsp:spPr>
        <a:xfrm>
          <a:off x="1917248" y="2564553"/>
          <a:ext cx="91440" cy="331318"/>
        </a:xfrm>
        <a:custGeom>
          <a:avLst/>
          <a:gdLst/>
          <a:ahLst/>
          <a:cxnLst/>
          <a:rect l="0" t="0" r="0" b="0"/>
          <a:pathLst>
            <a:path>
              <a:moveTo>
                <a:pt x="45720" y="0"/>
              </a:moveTo>
              <a:lnTo>
                <a:pt x="45720" y="331318"/>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0F9A8C-FF71-41B1-A50C-9363D19E3B3A}">
      <dsp:nvSpPr>
        <dsp:cNvPr id="0" name=""/>
        <dsp:cNvSpPr/>
      </dsp:nvSpPr>
      <dsp:spPr>
        <a:xfrm>
          <a:off x="570607" y="2564553"/>
          <a:ext cx="1392361" cy="331318"/>
        </a:xfrm>
        <a:custGeom>
          <a:avLst/>
          <a:gdLst/>
          <a:ahLst/>
          <a:cxnLst/>
          <a:rect l="0" t="0" r="0" b="0"/>
          <a:pathLst>
            <a:path>
              <a:moveTo>
                <a:pt x="1392361" y="0"/>
              </a:moveTo>
              <a:lnTo>
                <a:pt x="1392361" y="225784"/>
              </a:lnTo>
              <a:lnTo>
                <a:pt x="0" y="225784"/>
              </a:lnTo>
              <a:lnTo>
                <a:pt x="0" y="331318"/>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DA150C-CFF4-4666-8360-5BCA8ED345C3}">
      <dsp:nvSpPr>
        <dsp:cNvPr id="0" name=""/>
        <dsp:cNvSpPr/>
      </dsp:nvSpPr>
      <dsp:spPr>
        <a:xfrm>
          <a:off x="1962968" y="1509839"/>
          <a:ext cx="2088542" cy="331318"/>
        </a:xfrm>
        <a:custGeom>
          <a:avLst/>
          <a:gdLst/>
          <a:ahLst/>
          <a:cxnLst/>
          <a:rect l="0" t="0" r="0" b="0"/>
          <a:pathLst>
            <a:path>
              <a:moveTo>
                <a:pt x="2088542" y="0"/>
              </a:moveTo>
              <a:lnTo>
                <a:pt x="2088542" y="225784"/>
              </a:lnTo>
              <a:lnTo>
                <a:pt x="0" y="225784"/>
              </a:lnTo>
              <a:lnTo>
                <a:pt x="0" y="33131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1869F1-F113-4125-BEA6-8277BD765C64}">
      <dsp:nvSpPr>
        <dsp:cNvPr id="0" name=""/>
        <dsp:cNvSpPr/>
      </dsp:nvSpPr>
      <dsp:spPr>
        <a:xfrm>
          <a:off x="3481908" y="786444"/>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2908E6-357D-49B6-B5A2-111B01D45826}">
      <dsp:nvSpPr>
        <dsp:cNvPr id="0" name=""/>
        <dsp:cNvSpPr/>
      </dsp:nvSpPr>
      <dsp:spPr>
        <a:xfrm>
          <a:off x="3608486" y="906694"/>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a-IR" sz="1700" kern="1200" dirty="0" smtClean="0">
              <a:latin typeface="Tahoma" pitchFamily="34" charset="0"/>
              <a:ea typeface="Tahoma" pitchFamily="34" charset="0"/>
              <a:cs typeface="Tahoma" pitchFamily="34" charset="0"/>
            </a:rPr>
            <a:t>انواع آزمونها</a:t>
          </a:r>
          <a:endParaRPr lang="en-US" sz="1700" kern="1200" dirty="0">
            <a:latin typeface="Tahoma" pitchFamily="34" charset="0"/>
            <a:ea typeface="Tahoma" pitchFamily="34" charset="0"/>
            <a:cs typeface="Tahoma" pitchFamily="34" charset="0"/>
          </a:endParaRPr>
        </a:p>
      </dsp:txBody>
      <dsp:txXfrm>
        <a:off x="3608486" y="906694"/>
        <a:ext cx="1139204" cy="723395"/>
      </dsp:txXfrm>
    </dsp:sp>
    <dsp:sp modelId="{EE07EDCB-B6DB-49A1-AC18-974F7CFCC155}">
      <dsp:nvSpPr>
        <dsp:cNvPr id="0" name=""/>
        <dsp:cNvSpPr/>
      </dsp:nvSpPr>
      <dsp:spPr>
        <a:xfrm>
          <a:off x="1393366" y="1841158"/>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C245DA-AB6E-412C-9E2D-CB479F71C581}">
      <dsp:nvSpPr>
        <dsp:cNvPr id="0" name=""/>
        <dsp:cNvSpPr/>
      </dsp:nvSpPr>
      <dsp:spPr>
        <a:xfrm>
          <a:off x="1519944" y="1961408"/>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a-IR" sz="1700" kern="1200" dirty="0" smtClean="0">
              <a:latin typeface="Tahoma" pitchFamily="34" charset="0"/>
              <a:ea typeface="Tahoma" pitchFamily="34" charset="0"/>
              <a:cs typeface="Tahoma" pitchFamily="34" charset="0"/>
            </a:rPr>
            <a:t>آزمونهای شخصیت</a:t>
          </a:r>
          <a:endParaRPr lang="en-US" sz="1700" kern="1200" dirty="0">
            <a:latin typeface="Tahoma" pitchFamily="34" charset="0"/>
            <a:ea typeface="Tahoma" pitchFamily="34" charset="0"/>
            <a:cs typeface="Tahoma" pitchFamily="34" charset="0"/>
          </a:endParaRPr>
        </a:p>
      </dsp:txBody>
      <dsp:txXfrm>
        <a:off x="1519944" y="1961408"/>
        <a:ext cx="1139204" cy="723395"/>
      </dsp:txXfrm>
    </dsp:sp>
    <dsp:sp modelId="{193C2606-873C-4C30-9DC3-3CEB897B40A3}">
      <dsp:nvSpPr>
        <dsp:cNvPr id="0" name=""/>
        <dsp:cNvSpPr/>
      </dsp:nvSpPr>
      <dsp:spPr>
        <a:xfrm>
          <a:off x="1004" y="2895872"/>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5E25EC-ECA0-4978-84AB-080D59083FEB}">
      <dsp:nvSpPr>
        <dsp:cNvPr id="0" name=""/>
        <dsp:cNvSpPr/>
      </dsp:nvSpPr>
      <dsp:spPr>
        <a:xfrm>
          <a:off x="127582" y="3016122"/>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a-IR" sz="1700" kern="1200" dirty="0" smtClean="0">
              <a:latin typeface="Tahoma" pitchFamily="34" charset="0"/>
              <a:ea typeface="Tahoma" pitchFamily="34" charset="0"/>
              <a:cs typeface="Tahoma" pitchFamily="34" charset="0"/>
            </a:rPr>
            <a:t>آزمونهای فرافکن</a:t>
          </a:r>
          <a:endParaRPr lang="en-US" sz="1700" kern="1200" dirty="0">
            <a:latin typeface="Tahoma" pitchFamily="34" charset="0"/>
            <a:ea typeface="Tahoma" pitchFamily="34" charset="0"/>
            <a:cs typeface="Tahoma" pitchFamily="34" charset="0"/>
          </a:endParaRPr>
        </a:p>
      </dsp:txBody>
      <dsp:txXfrm>
        <a:off x="127582" y="3016122"/>
        <a:ext cx="1139204" cy="723395"/>
      </dsp:txXfrm>
    </dsp:sp>
    <dsp:sp modelId="{9946B742-5514-4508-83E2-2FB1A192AA22}">
      <dsp:nvSpPr>
        <dsp:cNvPr id="0" name=""/>
        <dsp:cNvSpPr/>
      </dsp:nvSpPr>
      <dsp:spPr>
        <a:xfrm>
          <a:off x="1393366" y="2895872"/>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DC3CE4-28A3-4C56-88F1-02FD42199BEF}">
      <dsp:nvSpPr>
        <dsp:cNvPr id="0" name=""/>
        <dsp:cNvSpPr/>
      </dsp:nvSpPr>
      <dsp:spPr>
        <a:xfrm>
          <a:off x="1519944" y="3016122"/>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a-IR" sz="1700" kern="1200" dirty="0" smtClean="0">
              <a:latin typeface="Tahoma" pitchFamily="34" charset="0"/>
              <a:ea typeface="Tahoma" pitchFamily="34" charset="0"/>
              <a:cs typeface="Tahoma" pitchFamily="34" charset="0"/>
            </a:rPr>
            <a:t>آزمونهای عینی</a:t>
          </a:r>
          <a:endParaRPr lang="en-US" sz="1700" kern="1200" dirty="0">
            <a:latin typeface="Tahoma" pitchFamily="34" charset="0"/>
            <a:ea typeface="Tahoma" pitchFamily="34" charset="0"/>
            <a:cs typeface="Tahoma" pitchFamily="34" charset="0"/>
          </a:endParaRPr>
        </a:p>
      </dsp:txBody>
      <dsp:txXfrm>
        <a:off x="1519944" y="3016122"/>
        <a:ext cx="1139204" cy="723395"/>
      </dsp:txXfrm>
    </dsp:sp>
    <dsp:sp modelId="{291B3097-9056-4BE7-BD76-C0CD99F4B378}">
      <dsp:nvSpPr>
        <dsp:cNvPr id="0" name=""/>
        <dsp:cNvSpPr/>
      </dsp:nvSpPr>
      <dsp:spPr>
        <a:xfrm>
          <a:off x="2785727" y="2895872"/>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C858ED-3006-4288-8A25-3865E587FD94}">
      <dsp:nvSpPr>
        <dsp:cNvPr id="0" name=""/>
        <dsp:cNvSpPr/>
      </dsp:nvSpPr>
      <dsp:spPr>
        <a:xfrm>
          <a:off x="2912305" y="3016122"/>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a-IR" sz="1700" kern="1200" dirty="0" smtClean="0">
              <a:latin typeface="Tahoma" pitchFamily="34" charset="0"/>
              <a:ea typeface="Tahoma" pitchFamily="34" charset="0"/>
              <a:cs typeface="Tahoma" pitchFamily="34" charset="0"/>
            </a:rPr>
            <a:t>پرسشنامه ها</a:t>
          </a:r>
          <a:endParaRPr lang="en-US" sz="1700" kern="1200" dirty="0">
            <a:latin typeface="Tahoma" pitchFamily="34" charset="0"/>
            <a:ea typeface="Tahoma" pitchFamily="34" charset="0"/>
            <a:cs typeface="Tahoma" pitchFamily="34" charset="0"/>
          </a:endParaRPr>
        </a:p>
      </dsp:txBody>
      <dsp:txXfrm>
        <a:off x="2912305" y="3016122"/>
        <a:ext cx="1139204" cy="723395"/>
      </dsp:txXfrm>
    </dsp:sp>
    <dsp:sp modelId="{273BE916-DA61-4E65-B0AE-0D8333581F8B}">
      <dsp:nvSpPr>
        <dsp:cNvPr id="0" name=""/>
        <dsp:cNvSpPr/>
      </dsp:nvSpPr>
      <dsp:spPr>
        <a:xfrm>
          <a:off x="5570450" y="1841158"/>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9A3824-B03F-4B90-90A0-32C14A3A6997}">
      <dsp:nvSpPr>
        <dsp:cNvPr id="0" name=""/>
        <dsp:cNvSpPr/>
      </dsp:nvSpPr>
      <dsp:spPr>
        <a:xfrm>
          <a:off x="5697029" y="1961408"/>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a-IR" sz="1700" kern="1200" dirty="0" smtClean="0">
              <a:latin typeface="Tahoma" pitchFamily="34" charset="0"/>
              <a:ea typeface="Tahoma" pitchFamily="34" charset="0"/>
              <a:cs typeface="Tahoma" pitchFamily="34" charset="0"/>
            </a:rPr>
            <a:t>آزمونهای کارایی</a:t>
          </a:r>
          <a:endParaRPr lang="en-US" sz="1700" kern="1200" dirty="0">
            <a:latin typeface="Tahoma" pitchFamily="34" charset="0"/>
            <a:ea typeface="Tahoma" pitchFamily="34" charset="0"/>
            <a:cs typeface="Tahoma" pitchFamily="34" charset="0"/>
          </a:endParaRPr>
        </a:p>
      </dsp:txBody>
      <dsp:txXfrm>
        <a:off x="5697029" y="1961408"/>
        <a:ext cx="1139204" cy="723395"/>
      </dsp:txXfrm>
    </dsp:sp>
    <dsp:sp modelId="{184153FF-4229-41E3-BC0B-F21AE9BCC928}">
      <dsp:nvSpPr>
        <dsp:cNvPr id="0" name=""/>
        <dsp:cNvSpPr/>
      </dsp:nvSpPr>
      <dsp:spPr>
        <a:xfrm>
          <a:off x="4178089" y="2895872"/>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35C2DD-0960-48C0-AD69-BFAFC9E03E82}">
      <dsp:nvSpPr>
        <dsp:cNvPr id="0" name=""/>
        <dsp:cNvSpPr/>
      </dsp:nvSpPr>
      <dsp:spPr>
        <a:xfrm>
          <a:off x="4304667" y="3016122"/>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a-IR" sz="1700" kern="1200" dirty="0" smtClean="0">
              <a:latin typeface="Tahoma" pitchFamily="34" charset="0"/>
              <a:ea typeface="Tahoma" pitchFamily="34" charset="0"/>
              <a:cs typeface="Tahoma" pitchFamily="34" charset="0"/>
            </a:rPr>
            <a:t> آزمونهای معلومات</a:t>
          </a:r>
          <a:endParaRPr lang="en-US" sz="1700" kern="1200" dirty="0">
            <a:latin typeface="Tahoma" pitchFamily="34" charset="0"/>
            <a:ea typeface="Tahoma" pitchFamily="34" charset="0"/>
            <a:cs typeface="Tahoma" pitchFamily="34" charset="0"/>
          </a:endParaRPr>
        </a:p>
      </dsp:txBody>
      <dsp:txXfrm>
        <a:off x="4304667" y="3016122"/>
        <a:ext cx="1139204" cy="723395"/>
      </dsp:txXfrm>
    </dsp:sp>
    <dsp:sp modelId="{C1ABDA08-D6BD-4191-AB39-2950350EF1E2}">
      <dsp:nvSpPr>
        <dsp:cNvPr id="0" name=""/>
        <dsp:cNvSpPr/>
      </dsp:nvSpPr>
      <dsp:spPr>
        <a:xfrm>
          <a:off x="5570450" y="2895872"/>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115345-9A96-468A-B529-142BB509C304}">
      <dsp:nvSpPr>
        <dsp:cNvPr id="0" name=""/>
        <dsp:cNvSpPr/>
      </dsp:nvSpPr>
      <dsp:spPr>
        <a:xfrm>
          <a:off x="5697029" y="3016122"/>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a-IR" sz="1700" kern="1200" dirty="0" smtClean="0">
              <a:latin typeface="Tahoma" pitchFamily="34" charset="0"/>
              <a:ea typeface="Tahoma" pitchFamily="34" charset="0"/>
              <a:cs typeface="Tahoma" pitchFamily="34" charset="0"/>
            </a:rPr>
            <a:t>آزمونهای استعداد</a:t>
          </a:r>
          <a:endParaRPr lang="en-US" sz="1700" kern="1200" dirty="0">
            <a:latin typeface="Tahoma" pitchFamily="34" charset="0"/>
            <a:ea typeface="Tahoma" pitchFamily="34" charset="0"/>
            <a:cs typeface="Tahoma" pitchFamily="34" charset="0"/>
          </a:endParaRPr>
        </a:p>
      </dsp:txBody>
      <dsp:txXfrm>
        <a:off x="5697029" y="3016122"/>
        <a:ext cx="1139204" cy="723395"/>
      </dsp:txXfrm>
    </dsp:sp>
    <dsp:sp modelId="{8BF6E75E-3515-40EC-83D1-76F1C430B539}">
      <dsp:nvSpPr>
        <dsp:cNvPr id="0" name=""/>
        <dsp:cNvSpPr/>
      </dsp:nvSpPr>
      <dsp:spPr>
        <a:xfrm>
          <a:off x="6962812" y="2895872"/>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420FD5-9E3C-4DBA-BD80-FD0F6517BF89}">
      <dsp:nvSpPr>
        <dsp:cNvPr id="0" name=""/>
        <dsp:cNvSpPr/>
      </dsp:nvSpPr>
      <dsp:spPr>
        <a:xfrm>
          <a:off x="7089390" y="3016122"/>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a-IR" sz="1700" kern="1200" dirty="0" smtClean="0">
              <a:latin typeface="Tahoma" pitchFamily="34" charset="0"/>
              <a:ea typeface="Tahoma" pitchFamily="34" charset="0"/>
              <a:cs typeface="Tahoma" pitchFamily="34" charset="0"/>
            </a:rPr>
            <a:t>آزمونهای هوش</a:t>
          </a:r>
          <a:endParaRPr lang="en-US" sz="1700" kern="1200" dirty="0">
            <a:latin typeface="Tahoma" pitchFamily="34" charset="0"/>
            <a:ea typeface="Tahoma" pitchFamily="34" charset="0"/>
            <a:cs typeface="Tahoma" pitchFamily="34" charset="0"/>
          </a:endParaRPr>
        </a:p>
      </dsp:txBody>
      <dsp:txXfrm>
        <a:off x="7089390" y="3016122"/>
        <a:ext cx="1139204" cy="72339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CFF928-8FB2-4FF3-9A8A-D33A3EA001CC}">
      <dsp:nvSpPr>
        <dsp:cNvPr id="0" name=""/>
        <dsp:cNvSpPr/>
      </dsp:nvSpPr>
      <dsp:spPr>
        <a:xfrm>
          <a:off x="6836233" y="2037196"/>
          <a:ext cx="696180" cy="331318"/>
        </a:xfrm>
        <a:custGeom>
          <a:avLst/>
          <a:gdLst/>
          <a:ahLst/>
          <a:cxnLst/>
          <a:rect l="0" t="0" r="0" b="0"/>
          <a:pathLst>
            <a:path>
              <a:moveTo>
                <a:pt x="0" y="0"/>
              </a:moveTo>
              <a:lnTo>
                <a:pt x="0" y="225784"/>
              </a:lnTo>
              <a:lnTo>
                <a:pt x="696180" y="225784"/>
              </a:lnTo>
              <a:lnTo>
                <a:pt x="696180" y="331318"/>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707A2F-A596-4ED9-804C-3AC3C7D6D020}">
      <dsp:nvSpPr>
        <dsp:cNvPr id="0" name=""/>
        <dsp:cNvSpPr/>
      </dsp:nvSpPr>
      <dsp:spPr>
        <a:xfrm>
          <a:off x="6140053" y="3091910"/>
          <a:ext cx="696180" cy="331318"/>
        </a:xfrm>
        <a:custGeom>
          <a:avLst/>
          <a:gdLst/>
          <a:ahLst/>
          <a:cxnLst/>
          <a:rect l="0" t="0" r="0" b="0"/>
          <a:pathLst>
            <a:path>
              <a:moveTo>
                <a:pt x="0" y="0"/>
              </a:moveTo>
              <a:lnTo>
                <a:pt x="0" y="225784"/>
              </a:lnTo>
              <a:lnTo>
                <a:pt x="696180" y="225784"/>
              </a:lnTo>
              <a:lnTo>
                <a:pt x="696180" y="331318"/>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005E74-A02D-48FB-82D0-8628D6E8DDEA}">
      <dsp:nvSpPr>
        <dsp:cNvPr id="0" name=""/>
        <dsp:cNvSpPr/>
      </dsp:nvSpPr>
      <dsp:spPr>
        <a:xfrm>
          <a:off x="5443872" y="3091910"/>
          <a:ext cx="696180" cy="331318"/>
        </a:xfrm>
        <a:custGeom>
          <a:avLst/>
          <a:gdLst/>
          <a:ahLst/>
          <a:cxnLst/>
          <a:rect l="0" t="0" r="0" b="0"/>
          <a:pathLst>
            <a:path>
              <a:moveTo>
                <a:pt x="696180" y="0"/>
              </a:moveTo>
              <a:lnTo>
                <a:pt x="696180" y="225784"/>
              </a:lnTo>
              <a:lnTo>
                <a:pt x="0" y="225784"/>
              </a:lnTo>
              <a:lnTo>
                <a:pt x="0" y="331318"/>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CBB459-4C06-480C-959C-91F1157996F0}">
      <dsp:nvSpPr>
        <dsp:cNvPr id="0" name=""/>
        <dsp:cNvSpPr/>
      </dsp:nvSpPr>
      <dsp:spPr>
        <a:xfrm>
          <a:off x="6140053" y="2037196"/>
          <a:ext cx="696180" cy="331318"/>
        </a:xfrm>
        <a:custGeom>
          <a:avLst/>
          <a:gdLst/>
          <a:ahLst/>
          <a:cxnLst/>
          <a:rect l="0" t="0" r="0" b="0"/>
          <a:pathLst>
            <a:path>
              <a:moveTo>
                <a:pt x="696180" y="0"/>
              </a:moveTo>
              <a:lnTo>
                <a:pt x="696180" y="225784"/>
              </a:lnTo>
              <a:lnTo>
                <a:pt x="0" y="225784"/>
              </a:lnTo>
              <a:lnTo>
                <a:pt x="0" y="331318"/>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2D3F6C-C41D-4E78-82B4-F6939DF45FA9}">
      <dsp:nvSpPr>
        <dsp:cNvPr id="0" name=""/>
        <dsp:cNvSpPr/>
      </dsp:nvSpPr>
      <dsp:spPr>
        <a:xfrm>
          <a:off x="4399601" y="982483"/>
          <a:ext cx="2436632" cy="331318"/>
        </a:xfrm>
        <a:custGeom>
          <a:avLst/>
          <a:gdLst/>
          <a:ahLst/>
          <a:cxnLst/>
          <a:rect l="0" t="0" r="0" b="0"/>
          <a:pathLst>
            <a:path>
              <a:moveTo>
                <a:pt x="0" y="0"/>
              </a:moveTo>
              <a:lnTo>
                <a:pt x="0" y="225784"/>
              </a:lnTo>
              <a:lnTo>
                <a:pt x="2436632" y="225784"/>
              </a:lnTo>
              <a:lnTo>
                <a:pt x="2436632" y="33131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56A48F-6E49-4102-94E5-04FBD3031930}">
      <dsp:nvSpPr>
        <dsp:cNvPr id="0" name=""/>
        <dsp:cNvSpPr/>
      </dsp:nvSpPr>
      <dsp:spPr>
        <a:xfrm>
          <a:off x="3355330" y="3091910"/>
          <a:ext cx="696180" cy="331318"/>
        </a:xfrm>
        <a:custGeom>
          <a:avLst/>
          <a:gdLst/>
          <a:ahLst/>
          <a:cxnLst/>
          <a:rect l="0" t="0" r="0" b="0"/>
          <a:pathLst>
            <a:path>
              <a:moveTo>
                <a:pt x="0" y="0"/>
              </a:moveTo>
              <a:lnTo>
                <a:pt x="0" y="225784"/>
              </a:lnTo>
              <a:lnTo>
                <a:pt x="696180" y="225784"/>
              </a:lnTo>
              <a:lnTo>
                <a:pt x="696180" y="331318"/>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4A3409-D651-467E-9606-BFF228C41712}">
      <dsp:nvSpPr>
        <dsp:cNvPr id="0" name=""/>
        <dsp:cNvSpPr/>
      </dsp:nvSpPr>
      <dsp:spPr>
        <a:xfrm>
          <a:off x="2659149" y="3091910"/>
          <a:ext cx="696180" cy="331318"/>
        </a:xfrm>
        <a:custGeom>
          <a:avLst/>
          <a:gdLst/>
          <a:ahLst/>
          <a:cxnLst/>
          <a:rect l="0" t="0" r="0" b="0"/>
          <a:pathLst>
            <a:path>
              <a:moveTo>
                <a:pt x="696180" y="0"/>
              </a:moveTo>
              <a:lnTo>
                <a:pt x="696180" y="225784"/>
              </a:lnTo>
              <a:lnTo>
                <a:pt x="0" y="225784"/>
              </a:lnTo>
              <a:lnTo>
                <a:pt x="0" y="331318"/>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A3102B-0871-4DEB-9519-0B885801FBDB}">
      <dsp:nvSpPr>
        <dsp:cNvPr id="0" name=""/>
        <dsp:cNvSpPr/>
      </dsp:nvSpPr>
      <dsp:spPr>
        <a:xfrm>
          <a:off x="1962968" y="2037196"/>
          <a:ext cx="1392361" cy="331318"/>
        </a:xfrm>
        <a:custGeom>
          <a:avLst/>
          <a:gdLst/>
          <a:ahLst/>
          <a:cxnLst/>
          <a:rect l="0" t="0" r="0" b="0"/>
          <a:pathLst>
            <a:path>
              <a:moveTo>
                <a:pt x="0" y="0"/>
              </a:moveTo>
              <a:lnTo>
                <a:pt x="0" y="225784"/>
              </a:lnTo>
              <a:lnTo>
                <a:pt x="1392361" y="225784"/>
              </a:lnTo>
              <a:lnTo>
                <a:pt x="1392361" y="331318"/>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0FBD0D-76F6-4E3A-8C53-87ACDE6C0C67}">
      <dsp:nvSpPr>
        <dsp:cNvPr id="0" name=""/>
        <dsp:cNvSpPr/>
      </dsp:nvSpPr>
      <dsp:spPr>
        <a:xfrm>
          <a:off x="1917248" y="2037196"/>
          <a:ext cx="91440" cy="331318"/>
        </a:xfrm>
        <a:custGeom>
          <a:avLst/>
          <a:gdLst/>
          <a:ahLst/>
          <a:cxnLst/>
          <a:rect l="0" t="0" r="0" b="0"/>
          <a:pathLst>
            <a:path>
              <a:moveTo>
                <a:pt x="45720" y="0"/>
              </a:moveTo>
              <a:lnTo>
                <a:pt x="45720" y="331318"/>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FDB4A0-EF5C-4DCE-B841-A8275FF5ED10}">
      <dsp:nvSpPr>
        <dsp:cNvPr id="0" name=""/>
        <dsp:cNvSpPr/>
      </dsp:nvSpPr>
      <dsp:spPr>
        <a:xfrm>
          <a:off x="570607" y="2037196"/>
          <a:ext cx="1392361" cy="331318"/>
        </a:xfrm>
        <a:custGeom>
          <a:avLst/>
          <a:gdLst/>
          <a:ahLst/>
          <a:cxnLst/>
          <a:rect l="0" t="0" r="0" b="0"/>
          <a:pathLst>
            <a:path>
              <a:moveTo>
                <a:pt x="1392361" y="0"/>
              </a:moveTo>
              <a:lnTo>
                <a:pt x="1392361" y="225784"/>
              </a:lnTo>
              <a:lnTo>
                <a:pt x="0" y="225784"/>
              </a:lnTo>
              <a:lnTo>
                <a:pt x="0" y="331318"/>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4C831A-250B-489C-B6B7-FF9BBB9F44EE}">
      <dsp:nvSpPr>
        <dsp:cNvPr id="0" name=""/>
        <dsp:cNvSpPr/>
      </dsp:nvSpPr>
      <dsp:spPr>
        <a:xfrm>
          <a:off x="1962968" y="982483"/>
          <a:ext cx="2436632" cy="331318"/>
        </a:xfrm>
        <a:custGeom>
          <a:avLst/>
          <a:gdLst/>
          <a:ahLst/>
          <a:cxnLst/>
          <a:rect l="0" t="0" r="0" b="0"/>
          <a:pathLst>
            <a:path>
              <a:moveTo>
                <a:pt x="2436632" y="0"/>
              </a:moveTo>
              <a:lnTo>
                <a:pt x="2436632" y="225784"/>
              </a:lnTo>
              <a:lnTo>
                <a:pt x="0" y="225784"/>
              </a:lnTo>
              <a:lnTo>
                <a:pt x="0" y="331318"/>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0AA874-9306-43A9-A6B2-FE488BFC096E}">
      <dsp:nvSpPr>
        <dsp:cNvPr id="0" name=""/>
        <dsp:cNvSpPr/>
      </dsp:nvSpPr>
      <dsp:spPr>
        <a:xfrm>
          <a:off x="3829998" y="259087"/>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57DB53-C7ED-4F8A-A353-C62DB24CA883}">
      <dsp:nvSpPr>
        <dsp:cNvPr id="0" name=""/>
        <dsp:cNvSpPr/>
      </dsp:nvSpPr>
      <dsp:spPr>
        <a:xfrm>
          <a:off x="3956577" y="379337"/>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dirty="0" smtClean="0">
              <a:latin typeface="Tahoma" pitchFamily="34" charset="0"/>
              <a:ea typeface="Tahoma" pitchFamily="34" charset="0"/>
              <a:cs typeface="Tahoma" pitchFamily="34" charset="0"/>
            </a:rPr>
            <a:t>انواع آزمون ها</a:t>
          </a:r>
          <a:endParaRPr lang="en-US" sz="1300" kern="1200" dirty="0">
            <a:latin typeface="Tahoma" pitchFamily="34" charset="0"/>
            <a:ea typeface="Tahoma" pitchFamily="34" charset="0"/>
            <a:cs typeface="Tahoma" pitchFamily="34" charset="0"/>
          </a:endParaRPr>
        </a:p>
      </dsp:txBody>
      <dsp:txXfrm>
        <a:off x="3956577" y="379337"/>
        <a:ext cx="1139204" cy="723395"/>
      </dsp:txXfrm>
    </dsp:sp>
    <dsp:sp modelId="{10E14481-122B-4CE7-8B40-9B1C78D090F7}">
      <dsp:nvSpPr>
        <dsp:cNvPr id="0" name=""/>
        <dsp:cNvSpPr/>
      </dsp:nvSpPr>
      <dsp:spPr>
        <a:xfrm>
          <a:off x="1393366" y="1313801"/>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4B778B-9A55-494C-9156-F4BC575808A7}">
      <dsp:nvSpPr>
        <dsp:cNvPr id="0" name=""/>
        <dsp:cNvSpPr/>
      </dsp:nvSpPr>
      <dsp:spPr>
        <a:xfrm>
          <a:off x="1519944" y="1434051"/>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dirty="0" smtClean="0">
              <a:latin typeface="Tahoma" pitchFamily="34" charset="0"/>
              <a:ea typeface="Tahoma" pitchFamily="34" charset="0"/>
              <a:cs typeface="Tahoma" pitchFamily="34" charset="0"/>
            </a:rPr>
            <a:t>آزمونهای</a:t>
          </a:r>
          <a:r>
            <a:rPr lang="fa-IR" sz="1300" kern="1200" baseline="0" dirty="0" smtClean="0">
              <a:latin typeface="Tahoma" pitchFamily="34" charset="0"/>
              <a:ea typeface="Tahoma" pitchFamily="34" charset="0"/>
              <a:cs typeface="Tahoma" pitchFamily="34" charset="0"/>
            </a:rPr>
            <a:t> عاطفی</a:t>
          </a:r>
          <a:endParaRPr lang="en-US" sz="1300" kern="1200" dirty="0">
            <a:latin typeface="Tahoma" pitchFamily="34" charset="0"/>
            <a:ea typeface="Tahoma" pitchFamily="34" charset="0"/>
            <a:cs typeface="Tahoma" pitchFamily="34" charset="0"/>
          </a:endParaRPr>
        </a:p>
      </dsp:txBody>
      <dsp:txXfrm>
        <a:off x="1519944" y="1434051"/>
        <a:ext cx="1139204" cy="723395"/>
      </dsp:txXfrm>
    </dsp:sp>
    <dsp:sp modelId="{E0A21DA1-3C2B-4FE4-9CB0-357AA3E3A6F2}">
      <dsp:nvSpPr>
        <dsp:cNvPr id="0" name=""/>
        <dsp:cNvSpPr/>
      </dsp:nvSpPr>
      <dsp:spPr>
        <a:xfrm>
          <a:off x="1004" y="2368515"/>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F68BEF-B3E2-451B-AF14-9B614B12C78F}">
      <dsp:nvSpPr>
        <dsp:cNvPr id="0" name=""/>
        <dsp:cNvSpPr/>
      </dsp:nvSpPr>
      <dsp:spPr>
        <a:xfrm>
          <a:off x="127582" y="2488765"/>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dirty="0" smtClean="0">
              <a:latin typeface="Tahoma" pitchFamily="34" charset="0"/>
              <a:ea typeface="Tahoma" pitchFamily="34" charset="0"/>
              <a:cs typeface="Tahoma" pitchFamily="34" charset="0"/>
            </a:rPr>
            <a:t>آزمونهای نگرش</a:t>
          </a:r>
          <a:endParaRPr lang="en-US" sz="1300" kern="1200" dirty="0">
            <a:latin typeface="Tahoma" pitchFamily="34" charset="0"/>
            <a:ea typeface="Tahoma" pitchFamily="34" charset="0"/>
            <a:cs typeface="Tahoma" pitchFamily="34" charset="0"/>
          </a:endParaRPr>
        </a:p>
      </dsp:txBody>
      <dsp:txXfrm>
        <a:off x="127582" y="2488765"/>
        <a:ext cx="1139204" cy="723395"/>
      </dsp:txXfrm>
    </dsp:sp>
    <dsp:sp modelId="{C940F82F-EC54-48AE-A553-E40CFB4404D5}">
      <dsp:nvSpPr>
        <dsp:cNvPr id="0" name=""/>
        <dsp:cNvSpPr/>
      </dsp:nvSpPr>
      <dsp:spPr>
        <a:xfrm>
          <a:off x="1393366" y="2368515"/>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3524B8-23F0-4CCD-91A2-88DB5A10140F}">
      <dsp:nvSpPr>
        <dsp:cNvPr id="0" name=""/>
        <dsp:cNvSpPr/>
      </dsp:nvSpPr>
      <dsp:spPr>
        <a:xfrm>
          <a:off x="1519944" y="2488765"/>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dirty="0" smtClean="0">
              <a:latin typeface="Tahoma" pitchFamily="34" charset="0"/>
              <a:ea typeface="Tahoma" pitchFamily="34" charset="0"/>
              <a:cs typeface="Tahoma" pitchFamily="34" charset="0"/>
            </a:rPr>
            <a:t>آزمونهای رغبت</a:t>
          </a:r>
          <a:endParaRPr lang="en-US" sz="1300" kern="1200" dirty="0">
            <a:latin typeface="Tahoma" pitchFamily="34" charset="0"/>
            <a:ea typeface="Tahoma" pitchFamily="34" charset="0"/>
            <a:cs typeface="Tahoma" pitchFamily="34" charset="0"/>
          </a:endParaRPr>
        </a:p>
      </dsp:txBody>
      <dsp:txXfrm>
        <a:off x="1519944" y="2488765"/>
        <a:ext cx="1139204" cy="723395"/>
      </dsp:txXfrm>
    </dsp:sp>
    <dsp:sp modelId="{9546C62E-422D-451A-975E-42CE4A7EDDA1}">
      <dsp:nvSpPr>
        <dsp:cNvPr id="0" name=""/>
        <dsp:cNvSpPr/>
      </dsp:nvSpPr>
      <dsp:spPr>
        <a:xfrm>
          <a:off x="2785727" y="2368515"/>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30F09F-06C9-47A1-A496-4385B4698E5C}">
      <dsp:nvSpPr>
        <dsp:cNvPr id="0" name=""/>
        <dsp:cNvSpPr/>
      </dsp:nvSpPr>
      <dsp:spPr>
        <a:xfrm>
          <a:off x="2912305" y="2488765"/>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dirty="0" smtClean="0">
              <a:latin typeface="Tahoma" pitchFamily="34" charset="0"/>
              <a:ea typeface="Tahoma" pitchFamily="34" charset="0"/>
              <a:cs typeface="Tahoma" pitchFamily="34" charset="0"/>
            </a:rPr>
            <a:t>آزمونهای شخصیت</a:t>
          </a:r>
          <a:endParaRPr lang="en-US" sz="1300" kern="1200" dirty="0">
            <a:latin typeface="Tahoma" pitchFamily="34" charset="0"/>
            <a:ea typeface="Tahoma" pitchFamily="34" charset="0"/>
            <a:cs typeface="Tahoma" pitchFamily="34" charset="0"/>
          </a:endParaRPr>
        </a:p>
      </dsp:txBody>
      <dsp:txXfrm>
        <a:off x="2912305" y="2488765"/>
        <a:ext cx="1139204" cy="723395"/>
      </dsp:txXfrm>
    </dsp:sp>
    <dsp:sp modelId="{A8E99C8E-996A-4915-8AEA-46A101B10CA0}">
      <dsp:nvSpPr>
        <dsp:cNvPr id="0" name=""/>
        <dsp:cNvSpPr/>
      </dsp:nvSpPr>
      <dsp:spPr>
        <a:xfrm>
          <a:off x="2089546" y="3423229"/>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AE2546-FA08-49C9-955F-51CD0AF1EC3B}">
      <dsp:nvSpPr>
        <dsp:cNvPr id="0" name=""/>
        <dsp:cNvSpPr/>
      </dsp:nvSpPr>
      <dsp:spPr>
        <a:xfrm>
          <a:off x="2216125" y="3543478"/>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dirty="0" smtClean="0">
              <a:latin typeface="Tahoma" pitchFamily="34" charset="0"/>
              <a:ea typeface="Tahoma" pitchFamily="34" charset="0"/>
              <a:cs typeface="Tahoma" pitchFamily="34" charset="0"/>
            </a:rPr>
            <a:t>تشخیص</a:t>
          </a:r>
          <a:endParaRPr lang="en-US" sz="1300" kern="1200" dirty="0">
            <a:latin typeface="Tahoma" pitchFamily="34" charset="0"/>
            <a:ea typeface="Tahoma" pitchFamily="34" charset="0"/>
            <a:cs typeface="Tahoma" pitchFamily="34" charset="0"/>
          </a:endParaRPr>
        </a:p>
      </dsp:txBody>
      <dsp:txXfrm>
        <a:off x="2216125" y="3543478"/>
        <a:ext cx="1139204" cy="723395"/>
      </dsp:txXfrm>
    </dsp:sp>
    <dsp:sp modelId="{D33596C0-B616-4E31-9A6F-39FADBAAEE6D}">
      <dsp:nvSpPr>
        <dsp:cNvPr id="0" name=""/>
        <dsp:cNvSpPr/>
      </dsp:nvSpPr>
      <dsp:spPr>
        <a:xfrm>
          <a:off x="3481908" y="3423229"/>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26512E-DADB-4137-9412-9FE89502A989}">
      <dsp:nvSpPr>
        <dsp:cNvPr id="0" name=""/>
        <dsp:cNvSpPr/>
      </dsp:nvSpPr>
      <dsp:spPr>
        <a:xfrm>
          <a:off x="3608486" y="3543478"/>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dirty="0" smtClean="0">
              <a:latin typeface="Tahoma" pitchFamily="34" charset="0"/>
              <a:ea typeface="Tahoma" pitchFamily="34" charset="0"/>
              <a:cs typeface="Tahoma" pitchFamily="34" charset="0"/>
            </a:rPr>
            <a:t>ارزیابی</a:t>
          </a:r>
          <a:endParaRPr lang="en-US" sz="1300" kern="1200" dirty="0">
            <a:latin typeface="Tahoma" pitchFamily="34" charset="0"/>
            <a:ea typeface="Tahoma" pitchFamily="34" charset="0"/>
            <a:cs typeface="Tahoma" pitchFamily="34" charset="0"/>
          </a:endParaRPr>
        </a:p>
      </dsp:txBody>
      <dsp:txXfrm>
        <a:off x="3608486" y="3543478"/>
        <a:ext cx="1139204" cy="723395"/>
      </dsp:txXfrm>
    </dsp:sp>
    <dsp:sp modelId="{10F12937-4CF5-453F-AF64-8DD182F2AE2C}">
      <dsp:nvSpPr>
        <dsp:cNvPr id="0" name=""/>
        <dsp:cNvSpPr/>
      </dsp:nvSpPr>
      <dsp:spPr>
        <a:xfrm>
          <a:off x="6266631" y="1313801"/>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112304-9376-46CF-8466-1678CB2FA088}">
      <dsp:nvSpPr>
        <dsp:cNvPr id="0" name=""/>
        <dsp:cNvSpPr/>
      </dsp:nvSpPr>
      <dsp:spPr>
        <a:xfrm>
          <a:off x="6393209" y="1434051"/>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dirty="0" smtClean="0">
              <a:latin typeface="Tahoma" pitchFamily="34" charset="0"/>
              <a:ea typeface="Tahoma" pitchFamily="34" charset="0"/>
              <a:cs typeface="Tahoma" pitchFamily="34" charset="0"/>
            </a:rPr>
            <a:t>آزمونهای توانایی</a:t>
          </a:r>
          <a:endParaRPr lang="en-US" sz="1300" kern="1200" dirty="0">
            <a:latin typeface="Tahoma" pitchFamily="34" charset="0"/>
            <a:ea typeface="Tahoma" pitchFamily="34" charset="0"/>
            <a:cs typeface="Tahoma" pitchFamily="34" charset="0"/>
          </a:endParaRPr>
        </a:p>
      </dsp:txBody>
      <dsp:txXfrm>
        <a:off x="6393209" y="1434051"/>
        <a:ext cx="1139204" cy="723395"/>
      </dsp:txXfrm>
    </dsp:sp>
    <dsp:sp modelId="{C0DB2936-4B95-42A2-970C-E98BFF14561D}">
      <dsp:nvSpPr>
        <dsp:cNvPr id="0" name=""/>
        <dsp:cNvSpPr/>
      </dsp:nvSpPr>
      <dsp:spPr>
        <a:xfrm>
          <a:off x="5570450" y="2368515"/>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DE00B4-70BE-4797-AA46-15C660A3CCFF}">
      <dsp:nvSpPr>
        <dsp:cNvPr id="0" name=""/>
        <dsp:cNvSpPr/>
      </dsp:nvSpPr>
      <dsp:spPr>
        <a:xfrm>
          <a:off x="5697029" y="2488765"/>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dirty="0" smtClean="0">
              <a:latin typeface="Tahoma" pitchFamily="34" charset="0"/>
              <a:ea typeface="Tahoma" pitchFamily="34" charset="0"/>
              <a:cs typeface="Tahoma" pitchFamily="34" charset="0"/>
            </a:rPr>
            <a:t>آزمونهای استعداد</a:t>
          </a:r>
          <a:endParaRPr lang="en-US" sz="1300" kern="1200" dirty="0">
            <a:latin typeface="Tahoma" pitchFamily="34" charset="0"/>
            <a:ea typeface="Tahoma" pitchFamily="34" charset="0"/>
            <a:cs typeface="Tahoma" pitchFamily="34" charset="0"/>
          </a:endParaRPr>
        </a:p>
      </dsp:txBody>
      <dsp:txXfrm>
        <a:off x="5697029" y="2488765"/>
        <a:ext cx="1139204" cy="723395"/>
      </dsp:txXfrm>
    </dsp:sp>
    <dsp:sp modelId="{9AF970E7-9E84-4A1C-9DE0-3230F2F1F8F5}">
      <dsp:nvSpPr>
        <dsp:cNvPr id="0" name=""/>
        <dsp:cNvSpPr/>
      </dsp:nvSpPr>
      <dsp:spPr>
        <a:xfrm>
          <a:off x="4874269" y="3423229"/>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6A9B94-8DBE-465F-A125-0E6470780B86}">
      <dsp:nvSpPr>
        <dsp:cNvPr id="0" name=""/>
        <dsp:cNvSpPr/>
      </dsp:nvSpPr>
      <dsp:spPr>
        <a:xfrm>
          <a:off x="5000848" y="3543478"/>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dirty="0" smtClean="0">
              <a:latin typeface="Tahoma" pitchFamily="34" charset="0"/>
              <a:ea typeface="Tahoma" pitchFamily="34" charset="0"/>
              <a:cs typeface="Tahoma" pitchFamily="34" charset="0"/>
            </a:rPr>
            <a:t>آزمونهای استعداد اختصاصی</a:t>
          </a:r>
          <a:endParaRPr lang="en-US" sz="1300" kern="1200" dirty="0">
            <a:latin typeface="Tahoma" pitchFamily="34" charset="0"/>
            <a:ea typeface="Tahoma" pitchFamily="34" charset="0"/>
            <a:cs typeface="Tahoma" pitchFamily="34" charset="0"/>
          </a:endParaRPr>
        </a:p>
      </dsp:txBody>
      <dsp:txXfrm>
        <a:off x="5000848" y="3543478"/>
        <a:ext cx="1139204" cy="723395"/>
      </dsp:txXfrm>
    </dsp:sp>
    <dsp:sp modelId="{7C4E7B93-1246-47D4-A718-79233A8BCBF4}">
      <dsp:nvSpPr>
        <dsp:cNvPr id="0" name=""/>
        <dsp:cNvSpPr/>
      </dsp:nvSpPr>
      <dsp:spPr>
        <a:xfrm>
          <a:off x="6266631" y="3423229"/>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721788-E941-48C6-A47E-15B8EEDEA9ED}">
      <dsp:nvSpPr>
        <dsp:cNvPr id="0" name=""/>
        <dsp:cNvSpPr/>
      </dsp:nvSpPr>
      <dsp:spPr>
        <a:xfrm>
          <a:off x="6393209" y="3543478"/>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dirty="0" smtClean="0">
              <a:latin typeface="Tahoma" pitchFamily="34" charset="0"/>
              <a:ea typeface="Tahoma" pitchFamily="34" charset="0"/>
              <a:cs typeface="Tahoma" pitchFamily="34" charset="0"/>
            </a:rPr>
            <a:t>آزمونهای استعداد کلی</a:t>
          </a:r>
          <a:endParaRPr lang="en-US" sz="1300" kern="1200" dirty="0">
            <a:latin typeface="Tahoma" pitchFamily="34" charset="0"/>
            <a:ea typeface="Tahoma" pitchFamily="34" charset="0"/>
            <a:cs typeface="Tahoma" pitchFamily="34" charset="0"/>
          </a:endParaRPr>
        </a:p>
      </dsp:txBody>
      <dsp:txXfrm>
        <a:off x="6393209" y="3543478"/>
        <a:ext cx="1139204" cy="723395"/>
      </dsp:txXfrm>
    </dsp:sp>
    <dsp:sp modelId="{910B82D6-CD2F-4EA5-8F85-BFC0FDF4D128}">
      <dsp:nvSpPr>
        <dsp:cNvPr id="0" name=""/>
        <dsp:cNvSpPr/>
      </dsp:nvSpPr>
      <dsp:spPr>
        <a:xfrm>
          <a:off x="6962812" y="2368515"/>
          <a:ext cx="1139204" cy="723395"/>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EFF0FA-34EF-49B5-BE0B-717BAACB7DCE}">
      <dsp:nvSpPr>
        <dsp:cNvPr id="0" name=""/>
        <dsp:cNvSpPr/>
      </dsp:nvSpPr>
      <dsp:spPr>
        <a:xfrm>
          <a:off x="7089390" y="2488765"/>
          <a:ext cx="1139204" cy="72339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a-IR" sz="1300" kern="1200" dirty="0" smtClean="0">
              <a:latin typeface="Tahoma" pitchFamily="34" charset="0"/>
              <a:ea typeface="Tahoma" pitchFamily="34" charset="0"/>
              <a:cs typeface="Tahoma" pitchFamily="34" charset="0"/>
            </a:rPr>
            <a:t>آزمونهای تحصیلی</a:t>
          </a:r>
          <a:endParaRPr lang="en-US" sz="1300" kern="1200" dirty="0">
            <a:latin typeface="Tahoma" pitchFamily="34" charset="0"/>
            <a:ea typeface="Tahoma" pitchFamily="34" charset="0"/>
            <a:cs typeface="Tahoma" pitchFamily="34" charset="0"/>
          </a:endParaRPr>
        </a:p>
      </dsp:txBody>
      <dsp:txXfrm>
        <a:off x="7089390" y="2488765"/>
        <a:ext cx="1139204" cy="72339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6875B8-45F5-49DF-BE46-42746A70422B}">
      <dsp:nvSpPr>
        <dsp:cNvPr id="0" name=""/>
        <dsp:cNvSpPr/>
      </dsp:nvSpPr>
      <dsp:spPr>
        <a:xfrm>
          <a:off x="5014799" y="2012981"/>
          <a:ext cx="999998" cy="499999"/>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latin typeface="Tahoma" pitchFamily="34" charset="0"/>
              <a:ea typeface="Tahoma" pitchFamily="34" charset="0"/>
              <a:cs typeface="Tahoma" pitchFamily="34" charset="0"/>
            </a:rPr>
            <a:t>انواع آزمونها</a:t>
          </a:r>
          <a:endParaRPr lang="en-US" sz="1600" kern="1200" dirty="0">
            <a:latin typeface="Tahoma" pitchFamily="34" charset="0"/>
            <a:ea typeface="Tahoma" pitchFamily="34" charset="0"/>
            <a:cs typeface="Tahoma" pitchFamily="34" charset="0"/>
          </a:endParaRPr>
        </a:p>
      </dsp:txBody>
      <dsp:txXfrm>
        <a:off x="5014799" y="2012981"/>
        <a:ext cx="999998" cy="499999"/>
      </dsp:txXfrm>
    </dsp:sp>
    <dsp:sp modelId="{10446FB1-766A-4CD3-B245-C64F8D6D364E}">
      <dsp:nvSpPr>
        <dsp:cNvPr id="0" name=""/>
        <dsp:cNvSpPr/>
      </dsp:nvSpPr>
      <dsp:spPr>
        <a:xfrm rot="15049260">
          <a:off x="4206010" y="1678038"/>
          <a:ext cx="1217578" cy="19885"/>
        </a:xfrm>
        <a:custGeom>
          <a:avLst/>
          <a:gdLst/>
          <a:ahLst/>
          <a:cxnLst/>
          <a:rect l="0" t="0" r="0" b="0"/>
          <a:pathLst>
            <a:path>
              <a:moveTo>
                <a:pt x="0" y="9942"/>
              </a:moveTo>
              <a:lnTo>
                <a:pt x="1217578" y="994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5049260">
        <a:off x="4784359" y="1657542"/>
        <a:ext cx="60878" cy="60878"/>
      </dsp:txXfrm>
    </dsp:sp>
    <dsp:sp modelId="{E4D3C03C-43EC-4AE2-BCA1-8C9384AF1B9D}">
      <dsp:nvSpPr>
        <dsp:cNvPr id="0" name=""/>
        <dsp:cNvSpPr/>
      </dsp:nvSpPr>
      <dsp:spPr>
        <a:xfrm>
          <a:off x="3614800" y="862982"/>
          <a:ext cx="999998" cy="499999"/>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latin typeface="Tahoma" pitchFamily="34" charset="0"/>
              <a:ea typeface="Tahoma" pitchFamily="34" charset="0"/>
              <a:cs typeface="Tahoma" pitchFamily="34" charset="0"/>
            </a:rPr>
            <a:t>هنجار مرجع</a:t>
          </a:r>
          <a:endParaRPr lang="en-US" sz="1600" kern="1200" dirty="0">
            <a:latin typeface="Tahoma" pitchFamily="34" charset="0"/>
            <a:ea typeface="Tahoma" pitchFamily="34" charset="0"/>
            <a:cs typeface="Tahoma" pitchFamily="34" charset="0"/>
          </a:endParaRPr>
        </a:p>
      </dsp:txBody>
      <dsp:txXfrm>
        <a:off x="3614800" y="862982"/>
        <a:ext cx="999998" cy="499999"/>
      </dsp:txXfrm>
    </dsp:sp>
    <dsp:sp modelId="{EE7F84FC-A9E5-4B49-97AA-09535627D7EC}">
      <dsp:nvSpPr>
        <dsp:cNvPr id="0" name=""/>
        <dsp:cNvSpPr/>
      </dsp:nvSpPr>
      <dsp:spPr>
        <a:xfrm rot="14707178">
          <a:off x="2939431" y="671790"/>
          <a:ext cx="950738" cy="19885"/>
        </a:xfrm>
        <a:custGeom>
          <a:avLst/>
          <a:gdLst/>
          <a:ahLst/>
          <a:cxnLst/>
          <a:rect l="0" t="0" r="0" b="0"/>
          <a:pathLst>
            <a:path>
              <a:moveTo>
                <a:pt x="0" y="9942"/>
              </a:moveTo>
              <a:lnTo>
                <a:pt x="950738" y="9942"/>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4707178">
        <a:off x="3391032" y="657964"/>
        <a:ext cx="47536" cy="47536"/>
      </dsp:txXfrm>
    </dsp:sp>
    <dsp:sp modelId="{081761E1-B0BD-46EB-A422-C80F1B8A7515}">
      <dsp:nvSpPr>
        <dsp:cNvPr id="0" name=""/>
        <dsp:cNvSpPr/>
      </dsp:nvSpPr>
      <dsp:spPr>
        <a:xfrm>
          <a:off x="2214802" y="483"/>
          <a:ext cx="999998" cy="499999"/>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latin typeface="Tahoma" pitchFamily="34" charset="0"/>
              <a:ea typeface="Tahoma" pitchFamily="34" charset="0"/>
              <a:cs typeface="Tahoma" pitchFamily="34" charset="0"/>
            </a:rPr>
            <a:t>آزمونهای استعداد</a:t>
          </a:r>
          <a:endParaRPr lang="en-US" sz="1600" kern="1200" dirty="0">
            <a:latin typeface="Tahoma" pitchFamily="34" charset="0"/>
            <a:ea typeface="Tahoma" pitchFamily="34" charset="0"/>
            <a:cs typeface="Tahoma" pitchFamily="34" charset="0"/>
          </a:endParaRPr>
        </a:p>
      </dsp:txBody>
      <dsp:txXfrm>
        <a:off x="2214802" y="483"/>
        <a:ext cx="999998" cy="499999"/>
      </dsp:txXfrm>
    </dsp:sp>
    <dsp:sp modelId="{312ED1CF-AAEA-423E-9A13-75D57AD504A4}">
      <dsp:nvSpPr>
        <dsp:cNvPr id="0" name=""/>
        <dsp:cNvSpPr/>
      </dsp:nvSpPr>
      <dsp:spPr>
        <a:xfrm rot="12942401">
          <a:off x="3168500" y="959289"/>
          <a:ext cx="492600" cy="19885"/>
        </a:xfrm>
        <a:custGeom>
          <a:avLst/>
          <a:gdLst/>
          <a:ahLst/>
          <a:cxnLst/>
          <a:rect l="0" t="0" r="0" b="0"/>
          <a:pathLst>
            <a:path>
              <a:moveTo>
                <a:pt x="0" y="9942"/>
              </a:moveTo>
              <a:lnTo>
                <a:pt x="492600" y="9942"/>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2942401">
        <a:off x="3402485" y="956917"/>
        <a:ext cx="24630" cy="24630"/>
      </dsp:txXfrm>
    </dsp:sp>
    <dsp:sp modelId="{428DD3EC-9E66-44EE-9741-AA1E988A73AD}">
      <dsp:nvSpPr>
        <dsp:cNvPr id="0" name=""/>
        <dsp:cNvSpPr/>
      </dsp:nvSpPr>
      <dsp:spPr>
        <a:xfrm>
          <a:off x="2214802" y="575482"/>
          <a:ext cx="999998" cy="499999"/>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latin typeface="Tahoma" pitchFamily="34" charset="0"/>
              <a:ea typeface="Tahoma" pitchFamily="34" charset="0"/>
              <a:cs typeface="Tahoma" pitchFamily="34" charset="0"/>
            </a:rPr>
            <a:t>آزمونهای شخصیت</a:t>
          </a:r>
          <a:endParaRPr lang="en-US" sz="1600" kern="1200" dirty="0">
            <a:latin typeface="Tahoma" pitchFamily="34" charset="0"/>
            <a:ea typeface="Tahoma" pitchFamily="34" charset="0"/>
            <a:cs typeface="Tahoma" pitchFamily="34" charset="0"/>
          </a:endParaRPr>
        </a:p>
      </dsp:txBody>
      <dsp:txXfrm>
        <a:off x="2214802" y="575482"/>
        <a:ext cx="999998" cy="499999"/>
      </dsp:txXfrm>
    </dsp:sp>
    <dsp:sp modelId="{825E6511-C9FE-49F3-B830-1D6D4D6053E6}">
      <dsp:nvSpPr>
        <dsp:cNvPr id="0" name=""/>
        <dsp:cNvSpPr/>
      </dsp:nvSpPr>
      <dsp:spPr>
        <a:xfrm rot="8657599">
          <a:off x="3168500" y="1246789"/>
          <a:ext cx="492600" cy="19885"/>
        </a:xfrm>
        <a:custGeom>
          <a:avLst/>
          <a:gdLst/>
          <a:ahLst/>
          <a:cxnLst/>
          <a:rect l="0" t="0" r="0" b="0"/>
          <a:pathLst>
            <a:path>
              <a:moveTo>
                <a:pt x="0" y="9942"/>
              </a:moveTo>
              <a:lnTo>
                <a:pt x="492600" y="9942"/>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8657599">
        <a:off x="3402485" y="1244417"/>
        <a:ext cx="24630" cy="24630"/>
      </dsp:txXfrm>
    </dsp:sp>
    <dsp:sp modelId="{DDCADE06-AEA7-45A6-99C7-A2E18F9F52D1}">
      <dsp:nvSpPr>
        <dsp:cNvPr id="0" name=""/>
        <dsp:cNvSpPr/>
      </dsp:nvSpPr>
      <dsp:spPr>
        <a:xfrm>
          <a:off x="2214802" y="1150482"/>
          <a:ext cx="999998" cy="499999"/>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latin typeface="Tahoma" pitchFamily="34" charset="0"/>
              <a:ea typeface="Tahoma" pitchFamily="34" charset="0"/>
              <a:cs typeface="Tahoma" pitchFamily="34" charset="0"/>
            </a:rPr>
            <a:t>آزمونهای نگرش</a:t>
          </a:r>
          <a:endParaRPr lang="en-US" sz="1600" kern="1200" dirty="0">
            <a:latin typeface="Tahoma" pitchFamily="34" charset="0"/>
            <a:ea typeface="Tahoma" pitchFamily="34" charset="0"/>
            <a:cs typeface="Tahoma" pitchFamily="34" charset="0"/>
          </a:endParaRPr>
        </a:p>
      </dsp:txBody>
      <dsp:txXfrm>
        <a:off x="2214802" y="1150482"/>
        <a:ext cx="999998" cy="499999"/>
      </dsp:txXfrm>
    </dsp:sp>
    <dsp:sp modelId="{1E65E939-B8DE-4208-88B1-34835B467026}">
      <dsp:nvSpPr>
        <dsp:cNvPr id="0" name=""/>
        <dsp:cNvSpPr/>
      </dsp:nvSpPr>
      <dsp:spPr>
        <a:xfrm rot="6892822">
          <a:off x="2939431" y="1534289"/>
          <a:ext cx="950738" cy="19885"/>
        </a:xfrm>
        <a:custGeom>
          <a:avLst/>
          <a:gdLst/>
          <a:ahLst/>
          <a:cxnLst/>
          <a:rect l="0" t="0" r="0" b="0"/>
          <a:pathLst>
            <a:path>
              <a:moveTo>
                <a:pt x="0" y="9942"/>
              </a:moveTo>
              <a:lnTo>
                <a:pt x="950738" y="9942"/>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6892822">
        <a:off x="3391032" y="1520463"/>
        <a:ext cx="47536" cy="47536"/>
      </dsp:txXfrm>
    </dsp:sp>
    <dsp:sp modelId="{E8860EC6-F926-44EF-B8F4-5C5036D4E966}">
      <dsp:nvSpPr>
        <dsp:cNvPr id="0" name=""/>
        <dsp:cNvSpPr/>
      </dsp:nvSpPr>
      <dsp:spPr>
        <a:xfrm>
          <a:off x="2214802" y="1725481"/>
          <a:ext cx="999998" cy="499999"/>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latin typeface="Tahoma" pitchFamily="34" charset="0"/>
              <a:ea typeface="Tahoma" pitchFamily="34" charset="0"/>
              <a:cs typeface="Tahoma" pitchFamily="34" charset="0"/>
            </a:rPr>
            <a:t>آزمونهای رغبت</a:t>
          </a:r>
          <a:endParaRPr lang="en-US" sz="1600" kern="1200" dirty="0">
            <a:latin typeface="Tahoma" pitchFamily="34" charset="0"/>
            <a:ea typeface="Tahoma" pitchFamily="34" charset="0"/>
            <a:cs typeface="Tahoma" pitchFamily="34" charset="0"/>
          </a:endParaRPr>
        </a:p>
      </dsp:txBody>
      <dsp:txXfrm>
        <a:off x="2214802" y="1725481"/>
        <a:ext cx="999998" cy="499999"/>
      </dsp:txXfrm>
    </dsp:sp>
    <dsp:sp modelId="{EF157C42-F239-465E-8DCD-1FE82245D731}">
      <dsp:nvSpPr>
        <dsp:cNvPr id="0" name=""/>
        <dsp:cNvSpPr/>
      </dsp:nvSpPr>
      <dsp:spPr>
        <a:xfrm rot="6550740">
          <a:off x="4206010" y="2828037"/>
          <a:ext cx="1217578" cy="19885"/>
        </a:xfrm>
        <a:custGeom>
          <a:avLst/>
          <a:gdLst/>
          <a:ahLst/>
          <a:cxnLst/>
          <a:rect l="0" t="0" r="0" b="0"/>
          <a:pathLst>
            <a:path>
              <a:moveTo>
                <a:pt x="0" y="9942"/>
              </a:moveTo>
              <a:lnTo>
                <a:pt x="1217578" y="994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6550740">
        <a:off x="4784359" y="2807540"/>
        <a:ext cx="60878" cy="60878"/>
      </dsp:txXfrm>
    </dsp:sp>
    <dsp:sp modelId="{8255B253-4BE4-4CD9-ACD5-CA7FAD58D9C4}">
      <dsp:nvSpPr>
        <dsp:cNvPr id="0" name=""/>
        <dsp:cNvSpPr/>
      </dsp:nvSpPr>
      <dsp:spPr>
        <a:xfrm>
          <a:off x="3614800" y="3162980"/>
          <a:ext cx="999998" cy="499999"/>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latin typeface="Tahoma" pitchFamily="34" charset="0"/>
              <a:ea typeface="Tahoma" pitchFamily="34" charset="0"/>
              <a:cs typeface="Tahoma" pitchFamily="34" charset="0"/>
            </a:rPr>
            <a:t>ملاک مرجع</a:t>
          </a:r>
          <a:endParaRPr lang="en-US" sz="1600" kern="1200" dirty="0">
            <a:latin typeface="Tahoma" pitchFamily="34" charset="0"/>
            <a:ea typeface="Tahoma" pitchFamily="34" charset="0"/>
            <a:cs typeface="Tahoma" pitchFamily="34" charset="0"/>
          </a:endParaRPr>
        </a:p>
      </dsp:txBody>
      <dsp:txXfrm>
        <a:off x="3614800" y="3162980"/>
        <a:ext cx="999998" cy="499999"/>
      </dsp:txXfrm>
    </dsp:sp>
    <dsp:sp modelId="{97BF9F0F-8E81-48D5-A32D-7A897F17B9F3}">
      <dsp:nvSpPr>
        <dsp:cNvPr id="0" name=""/>
        <dsp:cNvSpPr/>
      </dsp:nvSpPr>
      <dsp:spPr>
        <a:xfrm rot="14707178">
          <a:off x="2939431" y="2971787"/>
          <a:ext cx="950738" cy="19885"/>
        </a:xfrm>
        <a:custGeom>
          <a:avLst/>
          <a:gdLst/>
          <a:ahLst/>
          <a:cxnLst/>
          <a:rect l="0" t="0" r="0" b="0"/>
          <a:pathLst>
            <a:path>
              <a:moveTo>
                <a:pt x="0" y="9942"/>
              </a:moveTo>
              <a:lnTo>
                <a:pt x="950738" y="9942"/>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4707178">
        <a:off x="3391032" y="2957961"/>
        <a:ext cx="47536" cy="47536"/>
      </dsp:txXfrm>
    </dsp:sp>
    <dsp:sp modelId="{E16715B2-B4D1-473B-9BA0-A292A52885A5}">
      <dsp:nvSpPr>
        <dsp:cNvPr id="0" name=""/>
        <dsp:cNvSpPr/>
      </dsp:nvSpPr>
      <dsp:spPr>
        <a:xfrm>
          <a:off x="2214802" y="2300480"/>
          <a:ext cx="999998" cy="499999"/>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latin typeface="Tahoma" pitchFamily="34" charset="0"/>
              <a:ea typeface="Tahoma" pitchFamily="34" charset="0"/>
              <a:cs typeface="Tahoma" pitchFamily="34" charset="0"/>
            </a:rPr>
            <a:t>آزمونهای تحصیلی</a:t>
          </a:r>
          <a:endParaRPr lang="en-US" sz="1600" kern="1200" dirty="0">
            <a:latin typeface="Tahoma" pitchFamily="34" charset="0"/>
            <a:ea typeface="Tahoma" pitchFamily="34" charset="0"/>
            <a:cs typeface="Tahoma" pitchFamily="34" charset="0"/>
          </a:endParaRPr>
        </a:p>
      </dsp:txBody>
      <dsp:txXfrm>
        <a:off x="2214802" y="2300480"/>
        <a:ext cx="999998" cy="499999"/>
      </dsp:txXfrm>
    </dsp:sp>
    <dsp:sp modelId="{41A2FD4C-4318-43E4-BABF-783368D237AA}">
      <dsp:nvSpPr>
        <dsp:cNvPr id="0" name=""/>
        <dsp:cNvSpPr/>
      </dsp:nvSpPr>
      <dsp:spPr>
        <a:xfrm rot="12942401">
          <a:off x="3168500" y="3259287"/>
          <a:ext cx="492600" cy="19885"/>
        </a:xfrm>
        <a:custGeom>
          <a:avLst/>
          <a:gdLst/>
          <a:ahLst/>
          <a:cxnLst/>
          <a:rect l="0" t="0" r="0" b="0"/>
          <a:pathLst>
            <a:path>
              <a:moveTo>
                <a:pt x="0" y="9942"/>
              </a:moveTo>
              <a:lnTo>
                <a:pt x="492600" y="9942"/>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2942401">
        <a:off x="3402485" y="3256914"/>
        <a:ext cx="24630" cy="24630"/>
      </dsp:txXfrm>
    </dsp:sp>
    <dsp:sp modelId="{480D4E91-8602-4C5C-95EF-E05C751E198E}">
      <dsp:nvSpPr>
        <dsp:cNvPr id="0" name=""/>
        <dsp:cNvSpPr/>
      </dsp:nvSpPr>
      <dsp:spPr>
        <a:xfrm>
          <a:off x="2214802" y="2875480"/>
          <a:ext cx="999998" cy="499999"/>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latin typeface="Tahoma" pitchFamily="34" charset="0"/>
              <a:ea typeface="Tahoma" pitchFamily="34" charset="0"/>
              <a:cs typeface="Tahoma" pitchFamily="34" charset="0"/>
            </a:rPr>
            <a:t>آزمونهای شخصیت</a:t>
          </a:r>
          <a:endParaRPr lang="en-US" sz="1600" kern="1200" dirty="0">
            <a:latin typeface="Tahoma" pitchFamily="34" charset="0"/>
            <a:ea typeface="Tahoma" pitchFamily="34" charset="0"/>
            <a:cs typeface="Tahoma" pitchFamily="34" charset="0"/>
          </a:endParaRPr>
        </a:p>
      </dsp:txBody>
      <dsp:txXfrm>
        <a:off x="2214802" y="2875480"/>
        <a:ext cx="999998" cy="499999"/>
      </dsp:txXfrm>
    </dsp:sp>
    <dsp:sp modelId="{F5F6EB7E-C3F2-4DDC-8A46-F17D25EDEB5E}">
      <dsp:nvSpPr>
        <dsp:cNvPr id="0" name=""/>
        <dsp:cNvSpPr/>
      </dsp:nvSpPr>
      <dsp:spPr>
        <a:xfrm rot="8657599">
          <a:off x="3168500" y="3546786"/>
          <a:ext cx="492600" cy="19885"/>
        </a:xfrm>
        <a:custGeom>
          <a:avLst/>
          <a:gdLst/>
          <a:ahLst/>
          <a:cxnLst/>
          <a:rect l="0" t="0" r="0" b="0"/>
          <a:pathLst>
            <a:path>
              <a:moveTo>
                <a:pt x="0" y="9942"/>
              </a:moveTo>
              <a:lnTo>
                <a:pt x="492600" y="9942"/>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8657599">
        <a:off x="3402485" y="3544414"/>
        <a:ext cx="24630" cy="24630"/>
      </dsp:txXfrm>
    </dsp:sp>
    <dsp:sp modelId="{430C3797-8B5C-45ED-84E7-C04AD6500874}">
      <dsp:nvSpPr>
        <dsp:cNvPr id="0" name=""/>
        <dsp:cNvSpPr/>
      </dsp:nvSpPr>
      <dsp:spPr>
        <a:xfrm>
          <a:off x="2214802" y="3450479"/>
          <a:ext cx="999998" cy="499999"/>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latin typeface="Tahoma" pitchFamily="34" charset="0"/>
              <a:ea typeface="Tahoma" pitchFamily="34" charset="0"/>
              <a:cs typeface="Tahoma" pitchFamily="34" charset="0"/>
            </a:rPr>
            <a:t>آزمونهای نگرش</a:t>
          </a:r>
          <a:endParaRPr lang="en-US" sz="1600" kern="1200" dirty="0">
            <a:latin typeface="Tahoma" pitchFamily="34" charset="0"/>
            <a:ea typeface="Tahoma" pitchFamily="34" charset="0"/>
            <a:cs typeface="Tahoma" pitchFamily="34" charset="0"/>
          </a:endParaRPr>
        </a:p>
      </dsp:txBody>
      <dsp:txXfrm>
        <a:off x="2214802" y="3450479"/>
        <a:ext cx="999998" cy="499999"/>
      </dsp:txXfrm>
    </dsp:sp>
    <dsp:sp modelId="{80AA126F-442C-4F35-A453-32A764B407A5}">
      <dsp:nvSpPr>
        <dsp:cNvPr id="0" name=""/>
        <dsp:cNvSpPr/>
      </dsp:nvSpPr>
      <dsp:spPr>
        <a:xfrm rot="6892822">
          <a:off x="2939431" y="3834286"/>
          <a:ext cx="950738" cy="19885"/>
        </a:xfrm>
        <a:custGeom>
          <a:avLst/>
          <a:gdLst/>
          <a:ahLst/>
          <a:cxnLst/>
          <a:rect l="0" t="0" r="0" b="0"/>
          <a:pathLst>
            <a:path>
              <a:moveTo>
                <a:pt x="0" y="9942"/>
              </a:moveTo>
              <a:lnTo>
                <a:pt x="950738" y="9942"/>
              </a:lnTo>
            </a:path>
          </a:pathLst>
        </a:custGeom>
        <a:noFill/>
        <a:ln w="55000" cap="flat" cmpd="thickThin"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6892822">
        <a:off x="3391032" y="3820460"/>
        <a:ext cx="47536" cy="47536"/>
      </dsp:txXfrm>
    </dsp:sp>
    <dsp:sp modelId="{7B001FF0-44C0-47E7-A1FD-1492309E5A60}">
      <dsp:nvSpPr>
        <dsp:cNvPr id="0" name=""/>
        <dsp:cNvSpPr/>
      </dsp:nvSpPr>
      <dsp:spPr>
        <a:xfrm>
          <a:off x="2214802" y="4025479"/>
          <a:ext cx="999998" cy="499999"/>
        </a:xfrm>
        <a:prstGeom prst="roundRect">
          <a:avLst>
            <a:gd name="adj" fmla="val 10000"/>
          </a:avLst>
        </a:prstGeom>
        <a:gradFill rotWithShape="0">
          <a:gsLst>
            <a:gs pos="0">
              <a:schemeClr val="accent1">
                <a:hueOff val="0"/>
                <a:satOff val="0"/>
                <a:lumOff val="0"/>
                <a:alphaOff val="0"/>
                <a:tint val="62000"/>
                <a:satMod val="180000"/>
              </a:schemeClr>
            </a:gs>
            <a:gs pos="65000">
              <a:schemeClr val="accent1">
                <a:hueOff val="0"/>
                <a:satOff val="0"/>
                <a:lumOff val="0"/>
                <a:alphaOff val="0"/>
                <a:tint val="32000"/>
                <a:satMod val="250000"/>
              </a:schemeClr>
            </a:gs>
            <a:gs pos="100000">
              <a:schemeClr val="accent1">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latin typeface="Tahoma" pitchFamily="34" charset="0"/>
              <a:ea typeface="Tahoma" pitchFamily="34" charset="0"/>
              <a:cs typeface="Tahoma" pitchFamily="34" charset="0"/>
            </a:rPr>
            <a:t>آزمونهای رغبت</a:t>
          </a:r>
          <a:endParaRPr lang="en-US" sz="1600" kern="1200" dirty="0">
            <a:latin typeface="Tahoma" pitchFamily="34" charset="0"/>
            <a:ea typeface="Tahoma" pitchFamily="34" charset="0"/>
            <a:cs typeface="Tahoma" pitchFamily="34" charset="0"/>
          </a:endParaRPr>
        </a:p>
      </dsp:txBody>
      <dsp:txXfrm>
        <a:off x="2214802" y="4025479"/>
        <a:ext cx="999998" cy="4999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0A2A4A-AF4C-422D-B11C-EAD77A43220D}" type="datetimeFigureOut">
              <a:rPr lang="en-US" smtClean="0"/>
              <a:pPr/>
              <a:t>9/30/2012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E79DB9-10AF-4F35-B4C5-F7930719C6B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E79DB9-10AF-4F35-B4C5-F7930719C6BC}"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E79DB9-10AF-4F35-B4C5-F7930719C6BC}" type="slidenum">
              <a:rPr lang="en-US" smtClean="0"/>
              <a:pPr/>
              <a:t>40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1B572AD-2A19-4866-A8AC-EBDA9A70DE95}" type="datetimeFigureOut">
              <a:rPr lang="en-US" smtClean="0"/>
              <a:pPr/>
              <a:t>9/30/2012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CD94D5E-0051-4C26-9565-5350DAEF3E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1B572AD-2A19-4866-A8AC-EBDA9A70DE95}" type="datetimeFigureOut">
              <a:rPr lang="en-US" smtClean="0"/>
              <a:pPr/>
              <a:t>9/30/2012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CD94D5E-0051-4C26-9565-5350DAEF3E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1B572AD-2A19-4866-A8AC-EBDA9A70DE95}" type="datetimeFigureOut">
              <a:rPr lang="en-US" smtClean="0"/>
              <a:pPr/>
              <a:t>9/30/2012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CD94D5E-0051-4C26-9565-5350DAEF3E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1B572AD-2A19-4866-A8AC-EBDA9A70DE95}" type="datetimeFigureOut">
              <a:rPr lang="en-US" smtClean="0"/>
              <a:pPr/>
              <a:t>9/30/2012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CD94D5E-0051-4C26-9565-5350DAEF3E88}"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1B572AD-2A19-4866-A8AC-EBDA9A70DE95}" type="datetimeFigureOut">
              <a:rPr lang="en-US" smtClean="0"/>
              <a:pPr/>
              <a:t>9/30/2012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CD94D5E-0051-4C26-9565-5350DAEF3E8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1B572AD-2A19-4866-A8AC-EBDA9A70DE95}" type="datetimeFigureOut">
              <a:rPr lang="en-US" smtClean="0"/>
              <a:pPr/>
              <a:t>9/30/2012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CD94D5E-0051-4C26-9565-5350DAEF3E88}"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1B572AD-2A19-4866-A8AC-EBDA9A70DE95}" type="datetimeFigureOut">
              <a:rPr lang="en-US" smtClean="0"/>
              <a:pPr/>
              <a:t>9/30/2012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CD94D5E-0051-4C26-9565-5350DAEF3E8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1B572AD-2A19-4866-A8AC-EBDA9A70DE95}" type="datetimeFigureOut">
              <a:rPr lang="en-US" smtClean="0"/>
              <a:pPr/>
              <a:t>9/30/2012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CD94D5E-0051-4C26-9565-5350DAEF3E88}"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1B572AD-2A19-4866-A8AC-EBDA9A70DE95}" type="datetimeFigureOut">
              <a:rPr lang="en-US" smtClean="0"/>
              <a:pPr/>
              <a:t>9/30/2012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CD94D5E-0051-4C26-9565-5350DAEF3E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1B572AD-2A19-4866-A8AC-EBDA9A70DE95}" type="datetimeFigureOut">
              <a:rPr lang="en-US" smtClean="0"/>
              <a:pPr/>
              <a:t>9/30/2012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CD94D5E-0051-4C26-9565-5350DAEF3E8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1B572AD-2A19-4866-A8AC-EBDA9A70DE95}" type="datetimeFigureOut">
              <a:rPr lang="en-US" smtClean="0"/>
              <a:pPr/>
              <a:t>9/30/2012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CD94D5E-0051-4C26-9565-5350DAEF3E88}"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1B572AD-2A19-4866-A8AC-EBDA9A70DE95}" type="datetimeFigureOut">
              <a:rPr lang="en-US" smtClean="0"/>
              <a:pPr/>
              <a:t>9/30/2012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CD94D5E-0051-4C26-9565-5350DAEF3E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b="1" dirty="0" smtClean="0">
                <a:solidFill>
                  <a:srgbClr val="FF0000"/>
                </a:solidFill>
                <a:latin typeface="Tahoma" pitchFamily="34" charset="0"/>
                <a:ea typeface="Tahoma" pitchFamily="34" charset="0"/>
                <a:cs typeface="Tahoma" pitchFamily="34" charset="0"/>
              </a:rPr>
              <a:t>روانسنجی</a:t>
            </a:r>
            <a:endParaRPr lang="en-US" b="1" dirty="0">
              <a:solidFill>
                <a:srgbClr val="FF0000"/>
              </a:solidFill>
              <a:latin typeface="Tahoma" pitchFamily="34" charset="0"/>
              <a:ea typeface="Tahoma" pitchFamily="34" charset="0"/>
              <a:cs typeface="Tahoma" pitchFamily="34" charset="0"/>
            </a:endParaRPr>
          </a:p>
        </p:txBody>
      </p:sp>
      <p:sp>
        <p:nvSpPr>
          <p:cNvPr id="3" name="Subtitle 2"/>
          <p:cNvSpPr>
            <a:spLocks noGrp="1"/>
          </p:cNvSpPr>
          <p:nvPr>
            <p:ph type="subTitle" idx="1"/>
          </p:nvPr>
        </p:nvSpPr>
        <p:spPr/>
        <p:txBody>
          <a:bodyPr/>
          <a:lstStyle/>
          <a:p>
            <a:r>
              <a:rPr lang="fa-IR" b="1" dirty="0" smtClean="0">
                <a:solidFill>
                  <a:schemeClr val="accent1">
                    <a:lumMod val="75000"/>
                  </a:schemeClr>
                </a:solidFill>
                <a:latin typeface="Tahoma" pitchFamily="34" charset="0"/>
                <a:ea typeface="Tahoma" pitchFamily="34" charset="0"/>
                <a:cs typeface="Tahoma" pitchFamily="34" charset="0"/>
              </a:rPr>
              <a:t>فصل اول</a:t>
            </a:r>
          </a:p>
          <a:p>
            <a:r>
              <a:rPr lang="fa-IR" b="1" dirty="0" smtClean="0">
                <a:solidFill>
                  <a:schemeClr val="accent1">
                    <a:lumMod val="75000"/>
                  </a:schemeClr>
                </a:solidFill>
                <a:latin typeface="Tahoma" pitchFamily="34" charset="0"/>
                <a:ea typeface="Tahoma" pitchFamily="34" charset="0"/>
                <a:cs typeface="Tahoma" pitchFamily="34" charset="0"/>
              </a:rPr>
              <a:t>تاریخچه آزمونها</a:t>
            </a:r>
            <a:endParaRPr lang="en-US" b="1" dirty="0">
              <a:solidFill>
                <a:schemeClr val="accent1">
                  <a:lumMod val="75000"/>
                </a:schemeClr>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justLow" rtl="1">
              <a:spcBef>
                <a:spcPts val="0"/>
              </a:spcBef>
            </a:pPr>
            <a:r>
              <a:rPr lang="fa-IR" sz="2000" b="1" dirty="0" smtClean="0">
                <a:solidFill>
                  <a:schemeClr val="bg2">
                    <a:lumMod val="25000"/>
                  </a:schemeClr>
                </a:solidFill>
                <a:latin typeface="Tahoma" pitchFamily="34" charset="0"/>
                <a:ea typeface="Tahoma" pitchFamily="34" charset="0"/>
                <a:cs typeface="Tahoma" pitchFamily="34" charset="0"/>
              </a:rPr>
              <a:t>کارکرد:</a:t>
            </a:r>
            <a:r>
              <a:rPr lang="fa-IR" sz="2000" dirty="0" smtClean="0">
                <a:solidFill>
                  <a:schemeClr val="bg2">
                    <a:lumMod val="25000"/>
                  </a:schemeClr>
                </a:solidFill>
                <a:latin typeface="Tahoma" pitchFamily="34" charset="0"/>
                <a:ea typeface="Tahoma" pitchFamily="34" charset="0"/>
                <a:cs typeface="Tahoma" pitchFamily="34" charset="0"/>
              </a:rPr>
              <a:t>برحسب قابلیت اندازه گیری به دو دسته:</a:t>
            </a:r>
          </a:p>
          <a:p>
            <a:pPr marL="0" indent="0" algn="justLow" rtl="1">
              <a:spcBef>
                <a:spcPts val="0"/>
              </a:spcBef>
            </a:pPr>
            <a:r>
              <a:rPr lang="fa-IR" sz="2000" dirty="0" smtClean="0">
                <a:latin typeface="Tahoma" pitchFamily="34" charset="0"/>
                <a:ea typeface="Tahoma" pitchFamily="34" charset="0"/>
                <a:cs typeface="Tahoma" pitchFamily="34" charset="0"/>
              </a:rPr>
              <a:t>1-آزمونهای کارایی:آزمونهایی هستند که جنبه های شناختی را اندازه می گیرند این آزمونها جنبه های قابل اندازه گیری رفتار را اندازه می گیرند.مثل آزمونهای هوش، استعداد...این آزمونها به سه گروه تقسیم می شوند:</a:t>
            </a:r>
          </a:p>
          <a:p>
            <a:pPr marL="0" indent="0" algn="justLow" rtl="1">
              <a:spcBef>
                <a:spcPts val="0"/>
              </a:spcBef>
            </a:pPr>
            <a:r>
              <a:rPr lang="fa-IR" sz="2000" dirty="0" smtClean="0">
                <a:latin typeface="Tahoma" pitchFamily="34" charset="0"/>
                <a:ea typeface="Tahoma" pitchFamily="34" charset="0"/>
                <a:cs typeface="Tahoma" pitchFamily="34" charset="0"/>
              </a:rPr>
              <a:t>الف-آزمونهای هوش</a:t>
            </a:r>
          </a:p>
          <a:p>
            <a:pPr marL="0" indent="0" algn="justLow" rtl="1">
              <a:spcBef>
                <a:spcPts val="0"/>
              </a:spcBef>
            </a:pPr>
            <a:r>
              <a:rPr lang="fa-IR" sz="2000" dirty="0" smtClean="0">
                <a:latin typeface="Tahoma" pitchFamily="34" charset="0"/>
                <a:ea typeface="Tahoma" pitchFamily="34" charset="0"/>
                <a:cs typeface="Tahoma" pitchFamily="34" charset="0"/>
              </a:rPr>
              <a:t>ب-آزمونهای استعداد</a:t>
            </a:r>
          </a:p>
          <a:p>
            <a:pPr marL="0" indent="0" algn="justLow" rtl="1">
              <a:spcBef>
                <a:spcPts val="0"/>
              </a:spcBef>
            </a:pPr>
            <a:r>
              <a:rPr lang="fa-IR" sz="2000" dirty="0" smtClean="0">
                <a:latin typeface="Tahoma" pitchFamily="34" charset="0"/>
                <a:ea typeface="Tahoma" pitchFamily="34" charset="0"/>
                <a:cs typeface="Tahoma" pitchFamily="34" charset="0"/>
              </a:rPr>
              <a:t>ج-آزمونهای معلومات</a:t>
            </a:r>
          </a:p>
          <a:p>
            <a:pPr marL="0" indent="0" algn="justLow" rtl="1">
              <a:spcBef>
                <a:spcPts val="0"/>
              </a:spcBef>
            </a:pPr>
            <a:r>
              <a:rPr lang="fa-IR" sz="2000" dirty="0" smtClean="0">
                <a:latin typeface="Tahoma" pitchFamily="34" charset="0"/>
                <a:ea typeface="Tahoma" pitchFamily="34" charset="0"/>
                <a:cs typeface="Tahoma" pitchFamily="34" charset="0"/>
              </a:rPr>
              <a:t>2-آزمونهای شخصیت:این آزمونها جنبه های غیر شناختی را که نمی توان آنها را اندازه گرفت مورد بررسی قرار می دهند.این آزمونها به سه گروه تقسیم می شوند:</a:t>
            </a:r>
          </a:p>
          <a:p>
            <a:pPr marL="0" indent="0" algn="justLow" rtl="1">
              <a:spcBef>
                <a:spcPts val="0"/>
              </a:spcBef>
            </a:pPr>
            <a:r>
              <a:rPr lang="fa-IR" sz="2000" dirty="0" smtClean="0">
                <a:latin typeface="Tahoma" pitchFamily="34" charset="0"/>
                <a:ea typeface="Tahoma" pitchFamily="34" charset="0"/>
                <a:cs typeface="Tahoma" pitchFamily="34" charset="0"/>
              </a:rPr>
              <a:t>الف-پرسشنامه ها</a:t>
            </a:r>
          </a:p>
          <a:p>
            <a:pPr marL="0" indent="0" algn="justLow" rtl="1">
              <a:spcBef>
                <a:spcPts val="0"/>
              </a:spcBef>
            </a:pPr>
            <a:r>
              <a:rPr lang="fa-IR" sz="2000" dirty="0" smtClean="0">
                <a:latin typeface="Tahoma" pitchFamily="34" charset="0"/>
                <a:ea typeface="Tahoma" pitchFamily="34" charset="0"/>
                <a:cs typeface="Tahoma" pitchFamily="34" charset="0"/>
              </a:rPr>
              <a:t>ب-آزمونهای عینی شخصیت</a:t>
            </a:r>
          </a:p>
          <a:p>
            <a:pPr marL="0" indent="0" algn="justLow" rtl="1">
              <a:spcBef>
                <a:spcPts val="0"/>
              </a:spcBef>
            </a:pPr>
            <a:r>
              <a:rPr lang="fa-IR" sz="2000" dirty="0" smtClean="0">
                <a:latin typeface="Tahoma" pitchFamily="34" charset="0"/>
                <a:ea typeface="Tahoma" pitchFamily="34" charset="0"/>
                <a:cs typeface="Tahoma" pitchFamily="34" charset="0"/>
              </a:rPr>
              <a:t>ج-روشهای فرافکن</a:t>
            </a:r>
            <a:endParaRPr lang="en-US" sz="2000"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r" rtl="1"/>
            <a:r>
              <a:rPr lang="fa-IR" dirty="0" smtClean="0">
                <a:latin typeface="Tahoma" pitchFamily="34" charset="0"/>
                <a:ea typeface="Tahoma" pitchFamily="34" charset="0"/>
                <a:cs typeface="Tahoma" pitchFamily="34" charset="0"/>
              </a:rPr>
              <a:t>فصل ششم</a:t>
            </a:r>
            <a:br>
              <a:rPr lang="fa-IR" dirty="0" smtClean="0">
                <a:latin typeface="Tahoma" pitchFamily="34" charset="0"/>
                <a:ea typeface="Tahoma" pitchFamily="34" charset="0"/>
                <a:cs typeface="Tahoma" pitchFamily="34" charset="0"/>
              </a:rPr>
            </a:br>
            <a:r>
              <a:rPr lang="fa-IR" b="0" dirty="0" smtClean="0">
                <a:solidFill>
                  <a:srgbClr val="FF0000"/>
                </a:solidFill>
                <a:latin typeface="Tahoma" pitchFamily="34" charset="0"/>
                <a:ea typeface="Tahoma" pitchFamily="34" charset="0"/>
                <a:cs typeface="Tahoma" pitchFamily="34" charset="0"/>
              </a:rPr>
              <a:t>طبقه بندی آزمونها</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fontScale="90000"/>
          </a:bodyPr>
          <a:lstStyle/>
          <a:p>
            <a:pPr algn="r" rtl="1"/>
            <a:r>
              <a:rPr lang="fa-IR" dirty="0" smtClean="0">
                <a:latin typeface="Tahoma" pitchFamily="34" charset="0"/>
                <a:ea typeface="Tahoma" pitchFamily="34" charset="0"/>
                <a:cs typeface="Tahoma" pitchFamily="34" charset="0"/>
              </a:rPr>
              <a:t>فصل ششم</a:t>
            </a:r>
            <a:br>
              <a:rPr lang="fa-IR" dirty="0" smtClean="0">
                <a:latin typeface="Tahoma" pitchFamily="34" charset="0"/>
                <a:ea typeface="Tahoma" pitchFamily="34" charset="0"/>
                <a:cs typeface="Tahoma" pitchFamily="34" charset="0"/>
              </a:rPr>
            </a:br>
            <a:r>
              <a:rPr lang="fa-IR" b="0" dirty="0" smtClean="0">
                <a:solidFill>
                  <a:srgbClr val="FF0000"/>
                </a:solidFill>
                <a:latin typeface="Tahoma" pitchFamily="34" charset="0"/>
                <a:ea typeface="Tahoma" pitchFamily="34" charset="0"/>
                <a:cs typeface="Tahoma" pitchFamily="34" charset="0"/>
              </a:rPr>
              <a:t>طبقه بندی آزمونها</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fontScale="90000"/>
          </a:bodyPr>
          <a:lstStyle/>
          <a:p>
            <a:pPr algn="r" rtl="1"/>
            <a:r>
              <a:rPr lang="fa-IR" dirty="0" smtClean="0">
                <a:latin typeface="Tahoma" pitchFamily="34" charset="0"/>
                <a:ea typeface="Tahoma" pitchFamily="34" charset="0"/>
                <a:cs typeface="Tahoma" pitchFamily="34" charset="0"/>
              </a:rPr>
              <a:t>فصل ششم</a:t>
            </a:r>
            <a:br>
              <a:rPr lang="fa-IR" dirty="0" smtClean="0">
                <a:latin typeface="Tahoma" pitchFamily="34" charset="0"/>
                <a:ea typeface="Tahoma" pitchFamily="34" charset="0"/>
                <a:cs typeface="Tahoma" pitchFamily="34" charset="0"/>
              </a:rPr>
            </a:br>
            <a:r>
              <a:rPr lang="fa-IR" b="0" dirty="0" smtClean="0">
                <a:solidFill>
                  <a:srgbClr val="FF0000"/>
                </a:solidFill>
                <a:latin typeface="Tahoma" pitchFamily="34" charset="0"/>
                <a:ea typeface="Tahoma" pitchFamily="34" charset="0"/>
                <a:cs typeface="Tahoma" pitchFamily="34" charset="0"/>
              </a:rPr>
              <a:t>طبقه بندی آزمونها</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fontScale="90000"/>
          </a:bodyPr>
          <a:lstStyle/>
          <a:p>
            <a:pPr algn="r" rtl="1"/>
            <a:r>
              <a:rPr lang="fa-IR" dirty="0" smtClean="0">
                <a:latin typeface="Tahoma" pitchFamily="34" charset="0"/>
                <a:ea typeface="Tahoma" pitchFamily="34" charset="0"/>
                <a:cs typeface="Tahoma" pitchFamily="34" charset="0"/>
              </a:rPr>
              <a:t>فصل ششم</a:t>
            </a:r>
            <a:br>
              <a:rPr lang="fa-IR" dirty="0" smtClean="0">
                <a:latin typeface="Tahoma" pitchFamily="34" charset="0"/>
                <a:ea typeface="Tahoma" pitchFamily="34" charset="0"/>
                <a:cs typeface="Tahoma" pitchFamily="34" charset="0"/>
              </a:rPr>
            </a:br>
            <a:r>
              <a:rPr lang="fa-IR" b="0" dirty="0" smtClean="0">
                <a:solidFill>
                  <a:srgbClr val="FF0000"/>
                </a:solidFill>
                <a:latin typeface="Tahoma" pitchFamily="34" charset="0"/>
                <a:ea typeface="Tahoma" pitchFamily="34" charset="0"/>
                <a:cs typeface="Tahoma" pitchFamily="34" charset="0"/>
              </a:rPr>
              <a:t>طبقه بندی آزمونها</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0" indent="0" algn="justLow" rtl="1">
              <a:lnSpc>
                <a:spcPct val="110000"/>
              </a:lnSpc>
              <a:spcBef>
                <a:spcPts val="0"/>
              </a:spcBef>
            </a:pPr>
            <a:r>
              <a:rPr lang="fa-IR" sz="2000" dirty="0" smtClean="0">
                <a:latin typeface="Tahoma" pitchFamily="34" charset="0"/>
                <a:ea typeface="Tahoma" pitchFamily="34" charset="0"/>
                <a:cs typeface="Tahoma" pitchFamily="34" charset="0"/>
              </a:rPr>
              <a:t>ویژگی های اصلی آزمونها:</a:t>
            </a:r>
          </a:p>
          <a:p>
            <a:pPr marL="0" indent="0" algn="justLow" rtl="1">
              <a:lnSpc>
                <a:spcPct val="110000"/>
              </a:lnSpc>
              <a:spcBef>
                <a:spcPts val="0"/>
              </a:spcBef>
              <a:buFont typeface="Wingdings" pitchFamily="2" charset="2"/>
              <a:buChar char="v"/>
            </a:pPr>
            <a:r>
              <a:rPr lang="fa-IR" sz="2000" dirty="0" smtClean="0">
                <a:latin typeface="Tahoma" pitchFamily="34" charset="0"/>
                <a:ea typeface="Tahoma" pitchFamily="34" charset="0"/>
                <a:cs typeface="Tahoma" pitchFamily="34" charset="0"/>
              </a:rPr>
              <a:t>-اعتبار یا پایایی (</a:t>
            </a:r>
            <a:r>
              <a:rPr lang="en-US" sz="2000" dirty="0" smtClean="0">
                <a:latin typeface="Tahoma" pitchFamily="34" charset="0"/>
                <a:ea typeface="Tahoma" pitchFamily="34" charset="0"/>
                <a:cs typeface="Tahoma" pitchFamily="34" charset="0"/>
              </a:rPr>
              <a:t>reliability</a:t>
            </a:r>
            <a:r>
              <a:rPr lang="fa-IR" sz="2000" dirty="0" smtClean="0">
                <a:latin typeface="Tahoma" pitchFamily="34" charset="0"/>
                <a:ea typeface="Tahoma" pitchFamily="34" charset="0"/>
                <a:cs typeface="Tahoma" pitchFamily="34" charset="0"/>
              </a:rPr>
              <a:t>):عبارت است از ثبات و پایایی نتایج آزمون در اجراهای متعدد.</a:t>
            </a:r>
          </a:p>
          <a:p>
            <a:pPr indent="0" algn="justLow" rtl="1">
              <a:lnSpc>
                <a:spcPct val="110000"/>
              </a:lnSpc>
            </a:pPr>
            <a:r>
              <a:rPr lang="fa-IR" sz="2000" dirty="0" smtClean="0">
                <a:latin typeface="Tahoma" pitchFamily="34" charset="0"/>
                <a:ea typeface="Tahoma" pitchFamily="34" charset="0"/>
                <a:cs typeface="Tahoma" pitchFamily="34" charset="0"/>
              </a:rPr>
              <a:t>تعیین اعتبار آزمون:</a:t>
            </a:r>
          </a:p>
          <a:p>
            <a:pPr indent="0" algn="justLow" rtl="1">
              <a:lnSpc>
                <a:spcPct val="110000"/>
              </a:lnSpc>
            </a:pPr>
            <a:r>
              <a:rPr lang="fa-IR" sz="2000" dirty="0" smtClean="0">
                <a:latin typeface="Tahoma" pitchFamily="34" charset="0"/>
                <a:ea typeface="Tahoma" pitchFamily="34" charset="0"/>
                <a:cs typeface="Tahoma" pitchFamily="34" charset="0"/>
              </a:rPr>
              <a:t>1-پایایی مصححان</a:t>
            </a:r>
          </a:p>
          <a:p>
            <a:pPr indent="0" algn="justLow" rtl="1">
              <a:lnSpc>
                <a:spcPct val="110000"/>
              </a:lnSpc>
            </a:pPr>
            <a:r>
              <a:rPr lang="fa-IR" sz="2000" dirty="0" smtClean="0">
                <a:latin typeface="Tahoma" pitchFamily="34" charset="0"/>
                <a:ea typeface="Tahoma" pitchFamily="34" charset="0"/>
                <a:cs typeface="Tahoma" pitchFamily="34" charset="0"/>
              </a:rPr>
              <a:t>2-باز آزمایی یا اجرای مجدد یک آزمون</a:t>
            </a:r>
          </a:p>
          <a:p>
            <a:pPr indent="0" algn="justLow" rtl="1">
              <a:lnSpc>
                <a:spcPct val="110000"/>
              </a:lnSpc>
            </a:pPr>
            <a:r>
              <a:rPr lang="fa-IR" sz="2000" dirty="0" smtClean="0">
                <a:latin typeface="Tahoma" pitchFamily="34" charset="0"/>
                <a:ea typeface="Tahoma" pitchFamily="34" charset="0"/>
                <a:cs typeface="Tahoma" pitchFamily="34" charset="0"/>
              </a:rPr>
              <a:t>3-اجرای دو فرم موازی</a:t>
            </a:r>
          </a:p>
          <a:p>
            <a:pPr indent="0" algn="justLow" rtl="1">
              <a:lnSpc>
                <a:spcPct val="110000"/>
              </a:lnSpc>
            </a:pPr>
            <a:r>
              <a:rPr lang="fa-IR" sz="2000" dirty="0" smtClean="0">
                <a:latin typeface="Tahoma" pitchFamily="34" charset="0"/>
                <a:ea typeface="Tahoma" pitchFamily="34" charset="0"/>
                <a:cs typeface="Tahoma" pitchFamily="34" charset="0"/>
              </a:rPr>
              <a:t>4-روش های همسانی درونی</a:t>
            </a:r>
          </a:p>
          <a:p>
            <a:pPr indent="0" algn="justLow" rtl="1">
              <a:lnSpc>
                <a:spcPct val="110000"/>
              </a:lnSpc>
            </a:pPr>
            <a:r>
              <a:rPr lang="fa-IR" sz="2000" dirty="0" smtClean="0">
                <a:latin typeface="Tahoma" pitchFamily="34" charset="0"/>
                <a:ea typeface="Tahoma" pitchFamily="34" charset="0"/>
                <a:cs typeface="Tahoma" pitchFamily="34" charset="0"/>
              </a:rPr>
              <a:t>الف-روش دو نیمه کردن</a:t>
            </a:r>
          </a:p>
          <a:p>
            <a:pPr indent="0" algn="justLow" rtl="1">
              <a:lnSpc>
                <a:spcPct val="110000"/>
              </a:lnSpc>
            </a:pPr>
            <a:r>
              <a:rPr lang="fa-IR" sz="2000" dirty="0" smtClean="0">
                <a:latin typeface="Tahoma" pitchFamily="34" charset="0"/>
                <a:ea typeface="Tahoma" pitchFamily="34" charset="0"/>
                <a:cs typeface="Tahoma" pitchFamily="34" charset="0"/>
              </a:rPr>
              <a:t>ب-روش کودر ریچاردسون20 و21</a:t>
            </a:r>
          </a:p>
          <a:p>
            <a:pPr indent="0" algn="justLow" rtl="1">
              <a:lnSpc>
                <a:spcPct val="110000"/>
              </a:lnSpc>
            </a:pPr>
            <a:r>
              <a:rPr lang="fa-IR" sz="2000" dirty="0" smtClean="0">
                <a:latin typeface="Tahoma" pitchFamily="34" charset="0"/>
                <a:ea typeface="Tahoma" pitchFamily="34" charset="0"/>
                <a:cs typeface="Tahoma" pitchFamily="34" charset="0"/>
              </a:rPr>
              <a:t>ج-آلفای کرونباخ</a:t>
            </a:r>
          </a:p>
          <a:p>
            <a:pPr marL="0" indent="0" algn="justLow" rtl="1">
              <a:lnSpc>
                <a:spcPct val="120000"/>
              </a:lnSpc>
              <a:spcBef>
                <a:spcPts val="0"/>
              </a:spcBef>
              <a:buFont typeface="Wingdings" pitchFamily="2" charset="2"/>
              <a:buChar char="v"/>
            </a:pPr>
            <a:r>
              <a:rPr lang="fa-IR" sz="2000" dirty="0" smtClean="0">
                <a:latin typeface="Tahoma" pitchFamily="34" charset="0"/>
                <a:ea typeface="Tahoma" pitchFamily="34" charset="0"/>
                <a:cs typeface="Tahoma" pitchFamily="34" charset="0"/>
              </a:rPr>
              <a:t>-روایی یا اعتبار (</a:t>
            </a:r>
            <a:r>
              <a:rPr lang="en-US" sz="2000" dirty="0" smtClean="0">
                <a:latin typeface="Tahoma" pitchFamily="34" charset="0"/>
                <a:ea typeface="Tahoma" pitchFamily="34" charset="0"/>
                <a:cs typeface="Tahoma" pitchFamily="34" charset="0"/>
              </a:rPr>
              <a:t>validity</a:t>
            </a:r>
            <a:r>
              <a:rPr lang="fa-IR" sz="2000" dirty="0" smtClean="0">
                <a:latin typeface="Tahoma" pitchFamily="34" charset="0"/>
                <a:ea typeface="Tahoma" pitchFamily="34" charset="0"/>
                <a:cs typeface="Tahoma" pitchFamily="34" charset="0"/>
              </a:rPr>
              <a:t>):به این معنی است که آزمون باید چیزی را که برای اندازه گیری آن ساخته شده است اندازه بگیرد. روایی به هدفی که آزمون برای تحقق بخشیدن به آن درست شده است اشاره دارد. آزمونی دارای روایی است که برا ی اندازه گیری آنچه مورد نظر است کافی و مناسب باشد.روایی یک امر نسبی است یک آزمون ممکن است از جهتی روا باشد اما از جهت دیگر روا نباشد. </a:t>
            </a:r>
          </a:p>
        </p:txBody>
      </p:sp>
      <p:sp>
        <p:nvSpPr>
          <p:cNvPr id="3" name="Title 2"/>
          <p:cNvSpPr>
            <a:spLocks noGrp="1"/>
          </p:cNvSpPr>
          <p:nvPr>
            <p:ph type="title"/>
          </p:nvPr>
        </p:nvSpPr>
        <p:spPr/>
        <p:txBody>
          <a:bodyPr>
            <a:normAutofit fontScale="90000"/>
          </a:bodyPr>
          <a:lstStyle/>
          <a:p>
            <a:pPr algn="r" rtl="1"/>
            <a:r>
              <a:rPr lang="fa-IR" dirty="0" smtClean="0">
                <a:effectLst/>
                <a:latin typeface="Tahoma" pitchFamily="34" charset="0"/>
                <a:ea typeface="Tahoma" pitchFamily="34" charset="0"/>
                <a:cs typeface="Tahoma" pitchFamily="34" charset="0"/>
              </a:rPr>
              <a:t>فصل سوم</a:t>
            </a:r>
            <a:br>
              <a:rPr lang="fa-IR" dirty="0" smtClean="0">
                <a:effectLst/>
                <a:latin typeface="Tahoma" pitchFamily="34" charset="0"/>
                <a:ea typeface="Tahoma" pitchFamily="34" charset="0"/>
                <a:cs typeface="Tahoma" pitchFamily="34" charset="0"/>
              </a:rPr>
            </a:br>
            <a:r>
              <a:rPr lang="fa-IR" b="0" dirty="0" smtClean="0">
                <a:solidFill>
                  <a:schemeClr val="accent2"/>
                </a:solidFill>
                <a:effectLst/>
                <a:latin typeface="Tahoma" pitchFamily="34" charset="0"/>
                <a:ea typeface="Tahoma" pitchFamily="34" charset="0"/>
                <a:cs typeface="Tahoma" pitchFamily="34" charset="0"/>
              </a:rPr>
              <a:t>ویژگی های آزمونها</a:t>
            </a:r>
            <a:endParaRPr lang="en-US" b="0" dirty="0">
              <a:solidFill>
                <a:schemeClr val="accent2"/>
              </a:solidFill>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marL="0" indent="0" algn="justLow" rtl="1">
              <a:lnSpc>
                <a:spcPct val="120000"/>
              </a:lnSpc>
              <a:spcBef>
                <a:spcPts val="0"/>
              </a:spcBef>
            </a:pPr>
            <a:r>
              <a:rPr lang="fa-IR" sz="3600" b="1" dirty="0" smtClean="0">
                <a:solidFill>
                  <a:srgbClr val="FF0000"/>
                </a:solidFill>
                <a:latin typeface="Tahoma" pitchFamily="34" charset="0"/>
                <a:ea typeface="Tahoma" pitchFamily="34" charset="0"/>
                <a:cs typeface="Tahoma" pitchFamily="34" charset="0"/>
              </a:rPr>
              <a:t>پایایی</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پایایی یک ابزار اندازه گیری به دقت آن اشاره دارد.یک آزمون باید پایا باشد تا بتواندروا باشد. به عبارتی پایایی شرط روایی است.</a:t>
            </a:r>
          </a:p>
          <a:p>
            <a:pPr marL="0" indent="0" algn="justLow" rtl="1">
              <a:lnSpc>
                <a:spcPct val="120000"/>
              </a:lnSpc>
              <a:spcBef>
                <a:spcPts val="0"/>
              </a:spcBef>
            </a:pPr>
            <a:r>
              <a:rPr lang="fa-IR" b="1" dirty="0" smtClean="0">
                <a:latin typeface="Tahoma" pitchFamily="34" charset="0"/>
                <a:ea typeface="Tahoma" pitchFamily="34" charset="0"/>
                <a:cs typeface="Tahoma" pitchFamily="34" charset="0"/>
              </a:rPr>
              <a:t>1-روش پایایی مصححان: </a:t>
            </a:r>
            <a:r>
              <a:rPr lang="fa-IR" dirty="0" smtClean="0">
                <a:latin typeface="Tahoma" pitchFamily="34" charset="0"/>
                <a:ea typeface="Tahoma" pitchFamily="34" charset="0"/>
                <a:cs typeface="Tahoma" pitchFamily="34" charset="0"/>
              </a:rPr>
              <a:t>این روش برای تعیین پایایی آزمونهای تشریحی مورد استفاده قرار می گیرد که نتایج آزمون مبتنی بر قضاوت ذهنی مصححین مشخص می شود.در این روش همبستگی بین نمرات داده شده توسط تصحیح کنندگان شاخص پایایی مصححان به شمار می آید</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معایب</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این همبستگی به معنی این است که چقدر مصححین در نمره گذاری توافق دارند و این به همبستگی عملکرد آزمودنی ها در پاسخ به سؤالات آزمون مربوط نمی باشد.</a:t>
            </a:r>
          </a:p>
          <a:p>
            <a:pPr marL="0" indent="0" algn="justLow" rtl="1">
              <a:lnSpc>
                <a:spcPct val="120000"/>
              </a:lnSpc>
              <a:spcBef>
                <a:spcPts val="0"/>
              </a:spcBef>
            </a:pPr>
            <a:r>
              <a:rPr lang="fa-IR" b="1" dirty="0" smtClean="0">
                <a:latin typeface="Tahoma" pitchFamily="34" charset="0"/>
                <a:ea typeface="Tahoma" pitchFamily="34" charset="0"/>
                <a:cs typeface="Tahoma" pitchFamily="34" charset="0"/>
              </a:rPr>
              <a:t>2-روش بازآزمایی: </a:t>
            </a:r>
            <a:r>
              <a:rPr lang="fa-IR" dirty="0" smtClean="0">
                <a:latin typeface="Tahoma" pitchFamily="34" charset="0"/>
                <a:ea typeface="Tahoma" pitchFamily="34" charset="0"/>
                <a:cs typeface="Tahoma" pitchFamily="34" charset="0"/>
              </a:rPr>
              <a:t>در این روش آزمون در دو نوبت به گروه واحدی داده می شود و نمرات با هم مقایسه می شود.ضریب همبستگی بین نمرات دو بار اجرای آزمون ضریب پایایی آزمون است.این روش زمانی قابل استفاده است که ویژگی مورد اندازه گیری در طول زمان تغییر نکند.</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معایب</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اشکال این روش این است که دو بار اجرای آزمون باعث آشنایی آزمون شوندگان با سؤالها می شود.</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اجرای مجدد یک دسته سؤال هیچ اطلاعی در باره اینکه اگر سؤالات تغییر کنند نمی دهد.</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اگر فاصله زمانی بین دو بار اجرا زیاد باشد ممکن است خطای اندازه گیری با تغییرات واقعی در توانایی آزمون شونده در نتیجه یادگیری در هم آمیزد.</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عدم علاقه آزمون شونده به اجرای مجدد آزمون و تأثیر آن در کاهش نمرات.</a:t>
            </a:r>
          </a:p>
        </p:txBody>
      </p:sp>
      <p:sp>
        <p:nvSpPr>
          <p:cNvPr id="3" name="Title 2"/>
          <p:cNvSpPr>
            <a:spLocks noGrp="1"/>
          </p:cNvSpPr>
          <p:nvPr>
            <p:ph type="title"/>
          </p:nvPr>
        </p:nvSpPr>
        <p:spPr/>
        <p:txBody>
          <a:bodyPr>
            <a:normAutofit fontScale="90000"/>
          </a:bodyPr>
          <a:lstStyle/>
          <a:p>
            <a:pPr algn="r" rtl="1"/>
            <a:r>
              <a:rPr lang="fa-IR" dirty="0" smtClean="0">
                <a:effectLst/>
                <a:latin typeface="Tahoma" pitchFamily="34" charset="0"/>
                <a:ea typeface="Tahoma" pitchFamily="34" charset="0"/>
                <a:cs typeface="Tahoma" pitchFamily="34" charset="0"/>
              </a:rPr>
              <a:t>فصل سوم</a:t>
            </a:r>
            <a:br>
              <a:rPr lang="fa-IR" dirty="0" smtClean="0">
                <a:effectLst/>
                <a:latin typeface="Tahoma" pitchFamily="34" charset="0"/>
                <a:ea typeface="Tahoma" pitchFamily="34" charset="0"/>
                <a:cs typeface="Tahoma" pitchFamily="34" charset="0"/>
              </a:rPr>
            </a:br>
            <a:r>
              <a:rPr lang="fa-IR" b="0" dirty="0" smtClean="0">
                <a:solidFill>
                  <a:schemeClr val="accent2"/>
                </a:solidFill>
                <a:effectLst/>
                <a:latin typeface="Tahoma" pitchFamily="34" charset="0"/>
                <a:ea typeface="Tahoma" pitchFamily="34" charset="0"/>
                <a:cs typeface="Tahoma" pitchFamily="34" charset="0"/>
              </a:rPr>
              <a:t>ویژگی های آزمونها</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lgn="justLow" rtl="1">
              <a:lnSpc>
                <a:spcPct val="120000"/>
              </a:lnSpc>
              <a:spcBef>
                <a:spcPts val="0"/>
              </a:spcBef>
            </a:pPr>
            <a:r>
              <a:rPr lang="fa-IR" sz="1200" b="1" dirty="0" smtClean="0">
                <a:latin typeface="Tahoma" pitchFamily="34" charset="0"/>
                <a:ea typeface="Tahoma" pitchFamily="34" charset="0"/>
                <a:cs typeface="Tahoma" pitchFamily="34" charset="0"/>
              </a:rPr>
              <a:t>3- روش فرم های هم ارز یا موازی</a:t>
            </a:r>
            <a:r>
              <a:rPr lang="fa-IR" sz="1200" dirty="0" smtClean="0">
                <a:latin typeface="Tahoma" pitchFamily="34" charset="0"/>
                <a:ea typeface="Tahoma" pitchFamily="34" charset="0"/>
                <a:cs typeface="Tahoma" pitchFamily="34" charset="0"/>
              </a:rPr>
              <a:t>:روشی که برای رفع مشکلات باز آزمایی بکار می رود.دو آزمون معادل برای یک مطلب تهیه می شود و در فاصله کوتاهی به یک گروه داده می شود.دو فرم موازی یک آزمون در صورتی هم ارز یا معادل هستند که میانگین و واریانس آنها برابر باشند در اینصورت ضریب همبستگی بین این دو فرم ضریب پایایی می باشد.</a:t>
            </a:r>
          </a:p>
          <a:p>
            <a:pPr marL="0" indent="0" algn="justLow" rtl="1">
              <a:lnSpc>
                <a:spcPct val="120000"/>
              </a:lnSpc>
              <a:spcBef>
                <a:spcPts val="0"/>
              </a:spcBef>
            </a:pPr>
            <a:r>
              <a:rPr lang="fa-IR" sz="1200" dirty="0" smtClean="0">
                <a:latin typeface="Tahoma" pitchFamily="34" charset="0"/>
                <a:ea typeface="Tahoma" pitchFamily="34" charset="0"/>
                <a:cs typeface="Tahoma" pitchFamily="34" charset="0"/>
              </a:rPr>
              <a:t>معایب</a:t>
            </a:r>
          </a:p>
          <a:p>
            <a:pPr marL="0" indent="0" algn="justLow" rtl="1">
              <a:lnSpc>
                <a:spcPct val="120000"/>
              </a:lnSpc>
              <a:spcBef>
                <a:spcPts val="0"/>
              </a:spcBef>
            </a:pPr>
            <a:r>
              <a:rPr lang="fa-IR" sz="1200" dirty="0" smtClean="0">
                <a:latin typeface="Tahoma" pitchFamily="34" charset="0"/>
                <a:ea typeface="Tahoma" pitchFamily="34" charset="0"/>
                <a:cs typeface="Tahoma" pitchFamily="34" charset="0"/>
              </a:rPr>
              <a:t>تهیه دو فرم موازی بسیار مشکل است.</a:t>
            </a:r>
          </a:p>
          <a:p>
            <a:pPr marL="0" indent="0" algn="justLow" rtl="1">
              <a:lnSpc>
                <a:spcPct val="120000"/>
              </a:lnSpc>
              <a:spcBef>
                <a:spcPts val="0"/>
              </a:spcBef>
            </a:pPr>
            <a:r>
              <a:rPr lang="fa-IR" sz="1200" dirty="0" smtClean="0">
                <a:latin typeface="Tahoma" pitchFamily="34" charset="0"/>
                <a:ea typeface="Tahoma" pitchFamily="34" charset="0"/>
                <a:cs typeface="Tahoma" pitchFamily="34" charset="0"/>
              </a:rPr>
              <a:t>مشکل بی علاقگی فرد در پاسخ به سؤالات همچنان باقی است.</a:t>
            </a:r>
          </a:p>
          <a:p>
            <a:pPr marL="0" indent="0" algn="justLow" rtl="1">
              <a:lnSpc>
                <a:spcPct val="120000"/>
              </a:lnSpc>
              <a:spcBef>
                <a:spcPts val="0"/>
              </a:spcBef>
            </a:pPr>
            <a:r>
              <a:rPr lang="fa-IR" sz="1200" dirty="0" smtClean="0">
                <a:latin typeface="Tahoma" pitchFamily="34" charset="0"/>
                <a:ea typeface="Tahoma" pitchFamily="34" charset="0"/>
                <a:cs typeface="Tahoma" pitchFamily="34" charset="0"/>
              </a:rPr>
              <a:t>آشنایی با اصولی در فرم اول در پاسخ دهی به فرم دوم نیز بی تأثیر نیست.</a:t>
            </a:r>
          </a:p>
          <a:p>
            <a:pPr marL="0" indent="0" algn="justLow" rtl="1">
              <a:lnSpc>
                <a:spcPct val="120000"/>
              </a:lnSpc>
              <a:spcBef>
                <a:spcPts val="0"/>
              </a:spcBef>
            </a:pPr>
            <a:r>
              <a:rPr lang="fa-IR" sz="1200" b="1" dirty="0" smtClean="0">
                <a:latin typeface="Tahoma" pitchFamily="34" charset="0"/>
                <a:ea typeface="Tahoma" pitchFamily="34" charset="0"/>
                <a:cs typeface="Tahoma" pitchFamily="34" charset="0"/>
              </a:rPr>
              <a:t>4-روش های همسانی درونی: </a:t>
            </a:r>
            <a:r>
              <a:rPr lang="fa-IR" sz="1200" dirty="0" smtClean="0">
                <a:latin typeface="Tahoma" pitchFamily="34" charset="0"/>
                <a:ea typeface="Tahoma" pitchFamily="34" charset="0"/>
                <a:cs typeface="Tahoma" pitchFamily="34" charset="0"/>
              </a:rPr>
              <a:t>در این روش بر خلاف باز آزمایی که بر ثبات نتایج و فرم های هم ارز که بر ترازی نتایج تأکید دارند بر همسانی یا یکنواختی ماده ها یا سؤالها تأکید دارند که شامل چندین روش است:</a:t>
            </a:r>
          </a:p>
          <a:p>
            <a:pPr marL="0" indent="0" algn="justLow" rtl="1">
              <a:lnSpc>
                <a:spcPct val="120000"/>
              </a:lnSpc>
              <a:spcBef>
                <a:spcPts val="0"/>
              </a:spcBef>
            </a:pPr>
            <a:r>
              <a:rPr lang="fa-IR" sz="1200" b="1" dirty="0" smtClean="0">
                <a:solidFill>
                  <a:srgbClr val="FF0000"/>
                </a:solidFill>
                <a:latin typeface="Tahoma" pitchFamily="34" charset="0"/>
                <a:ea typeface="Tahoma" pitchFamily="34" charset="0"/>
                <a:cs typeface="Tahoma" pitchFamily="34" charset="0"/>
              </a:rPr>
              <a:t>الف-دو نیمه کردن: </a:t>
            </a:r>
            <a:r>
              <a:rPr lang="fa-IR" sz="1200" dirty="0" smtClean="0">
                <a:latin typeface="Tahoma" pitchFamily="34" charset="0"/>
                <a:ea typeface="Tahoma" pitchFamily="34" charset="0"/>
                <a:cs typeface="Tahoma" pitchFamily="34" charset="0"/>
              </a:rPr>
              <a:t>آزمون را یک بار بر روی گروه واحدی اجرا می کنیم سپس آن را به دو نیمه تقسیم می کنیم.مثلاً سؤالهای فرد در یک نیمه و سؤالهای زوج در نیمه دیگر. ضریب همبستگی دو نیمه ضریب پایایی هر یک از نیمه ها خواهد بود و ضریب گایایی کل از فرمول اسپیرمن براون:دو برابر همبستگی دو نیمه بخش بر 1 بعلاوه ضریب همبستگی دو نیمه .</a:t>
            </a:r>
          </a:p>
          <a:p>
            <a:pPr marL="0" indent="0" algn="justLow" rtl="1">
              <a:lnSpc>
                <a:spcPct val="120000"/>
              </a:lnSpc>
              <a:spcBef>
                <a:spcPts val="0"/>
              </a:spcBef>
            </a:pPr>
            <a:r>
              <a:rPr lang="fa-IR" sz="1200" b="1" dirty="0" smtClean="0">
                <a:solidFill>
                  <a:srgbClr val="FF0000"/>
                </a:solidFill>
                <a:latin typeface="Tahoma" pitchFamily="34" charset="0"/>
                <a:ea typeface="Tahoma" pitchFamily="34" charset="0"/>
                <a:cs typeface="Tahoma" pitchFamily="34" charset="0"/>
              </a:rPr>
              <a:t>ب-روش کودر ریچاردسون</a:t>
            </a:r>
          </a:p>
          <a:p>
            <a:pPr marL="0" indent="0" algn="justLow" rtl="1">
              <a:lnSpc>
                <a:spcPct val="120000"/>
              </a:lnSpc>
              <a:spcBef>
                <a:spcPts val="0"/>
              </a:spcBef>
            </a:pPr>
            <a:r>
              <a:rPr lang="fa-IR" sz="1200" dirty="0" smtClean="0">
                <a:latin typeface="Tahoma" pitchFamily="34" charset="0"/>
                <a:ea typeface="Tahoma" pitchFamily="34" charset="0"/>
                <a:cs typeface="Tahoma" pitchFamily="34" charset="0"/>
              </a:rPr>
              <a:t>در این روش نیز آزمون یکبار اجرا می شود اما در این روش همه ماده های آزمون تحلیل می شوند. این روش فقط برای آزمونهای دو ارزشی بکار می روند.</a:t>
            </a:r>
          </a:p>
          <a:p>
            <a:pPr marL="0" indent="0" algn="justLow" rtl="1">
              <a:lnSpc>
                <a:spcPct val="120000"/>
              </a:lnSpc>
              <a:spcBef>
                <a:spcPts val="0"/>
              </a:spcBef>
            </a:pPr>
            <a:r>
              <a:rPr lang="fa-IR" sz="1200" dirty="0" smtClean="0">
                <a:latin typeface="Tahoma" pitchFamily="34" charset="0"/>
                <a:ea typeface="Tahoma" pitchFamily="34" charset="0"/>
                <a:cs typeface="Tahoma" pitchFamily="34" charset="0"/>
              </a:rPr>
              <a:t>کودر ریچاردسون 20:برای مواردی که سؤالها همه دارای درجه دشواری مشابه نیستند و بنابراین واریانس سؤالها برحسب </a:t>
            </a:r>
            <a:r>
              <a:rPr lang="en-US" sz="1200" dirty="0" err="1" smtClean="0">
                <a:latin typeface="Tahoma" pitchFamily="34" charset="0"/>
                <a:ea typeface="Tahoma" pitchFamily="34" charset="0"/>
                <a:cs typeface="Tahoma" pitchFamily="34" charset="0"/>
              </a:rPr>
              <a:t>pq</a:t>
            </a:r>
            <a:r>
              <a:rPr lang="fa-IR" sz="1200" dirty="0" smtClean="0">
                <a:latin typeface="Tahoma" pitchFamily="34" charset="0"/>
                <a:ea typeface="Tahoma" pitchFamily="34" charset="0"/>
                <a:cs typeface="Tahoma" pitchFamily="34" charset="0"/>
              </a:rPr>
              <a:t> بدست می آید.</a:t>
            </a:r>
          </a:p>
          <a:p>
            <a:pPr marL="0" indent="0" algn="justLow" rtl="1">
              <a:lnSpc>
                <a:spcPct val="120000"/>
              </a:lnSpc>
              <a:spcBef>
                <a:spcPts val="0"/>
              </a:spcBef>
            </a:pPr>
            <a:r>
              <a:rPr lang="fa-IR" sz="1200" dirty="0" smtClean="0">
                <a:latin typeface="Tahoma" pitchFamily="34" charset="0"/>
                <a:ea typeface="Tahoma" pitchFamily="34" charset="0"/>
                <a:cs typeface="Tahoma" pitchFamily="34" charset="0"/>
              </a:rPr>
              <a:t>کودر ریچاردسون 21:اگر همه سؤالهای آزمون درجه دشواری مشابه داشته باشند می توان به جای </a:t>
            </a:r>
            <a:r>
              <a:rPr lang="en-US" sz="1200" dirty="0" err="1" smtClean="0">
                <a:latin typeface="Tahoma" pitchFamily="34" charset="0"/>
                <a:ea typeface="Tahoma" pitchFamily="34" charset="0"/>
                <a:cs typeface="Tahoma" pitchFamily="34" charset="0"/>
              </a:rPr>
              <a:t>pq</a:t>
            </a:r>
            <a:r>
              <a:rPr lang="fa-IR" sz="1200" dirty="0" smtClean="0">
                <a:latin typeface="Tahoma" pitchFamily="34" charset="0"/>
                <a:ea typeface="Tahoma" pitchFamily="34" charset="0"/>
                <a:cs typeface="Tahoma" pitchFamily="34" charset="0"/>
              </a:rPr>
              <a:t> از npq استفاده کنیم که n تعداد سؤالهای آزمون و pمیانگین دشواری سؤالها یا خارج قسمت میانگین کل آزمون بخش بر تعداد کل سؤالهای آزمون است.</a:t>
            </a:r>
          </a:p>
          <a:p>
            <a:pPr marL="0" indent="0" algn="justLow" rtl="1">
              <a:lnSpc>
                <a:spcPct val="120000"/>
              </a:lnSpc>
              <a:spcBef>
                <a:spcPts val="0"/>
              </a:spcBef>
            </a:pPr>
            <a:r>
              <a:rPr lang="fa-IR" sz="1200" b="1" dirty="0" smtClean="0">
                <a:solidFill>
                  <a:srgbClr val="FF0000"/>
                </a:solidFill>
                <a:latin typeface="Tahoma" pitchFamily="34" charset="0"/>
                <a:ea typeface="Tahoma" pitchFamily="34" charset="0"/>
                <a:cs typeface="Tahoma" pitchFamily="34" charset="0"/>
              </a:rPr>
              <a:t>ج-آلفای کرونباخ:</a:t>
            </a:r>
            <a:r>
              <a:rPr lang="fa-IR" sz="1200" dirty="0" smtClean="0">
                <a:latin typeface="Tahoma" pitchFamily="34" charset="0"/>
                <a:ea typeface="Tahoma" pitchFamily="34" charset="0"/>
                <a:cs typeface="Tahoma" pitchFamily="34" charset="0"/>
              </a:rPr>
              <a:t>این روش نیز با تأکید بر همسانی درونی انجام می گیرد.در این روش اجزا یا قسمت های آزمون برای سنجش ضریب پایایی آزمون بکار می روند یعنی تمام ماده ها . اگر ماده ها دو ارزشی باشند فرمول همان کودر ریچاردسون 20 خواهد بود. این روش در شرایطی که نمرات سؤال به صورت چند ارزشی باشند نیز استفاده می شود.</a:t>
            </a:r>
            <a:endParaRPr lang="en-US" sz="1200"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r" rtl="1"/>
            <a:r>
              <a:rPr lang="fa-IR" dirty="0" smtClean="0">
                <a:effectLst/>
                <a:latin typeface="Tahoma" pitchFamily="34" charset="0"/>
                <a:ea typeface="Tahoma" pitchFamily="34" charset="0"/>
                <a:cs typeface="Tahoma" pitchFamily="34" charset="0"/>
              </a:rPr>
              <a:t>فصل سوم</a:t>
            </a:r>
            <a:br>
              <a:rPr lang="fa-IR" dirty="0" smtClean="0">
                <a:effectLst/>
                <a:latin typeface="Tahoma" pitchFamily="34" charset="0"/>
                <a:ea typeface="Tahoma" pitchFamily="34" charset="0"/>
                <a:cs typeface="Tahoma" pitchFamily="34" charset="0"/>
              </a:rPr>
            </a:br>
            <a:r>
              <a:rPr lang="fa-IR" b="0" dirty="0" smtClean="0">
                <a:solidFill>
                  <a:schemeClr val="accent2"/>
                </a:solidFill>
                <a:effectLst/>
                <a:latin typeface="Tahoma" pitchFamily="34" charset="0"/>
                <a:ea typeface="Tahoma" pitchFamily="34" charset="0"/>
                <a:cs typeface="Tahoma" pitchFamily="34" charset="0"/>
              </a:rPr>
              <a:t>ویژگی های آزمونها</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lgn="justLow" rtl="1">
              <a:lnSpc>
                <a:spcPct val="110000"/>
              </a:lnSpc>
              <a:spcBef>
                <a:spcPts val="0"/>
              </a:spcBef>
            </a:pPr>
            <a:r>
              <a:rPr lang="fa-IR" dirty="0" smtClean="0">
                <a:latin typeface="Tahoma" pitchFamily="34" charset="0"/>
                <a:ea typeface="Tahoma" pitchFamily="34" charset="0"/>
                <a:cs typeface="Tahoma" pitchFamily="34" charset="0"/>
              </a:rPr>
              <a:t>عوامل مؤثر در افزایش پایایی آزمون (وابسته به هنجار)</a:t>
            </a:r>
          </a:p>
          <a:p>
            <a:pPr marL="0" indent="0" algn="justLow" rtl="1">
              <a:lnSpc>
                <a:spcPct val="110000"/>
              </a:lnSpc>
              <a:spcBef>
                <a:spcPts val="0"/>
              </a:spcBef>
            </a:pPr>
            <a:r>
              <a:rPr lang="fa-IR" dirty="0" smtClean="0">
                <a:latin typeface="Tahoma" pitchFamily="34" charset="0"/>
                <a:ea typeface="Tahoma" pitchFamily="34" charset="0"/>
                <a:cs typeface="Tahoma" pitchFamily="34" charset="0"/>
              </a:rPr>
              <a:t>1-افزودن تعداد سؤالات آزمون</a:t>
            </a:r>
          </a:p>
          <a:p>
            <a:pPr marL="0" indent="0" algn="justLow" rtl="1">
              <a:lnSpc>
                <a:spcPct val="110000"/>
              </a:lnSpc>
              <a:spcBef>
                <a:spcPts val="0"/>
              </a:spcBef>
            </a:pPr>
            <a:r>
              <a:rPr lang="fa-IR" dirty="0" smtClean="0">
                <a:latin typeface="Tahoma" pitchFamily="34" charset="0"/>
                <a:ea typeface="Tahoma" pitchFamily="34" charset="0"/>
                <a:cs typeface="Tahoma" pitchFamily="34" charset="0"/>
              </a:rPr>
              <a:t>2-متجانس و همگون تر کردن سؤالات آزمون</a:t>
            </a:r>
          </a:p>
          <a:p>
            <a:pPr marL="0" indent="0" algn="justLow" rtl="1">
              <a:lnSpc>
                <a:spcPct val="110000"/>
              </a:lnSpc>
              <a:spcBef>
                <a:spcPts val="0"/>
              </a:spcBef>
            </a:pPr>
            <a:r>
              <a:rPr lang="fa-IR" dirty="0" smtClean="0">
                <a:latin typeface="Tahoma" pitchFamily="34" charset="0"/>
                <a:ea typeface="Tahoma" pitchFamily="34" charset="0"/>
                <a:cs typeface="Tahoma" pitchFamily="34" charset="0"/>
              </a:rPr>
              <a:t>3-افزودن سؤالاتی با ضریب تمییز زیاد</a:t>
            </a:r>
          </a:p>
          <a:p>
            <a:pPr marL="0" indent="0" algn="justLow" rtl="1">
              <a:lnSpc>
                <a:spcPct val="110000"/>
              </a:lnSpc>
              <a:spcBef>
                <a:spcPts val="0"/>
              </a:spcBef>
            </a:pPr>
            <a:r>
              <a:rPr lang="fa-IR" dirty="0" smtClean="0">
                <a:latin typeface="Tahoma" pitchFamily="34" charset="0"/>
                <a:ea typeface="Tahoma" pitchFamily="34" charset="0"/>
                <a:cs typeface="Tahoma" pitchFamily="34" charset="0"/>
              </a:rPr>
              <a:t>4-افزودن سؤالاتی با ضریب دشواری متوسط</a:t>
            </a:r>
          </a:p>
          <a:p>
            <a:pPr marL="0" indent="0" algn="justLow" rtl="1">
              <a:lnSpc>
                <a:spcPct val="110000"/>
              </a:lnSpc>
              <a:spcBef>
                <a:spcPts val="0"/>
              </a:spcBef>
            </a:pPr>
            <a:r>
              <a:rPr lang="fa-IR" dirty="0" smtClean="0">
                <a:latin typeface="Tahoma" pitchFamily="34" charset="0"/>
                <a:ea typeface="Tahoma" pitchFamily="34" charset="0"/>
                <a:cs typeface="Tahoma" pitchFamily="34" charset="0"/>
              </a:rPr>
              <a:t>5-اجرای آزمون در گروههای با تجانس کمتر</a:t>
            </a:r>
          </a:p>
          <a:p>
            <a:pPr marL="0" indent="0" algn="justLow" rtl="1">
              <a:lnSpc>
                <a:spcPct val="110000"/>
              </a:lnSpc>
              <a:spcBef>
                <a:spcPts val="0"/>
              </a:spcBef>
            </a:pPr>
            <a:r>
              <a:rPr lang="fa-IR" dirty="0" smtClean="0">
                <a:latin typeface="Tahoma" pitchFamily="34" charset="0"/>
                <a:ea typeface="Tahoma" pitchFamily="34" charset="0"/>
                <a:cs typeface="Tahoma" pitchFamily="34" charset="0"/>
              </a:rPr>
              <a:t>6- انتخاب آزمونهای سرعت نسبت به آزمونهای قدرت</a:t>
            </a:r>
          </a:p>
          <a:p>
            <a:pPr marL="0" indent="0" algn="justLow" rtl="1">
              <a:lnSpc>
                <a:spcPct val="110000"/>
              </a:lnSpc>
              <a:spcBef>
                <a:spcPts val="0"/>
              </a:spcBef>
            </a:pPr>
            <a:r>
              <a:rPr lang="fa-IR" dirty="0" smtClean="0">
                <a:latin typeface="Tahoma" pitchFamily="34" charset="0"/>
                <a:ea typeface="Tahoma" pitchFamily="34" charset="0"/>
                <a:cs typeface="Tahoma" pitchFamily="34" charset="0"/>
              </a:rPr>
              <a:t>آزمونهای سرعت:آزمونهایی هستند که در آنها آزمودنی ها برای پاسخ دادن به سؤالات محدودیت زمانی دارند.در حالیکه در آزمونهای قدرت به آزمودنی وقت کافی برای پاسخ دادن به سؤالات داده می شود.</a:t>
            </a:r>
            <a:endParaRPr lang="en-US"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r" rtl="1"/>
            <a:r>
              <a:rPr lang="fa-IR" dirty="0" smtClean="0">
                <a:effectLst/>
                <a:latin typeface="Tahoma" pitchFamily="34" charset="0"/>
                <a:ea typeface="Tahoma" pitchFamily="34" charset="0"/>
                <a:cs typeface="Tahoma" pitchFamily="34" charset="0"/>
              </a:rPr>
              <a:t>فصل سوم</a:t>
            </a:r>
            <a:br>
              <a:rPr lang="fa-IR" dirty="0" smtClean="0">
                <a:effectLst/>
                <a:latin typeface="Tahoma" pitchFamily="34" charset="0"/>
                <a:ea typeface="Tahoma" pitchFamily="34" charset="0"/>
                <a:cs typeface="Tahoma" pitchFamily="34" charset="0"/>
              </a:rPr>
            </a:br>
            <a:r>
              <a:rPr lang="fa-IR" b="0" dirty="0" smtClean="0">
                <a:solidFill>
                  <a:schemeClr val="accent2"/>
                </a:solidFill>
                <a:effectLst/>
                <a:latin typeface="Tahoma" pitchFamily="34" charset="0"/>
                <a:ea typeface="Tahoma" pitchFamily="34" charset="0"/>
                <a:cs typeface="Tahoma" pitchFamily="34" charset="0"/>
              </a:rPr>
              <a:t>ویژگی های آزمونها</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Low" rtl="1">
              <a:spcBef>
                <a:spcPts val="0"/>
              </a:spcBef>
            </a:pPr>
            <a:r>
              <a:rPr lang="fa-IR" b="1" dirty="0" smtClean="0">
                <a:solidFill>
                  <a:srgbClr val="FF0000"/>
                </a:solidFill>
                <a:latin typeface="Tahoma" pitchFamily="34" charset="0"/>
                <a:ea typeface="Tahoma" pitchFamily="34" charset="0"/>
                <a:cs typeface="Tahoma" pitchFamily="34" charset="0"/>
              </a:rPr>
              <a:t>خطای معیار اندازه گیری</a:t>
            </a:r>
          </a:p>
          <a:p>
            <a:pPr marL="0" indent="0" algn="justLow" rtl="1">
              <a:spcBef>
                <a:spcPts val="0"/>
              </a:spcBef>
            </a:pPr>
            <a:r>
              <a:rPr lang="fa-IR" dirty="0" smtClean="0">
                <a:latin typeface="Tahoma" pitchFamily="34" charset="0"/>
                <a:ea typeface="Tahoma" pitchFamily="34" charset="0"/>
                <a:cs typeface="Tahoma" pitchFamily="34" charset="0"/>
              </a:rPr>
              <a:t>یکی از فواید ضریب پایایی آزمون در تعیین خطای معیار اندازه گیری است.خطای معیار اندازه گیری عبارت است از: انحراف معیار توزیع نمرات خطا.فقدان دقت نمرات که از ناپایایی آزمون ناشی می شود در خطای معیار اندازه گیری منعکس می شود.در واقع شاخصی است که متوسط خطا را در اندازه گیری با یک آزمون نشان می دهد.با استفاده از ضریب پایایی آزمون می توان خطای معیار اندازه گیری را محاسبه کرد.</a:t>
            </a:r>
          </a:p>
          <a:p>
            <a:pPr algn="r" rtl="1"/>
            <a:endParaRPr lang="en-US"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r" rtl="1"/>
            <a:r>
              <a:rPr lang="fa-IR" dirty="0" smtClean="0">
                <a:effectLst/>
                <a:latin typeface="Tahoma" pitchFamily="34" charset="0"/>
                <a:ea typeface="Tahoma" pitchFamily="34" charset="0"/>
                <a:cs typeface="Tahoma" pitchFamily="34" charset="0"/>
              </a:rPr>
              <a:t>فصل سوم</a:t>
            </a:r>
            <a:br>
              <a:rPr lang="fa-IR" dirty="0" smtClean="0">
                <a:effectLst/>
                <a:latin typeface="Tahoma" pitchFamily="34" charset="0"/>
                <a:ea typeface="Tahoma" pitchFamily="34" charset="0"/>
                <a:cs typeface="Tahoma" pitchFamily="34" charset="0"/>
              </a:rPr>
            </a:br>
            <a:r>
              <a:rPr lang="fa-IR" b="0" dirty="0" smtClean="0">
                <a:solidFill>
                  <a:schemeClr val="accent2"/>
                </a:solidFill>
                <a:effectLst/>
                <a:latin typeface="Tahoma" pitchFamily="34" charset="0"/>
                <a:ea typeface="Tahoma" pitchFamily="34" charset="0"/>
                <a:cs typeface="Tahoma" pitchFamily="34" charset="0"/>
              </a:rPr>
              <a:t>ویژگی های آزمونها</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marL="0" indent="0" algn="justLow" rtl="1">
              <a:lnSpc>
                <a:spcPct val="120000"/>
              </a:lnSpc>
              <a:spcBef>
                <a:spcPts val="0"/>
              </a:spcBef>
              <a:buFont typeface="Wingdings" pitchFamily="2" charset="2"/>
              <a:buChar char="v"/>
            </a:pPr>
            <a:r>
              <a:rPr lang="fa-IR" sz="2000" b="1" dirty="0" smtClean="0">
                <a:solidFill>
                  <a:srgbClr val="FF0000"/>
                </a:solidFill>
                <a:latin typeface="Tahoma" pitchFamily="34" charset="0"/>
                <a:ea typeface="Tahoma" pitchFamily="34" charset="0"/>
                <a:cs typeface="Tahoma" pitchFamily="34" charset="0"/>
              </a:rPr>
              <a:t>روایی</a:t>
            </a:r>
          </a:p>
          <a:p>
            <a:pPr marL="0" indent="0" algn="justLow" rtl="1">
              <a:lnSpc>
                <a:spcPct val="120000"/>
              </a:lnSpc>
              <a:spcBef>
                <a:spcPts val="0"/>
              </a:spcBef>
              <a:buFont typeface="Wingdings" pitchFamily="2" charset="2"/>
              <a:buChar char="v"/>
            </a:pPr>
            <a:r>
              <a:rPr lang="fa-IR" sz="2000" dirty="0" smtClean="0">
                <a:latin typeface="Tahoma" pitchFamily="34" charset="0"/>
                <a:ea typeface="Tahoma" pitchFamily="34" charset="0"/>
                <a:cs typeface="Tahoma" pitchFamily="34" charset="0"/>
              </a:rPr>
              <a:t>در تعیین روایی به این سؤالات پاسخ می دهیم:</a:t>
            </a:r>
          </a:p>
          <a:p>
            <a:pPr marL="0" indent="0" algn="justLow" rtl="1">
              <a:lnSpc>
                <a:spcPct val="120000"/>
              </a:lnSpc>
              <a:spcBef>
                <a:spcPts val="0"/>
              </a:spcBef>
              <a:buFont typeface="Wingdings" pitchFamily="2" charset="2"/>
              <a:buChar char="v"/>
            </a:pPr>
            <a:r>
              <a:rPr lang="fa-IR" sz="2000" dirty="0" smtClean="0">
                <a:latin typeface="Tahoma" pitchFamily="34" charset="0"/>
                <a:ea typeface="Tahoma" pitchFamily="34" charset="0"/>
                <a:cs typeface="Tahoma" pitchFamily="34" charset="0"/>
              </a:rPr>
              <a:t>ایا سؤالات از محتوای درس یک نمونه خوب ارائه می دهد؟</a:t>
            </a:r>
          </a:p>
          <a:p>
            <a:pPr marL="0" indent="0" algn="justLow" rtl="1">
              <a:lnSpc>
                <a:spcPct val="120000"/>
              </a:lnSpc>
              <a:spcBef>
                <a:spcPts val="0"/>
              </a:spcBef>
              <a:buFont typeface="Wingdings" pitchFamily="2" charset="2"/>
              <a:buChar char="v"/>
            </a:pPr>
            <a:r>
              <a:rPr lang="fa-IR" sz="2000" dirty="0" smtClean="0">
                <a:latin typeface="Tahoma" pitchFamily="34" charset="0"/>
                <a:ea typeface="Tahoma" pitchFamily="34" charset="0"/>
                <a:cs typeface="Tahoma" pitchFamily="34" charset="0"/>
              </a:rPr>
              <a:t>آیا نمرات آزمون عملکرد فعلی یا آتی آزمودنی را پیش بینی می کند؟</a:t>
            </a:r>
          </a:p>
          <a:p>
            <a:pPr marL="0" indent="0" algn="justLow" rtl="1">
              <a:lnSpc>
                <a:spcPct val="120000"/>
              </a:lnSpc>
              <a:spcBef>
                <a:spcPts val="0"/>
              </a:spcBef>
              <a:buFont typeface="Wingdings" pitchFamily="2" charset="2"/>
              <a:buChar char="v"/>
            </a:pPr>
            <a:r>
              <a:rPr lang="fa-IR" sz="2000" dirty="0" smtClean="0">
                <a:latin typeface="Tahoma" pitchFamily="34" charset="0"/>
                <a:ea typeface="Tahoma" pitchFamily="34" charset="0"/>
                <a:cs typeface="Tahoma" pitchFamily="34" charset="0"/>
              </a:rPr>
              <a:t>آیا نمرات آزمون به مفاهیم نظری یا سازه هایی که آزمون برای سنجش آنها درست شده است مربوط است؟</a:t>
            </a:r>
            <a:endParaRPr lang="fa-IR" sz="2000" b="1" dirty="0" smtClean="0">
              <a:solidFill>
                <a:srgbClr val="FF0000"/>
              </a:solidFill>
              <a:latin typeface="Tahoma" pitchFamily="34" charset="0"/>
              <a:ea typeface="Tahoma" pitchFamily="34" charset="0"/>
              <a:cs typeface="Tahoma" pitchFamily="34" charset="0"/>
            </a:endParaRPr>
          </a:p>
          <a:p>
            <a:pPr marL="0" indent="0" algn="justLow" rtl="1">
              <a:lnSpc>
                <a:spcPct val="120000"/>
              </a:lnSpc>
              <a:spcBef>
                <a:spcPts val="0"/>
              </a:spcBef>
            </a:pPr>
            <a:r>
              <a:rPr lang="fa-IR" sz="2000" b="1" dirty="0" smtClean="0">
                <a:solidFill>
                  <a:srgbClr val="FF0000"/>
                </a:solidFill>
                <a:latin typeface="Tahoma" pitchFamily="34" charset="0"/>
                <a:ea typeface="Tahoma" pitchFamily="34" charset="0"/>
                <a:cs typeface="Tahoma" pitchFamily="34" charset="0"/>
              </a:rPr>
              <a:t>انواع روایی</a:t>
            </a:r>
          </a:p>
          <a:p>
            <a:pPr marL="0" indent="0" algn="justLow" rtl="1">
              <a:lnSpc>
                <a:spcPct val="120000"/>
              </a:lnSpc>
              <a:spcBef>
                <a:spcPts val="0"/>
              </a:spcBef>
            </a:pPr>
            <a:r>
              <a:rPr lang="fa-IR" sz="2000" b="1" dirty="0" smtClean="0">
                <a:latin typeface="Tahoma" pitchFamily="34" charset="0"/>
                <a:ea typeface="Tahoma" pitchFamily="34" charset="0"/>
                <a:cs typeface="Tahoma" pitchFamily="34" charset="0"/>
              </a:rPr>
              <a:t>1-روایی محتوایی: </a:t>
            </a:r>
            <a:r>
              <a:rPr lang="fa-IR" sz="2000" dirty="0" smtClean="0">
                <a:latin typeface="Tahoma" pitchFamily="34" charset="0"/>
                <a:ea typeface="Tahoma" pitchFamily="34" charset="0"/>
                <a:cs typeface="Tahoma" pitchFamily="34" charset="0"/>
              </a:rPr>
              <a:t>یک آزمون از مجموعه ای سؤال که به عنوان نمونه ای از تمامی محتوا و هدفهای آموزشی درس انتخاب شده است تشکیل می یابد.روایی محتوایی بیانگر این است که نمونه سؤالهای مورد استفاده در یک آزمون تا چه حد معرف کل جامعه سؤالهای ممکن است که می توان از محتوا یا موضوع مورد نظر تهیه کرد.برای اینکار باید از جدول هدف- محتوا یا جدول مشخصات استفاده کرد.تعیین روایی براساس قضاوت متخصصان در باره معرف محتوا بودن سؤالات آزمون مشخص می شود.</a:t>
            </a:r>
          </a:p>
          <a:p>
            <a:pPr marL="0" indent="0" algn="justLow" rtl="1">
              <a:lnSpc>
                <a:spcPct val="120000"/>
              </a:lnSpc>
              <a:spcBef>
                <a:spcPts val="0"/>
              </a:spcBef>
            </a:pPr>
            <a:r>
              <a:rPr lang="fa-IR" sz="2000" b="1" dirty="0" smtClean="0">
                <a:latin typeface="Tahoma" pitchFamily="34" charset="0"/>
                <a:ea typeface="Tahoma" pitchFamily="34" charset="0"/>
                <a:cs typeface="Tahoma" pitchFamily="34" charset="0"/>
              </a:rPr>
              <a:t>2-روایی ظاهری یا صوری: </a:t>
            </a:r>
            <a:r>
              <a:rPr lang="fa-IR" sz="2000" dirty="0" smtClean="0">
                <a:latin typeface="Tahoma" pitchFamily="34" charset="0"/>
                <a:ea typeface="Tahoma" pitchFamily="34" charset="0"/>
                <a:cs typeface="Tahoma" pitchFamily="34" charset="0"/>
              </a:rPr>
              <a:t>یعنی سؤالهای آزمون باید از نظر ظاهر در رابطه با موضوعی باشند که آزمون برای اندازه گیری آن تهیه شده است.یا درجه ای از منطقی بودن.تعیین این روایی نیز استفاده از نظر متخصصان است.</a:t>
            </a:r>
          </a:p>
          <a:p>
            <a:pPr marL="0" indent="0" algn="justLow" rtl="1">
              <a:lnSpc>
                <a:spcPct val="120000"/>
              </a:lnSpc>
              <a:spcBef>
                <a:spcPts val="0"/>
              </a:spcBef>
            </a:pPr>
            <a:r>
              <a:rPr lang="fa-IR" sz="2000" b="1" dirty="0" smtClean="0">
                <a:latin typeface="Tahoma" pitchFamily="34" charset="0"/>
                <a:ea typeface="Tahoma" pitchFamily="34" charset="0"/>
                <a:cs typeface="Tahoma" pitchFamily="34" charset="0"/>
              </a:rPr>
              <a:t>3-روایی ملاکی : </a:t>
            </a:r>
            <a:r>
              <a:rPr lang="fa-IR" sz="2000" dirty="0" smtClean="0">
                <a:latin typeface="Tahoma" pitchFamily="34" charset="0"/>
                <a:ea typeface="Tahoma" pitchFamily="34" charset="0"/>
                <a:cs typeface="Tahoma" pitchFamily="34" charset="0"/>
              </a:rPr>
              <a:t>میزان ارتباط بین نمرات حاصل از یک آزمون با نمرات حاصل از یک آزمون یا وسیله اندازه گیری دیگر است. آزمون دوم  که عملکرد فرد در آن پیش بینی می شودملاک نامیده می شود.که شامل:</a:t>
            </a:r>
          </a:p>
          <a:p>
            <a:pPr marL="0" indent="0" algn="justLow" rtl="1">
              <a:lnSpc>
                <a:spcPct val="120000"/>
              </a:lnSpc>
              <a:spcBef>
                <a:spcPts val="0"/>
              </a:spcBef>
            </a:pPr>
            <a:r>
              <a:rPr lang="fa-IR" sz="2000" dirty="0" smtClean="0">
                <a:latin typeface="Tahoma" pitchFamily="34" charset="0"/>
                <a:ea typeface="Tahoma" pitchFamily="34" charset="0"/>
                <a:cs typeface="Tahoma" pitchFamily="34" charset="0"/>
              </a:rPr>
              <a:t>الف-روایی پیش بین به این معنی است که بین نتایج حاصل از اجرای آزمون و نتایجی که بعداً بدست می آید همبستگی وجود داشته باشد. </a:t>
            </a:r>
          </a:p>
          <a:p>
            <a:pPr marL="0" indent="0" algn="justLow" rtl="1">
              <a:lnSpc>
                <a:spcPct val="120000"/>
              </a:lnSpc>
              <a:spcBef>
                <a:spcPts val="0"/>
              </a:spcBef>
            </a:pPr>
            <a:r>
              <a:rPr lang="fa-IR" sz="2000" dirty="0" smtClean="0">
                <a:latin typeface="Tahoma" pitchFamily="34" charset="0"/>
                <a:ea typeface="Tahoma" pitchFamily="34" charset="0"/>
                <a:cs typeface="Tahoma" pitchFamily="34" charset="0"/>
              </a:rPr>
              <a:t>ب-روایی همزمان یعنی مقایسه نتایج آزمون با نتایجی که از اجرای همزمان آزمونی دیگر بدست می آید. هدف از این روایی این است که آیا می توان یکی از دو آزمون را به جای دیگری مورد استفاده قرار داد.</a:t>
            </a:r>
          </a:p>
          <a:p>
            <a:pPr marL="0" indent="0" algn="justLow" rtl="1">
              <a:lnSpc>
                <a:spcPct val="120000"/>
              </a:lnSpc>
              <a:spcBef>
                <a:spcPts val="0"/>
              </a:spcBef>
            </a:pPr>
            <a:r>
              <a:rPr lang="fa-IR" sz="2000" b="1" dirty="0" smtClean="0">
                <a:latin typeface="Tahoma" pitchFamily="34" charset="0"/>
                <a:ea typeface="Tahoma" pitchFamily="34" charset="0"/>
                <a:cs typeface="Tahoma" pitchFamily="34" charset="0"/>
              </a:rPr>
              <a:t>4-روایی سازه : </a:t>
            </a:r>
            <a:r>
              <a:rPr lang="fa-IR" sz="2000" dirty="0" smtClean="0">
                <a:latin typeface="Tahoma" pitchFamily="34" charset="0"/>
                <a:ea typeface="Tahoma" pitchFamily="34" charset="0"/>
                <a:cs typeface="Tahoma" pitchFamily="34" charset="0"/>
              </a:rPr>
              <a:t>یعنی تطابق نتایج یک آزمون با پیش بینی هایی که توسط یک نظریه یا سایر واقعیات شناخته شده بعمل آمده است.روش های تعیین روایی سازه:</a:t>
            </a:r>
          </a:p>
          <a:p>
            <a:pPr marL="0" indent="0" algn="justLow" rtl="1">
              <a:lnSpc>
                <a:spcPct val="120000"/>
              </a:lnSpc>
              <a:spcBef>
                <a:spcPts val="0"/>
              </a:spcBef>
            </a:pPr>
            <a:r>
              <a:rPr lang="fa-IR" sz="2000" dirty="0" smtClean="0">
                <a:latin typeface="Tahoma" pitchFamily="34" charset="0"/>
                <a:ea typeface="Tahoma" pitchFamily="34" charset="0"/>
                <a:cs typeface="Tahoma" pitchFamily="34" charset="0"/>
              </a:rPr>
              <a:t>الف-تعیین همبستگی آزمون با سایر آزمونهای روا</a:t>
            </a:r>
          </a:p>
          <a:p>
            <a:pPr marL="0" indent="0" algn="justLow" rtl="1">
              <a:lnSpc>
                <a:spcPct val="120000"/>
              </a:lnSpc>
              <a:spcBef>
                <a:spcPts val="0"/>
              </a:spcBef>
            </a:pPr>
            <a:r>
              <a:rPr lang="fa-IR" sz="2000" dirty="0" smtClean="0">
                <a:latin typeface="Tahoma" pitchFamily="34" charset="0"/>
                <a:ea typeface="Tahoma" pitchFamily="34" charset="0"/>
                <a:cs typeface="Tahoma" pitchFamily="34" charset="0"/>
              </a:rPr>
              <a:t>ب-تمایز سنی</a:t>
            </a:r>
          </a:p>
          <a:p>
            <a:pPr marL="0" indent="0" algn="justLow" rtl="1">
              <a:lnSpc>
                <a:spcPct val="120000"/>
              </a:lnSpc>
              <a:spcBef>
                <a:spcPts val="0"/>
              </a:spcBef>
            </a:pPr>
            <a:r>
              <a:rPr lang="fa-IR" sz="2000" dirty="0" smtClean="0">
                <a:latin typeface="Tahoma" pitchFamily="34" charset="0"/>
                <a:ea typeface="Tahoma" pitchFamily="34" charset="0"/>
                <a:cs typeface="Tahoma" pitchFamily="34" charset="0"/>
              </a:rPr>
              <a:t>ج-تحلیل عاملی</a:t>
            </a:r>
          </a:p>
          <a:p>
            <a:pPr marL="0" indent="0" algn="justLow" rtl="1">
              <a:lnSpc>
                <a:spcPct val="120000"/>
              </a:lnSpc>
              <a:spcBef>
                <a:spcPts val="0"/>
              </a:spcBef>
            </a:pPr>
            <a:r>
              <a:rPr lang="fa-IR" sz="2000" dirty="0" smtClean="0">
                <a:latin typeface="Tahoma" pitchFamily="34" charset="0"/>
                <a:ea typeface="Tahoma" pitchFamily="34" charset="0"/>
                <a:cs typeface="Tahoma" pitchFamily="34" charset="0"/>
              </a:rPr>
              <a:t>د-همسانی درونی</a:t>
            </a:r>
          </a:p>
        </p:txBody>
      </p:sp>
      <p:sp>
        <p:nvSpPr>
          <p:cNvPr id="3" name="Title 2"/>
          <p:cNvSpPr>
            <a:spLocks noGrp="1"/>
          </p:cNvSpPr>
          <p:nvPr>
            <p:ph type="title"/>
          </p:nvPr>
        </p:nvSpPr>
        <p:spPr/>
        <p:txBody>
          <a:bodyPr>
            <a:normAutofit fontScale="90000"/>
          </a:bodyPr>
          <a:lstStyle/>
          <a:p>
            <a:pPr algn="r" rtl="1"/>
            <a:r>
              <a:rPr lang="fa-IR" dirty="0" smtClean="0">
                <a:effectLst/>
                <a:latin typeface="Tahoma" pitchFamily="34" charset="0"/>
                <a:ea typeface="Tahoma" pitchFamily="34" charset="0"/>
                <a:cs typeface="Tahoma" pitchFamily="34" charset="0"/>
              </a:rPr>
              <a:t>فصل سوم</a:t>
            </a:r>
            <a:br>
              <a:rPr lang="fa-IR" dirty="0" smtClean="0">
                <a:effectLst/>
                <a:latin typeface="Tahoma" pitchFamily="34" charset="0"/>
                <a:ea typeface="Tahoma" pitchFamily="34" charset="0"/>
                <a:cs typeface="Tahoma" pitchFamily="34" charset="0"/>
              </a:rPr>
            </a:br>
            <a:r>
              <a:rPr lang="fa-IR" b="0" dirty="0" smtClean="0">
                <a:solidFill>
                  <a:schemeClr val="accent2"/>
                </a:solidFill>
                <a:effectLst/>
                <a:latin typeface="Tahoma" pitchFamily="34" charset="0"/>
                <a:ea typeface="Tahoma" pitchFamily="34" charset="0"/>
                <a:cs typeface="Tahoma" pitchFamily="34" charset="0"/>
              </a:rPr>
              <a:t>ویژگی های آزمونها</a:t>
            </a:r>
            <a:endParaRPr lang="en-US" b="0" dirty="0">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lgn="justLow" rtl="1">
              <a:spcBef>
                <a:spcPts val="0"/>
              </a:spcBef>
            </a:pPr>
            <a:r>
              <a:rPr lang="fa-IR" dirty="0" smtClean="0">
                <a:latin typeface="Tahoma" pitchFamily="34" charset="0"/>
                <a:ea typeface="Tahoma" pitchFamily="34" charset="0"/>
                <a:cs typeface="Tahoma" pitchFamily="34" charset="0"/>
              </a:rPr>
              <a:t>اولین فعالیتها در زمینه آزمونها دراواخر قرن نوزدهم و اوایل قرن بیستم آغاز گردید.</a:t>
            </a:r>
          </a:p>
          <a:p>
            <a:pPr marL="0" indent="0" algn="justLow" rtl="1">
              <a:spcBef>
                <a:spcPts val="0"/>
              </a:spcBef>
            </a:pPr>
            <a:r>
              <a:rPr lang="fa-IR" dirty="0" smtClean="0">
                <a:latin typeface="Tahoma" pitchFamily="34" charset="0"/>
                <a:ea typeface="Tahoma" pitchFamily="34" charset="0"/>
                <a:cs typeface="Tahoma" pitchFamily="34" charset="0"/>
              </a:rPr>
              <a:t>یکی از ویژگی های اصلی آزمونهای روانی کنترل دقیق شرایط مشاهده است.</a:t>
            </a:r>
            <a:endParaRPr lang="en-US" dirty="0" smtClean="0">
              <a:latin typeface="Tahoma" pitchFamily="34" charset="0"/>
              <a:ea typeface="Tahoma" pitchFamily="34" charset="0"/>
              <a:cs typeface="Tahoma" pitchFamily="34" charset="0"/>
            </a:endParaRPr>
          </a:p>
          <a:p>
            <a:pPr marL="0" indent="0" algn="justLow" rtl="1">
              <a:spcBef>
                <a:spcPts val="0"/>
              </a:spcBef>
            </a:pPr>
            <a:r>
              <a:rPr lang="fa-IR" dirty="0" smtClean="0">
                <a:latin typeface="Tahoma" pitchFamily="34" charset="0"/>
                <a:ea typeface="Tahoma" pitchFamily="34" charset="0"/>
                <a:cs typeface="Tahoma" pitchFamily="34" charset="0"/>
              </a:rPr>
              <a:t>مهمترین اقدام گالتون در گسترش آزمونهای روانی استفاده از آمار برای تحلیل اطلاعات حاصل از آنها بود.همچنین تهیه واستفاده ازجداول نرم و هنجار برای اولین بارتوسط او انجام شد.</a:t>
            </a:r>
          </a:p>
          <a:p>
            <a:pPr marL="0" indent="0" algn="justLow" rtl="1">
              <a:spcBef>
                <a:spcPts val="0"/>
              </a:spcBef>
            </a:pPr>
            <a:r>
              <a:rPr lang="fa-IR" dirty="0" smtClean="0">
                <a:latin typeface="Tahoma" pitchFamily="34" charset="0"/>
                <a:ea typeface="Tahoma" pitchFamily="34" charset="0"/>
                <a:cs typeface="Tahoma" pitchFamily="34" charset="0"/>
              </a:rPr>
              <a:t>کتل اولین بار کلمه آزمون را بکار برد.با طراحی آزمونهای متعدد توانایی های متفاوت افراد را مورد مطالعه قرار داد.</a:t>
            </a:r>
          </a:p>
          <a:p>
            <a:pPr marL="0" indent="0" algn="justLow" rtl="1">
              <a:spcBef>
                <a:spcPts val="0"/>
              </a:spcBef>
            </a:pPr>
            <a:r>
              <a:rPr lang="fa-IR" dirty="0" smtClean="0">
                <a:latin typeface="Tahoma" pitchFamily="34" charset="0"/>
                <a:ea typeface="Tahoma" pitchFamily="34" charset="0"/>
                <a:cs typeface="Tahoma" pitchFamily="34" charset="0"/>
              </a:rPr>
              <a:t>یکی از انتقادات به کتل این است که کتل توانایی های ساده را اندازه گرفت نه فرایندهای عالی ذهنی را.به علاوه آزمونهای کتل فاقد هنجار یا نرم بودند. </a:t>
            </a:r>
          </a:p>
          <a:p>
            <a:pPr marL="0" indent="0" algn="justLow" rtl="1">
              <a:spcBef>
                <a:spcPts val="0"/>
              </a:spcBef>
            </a:pPr>
            <a:r>
              <a:rPr lang="fa-IR" dirty="0" smtClean="0">
                <a:latin typeface="Tahoma" pitchFamily="34" charset="0"/>
                <a:ea typeface="Tahoma" pitchFamily="34" charset="0"/>
                <a:cs typeface="Tahoma" pitchFamily="34" charset="0"/>
              </a:rPr>
              <a:t>اولین آزمون روانی را آلفرد بینه و همکارش تهیه و منتشر کردند.</a:t>
            </a:r>
          </a:p>
          <a:p>
            <a:pPr marL="0" indent="0" algn="justLow" rtl="1">
              <a:spcBef>
                <a:spcPts val="0"/>
              </a:spcBef>
            </a:pPr>
            <a:endParaRPr lang="fa-IR" dirty="0" smtClean="0"/>
          </a:p>
          <a:p>
            <a:pPr marL="0" indent="0" algn="justLow" rtl="1">
              <a:spcBef>
                <a:spcPts val="0"/>
              </a:spcBef>
            </a:pPr>
            <a:endParaRPr lang="fa-IR" dirty="0" smtClean="0"/>
          </a:p>
          <a:p>
            <a:pPr marL="0" indent="0" algn="justLow" rtl="1">
              <a:spcBef>
                <a:spcPts val="0"/>
              </a:spcBef>
            </a:pPr>
            <a:endParaRPr lang="fa-IR" dirty="0" smtClean="0"/>
          </a:p>
          <a:p>
            <a:pPr algn="r" rtl="1"/>
            <a:endParaRPr lang="fa-IR" dirty="0" smtClean="0"/>
          </a:p>
          <a:p>
            <a:pPr algn="r" rtl="1"/>
            <a:endParaRPr lang="en-US" dirty="0"/>
          </a:p>
        </p:txBody>
      </p:sp>
      <p:sp>
        <p:nvSpPr>
          <p:cNvPr id="2" name="Title 1"/>
          <p:cNvSpPr>
            <a:spLocks noGrp="1"/>
          </p:cNvSpPr>
          <p:nvPr>
            <p:ph type="title"/>
          </p:nvPr>
        </p:nvSpPr>
        <p:spPr/>
        <p:txBody>
          <a:bodyPr/>
          <a:lstStyle/>
          <a:p>
            <a:pPr algn="r"/>
            <a:r>
              <a:rPr lang="fa-IR" dirty="0" smtClean="0">
                <a:solidFill>
                  <a:schemeClr val="accent6">
                    <a:lumMod val="75000"/>
                  </a:schemeClr>
                </a:solidFill>
                <a:latin typeface="Tahoma" pitchFamily="34" charset="0"/>
                <a:ea typeface="Tahoma" pitchFamily="34" charset="0"/>
                <a:cs typeface="Tahoma" pitchFamily="34" charset="0"/>
              </a:rPr>
              <a:t>فصل اول</a:t>
            </a:r>
            <a:endParaRPr lang="en-US" dirty="0">
              <a:solidFill>
                <a:schemeClr val="accent6">
                  <a:lumMod val="75000"/>
                </a:schemeClr>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marL="0" indent="0" algn="justLow" rtl="1">
              <a:lnSpc>
                <a:spcPct val="120000"/>
              </a:lnSpc>
              <a:spcBef>
                <a:spcPts val="0"/>
              </a:spcBef>
            </a:pPr>
            <a:r>
              <a:rPr lang="fa-IR" b="1" dirty="0" smtClean="0">
                <a:latin typeface="Tahoma" pitchFamily="34" charset="0"/>
                <a:ea typeface="Tahoma" pitchFamily="34" charset="0"/>
                <a:cs typeface="Tahoma" pitchFamily="34" charset="0"/>
              </a:rPr>
              <a:t>روایی سازه</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الف-تعیین همبستگی با سایر آزمونهای روا:</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روایی همگرا:همبستگی بین آزمون موردنظر با یک آزمون موجود دارای روایی که برای همان سازه ساخته شده است را تعیین می کنیم.</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روایی واگرا( تمییزی):آزمون موردنظر باید با آزمونهای دیگر که سازه های متفاوتی را اندازه گیری می کنند همبستگی نداشته باشد.</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ب-تمایز سنی:اگر یکی از ویژگی های انسان با بالارفتن سن پیشرفت نشان می دهد، نمرات آزمونی که برای اندازه گیری این ویژگی درست شده است باید منعکس کننده این مطلب باشد.</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ج-تحلیل عاملی:یک روش آماری است که از طریق آن تعداد و یا ماهیت متغیرهایی را که یک آزمون اندازه می گیرد مشخص می کنند.در این روش از طریق ادغام تعداد زیادی از ماده ها یا متغیر ها باهمدیگر و ایجاد تعداد معدودی متغیر قابل بررسی به نام عامل انجام می شود.</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د- همسانی درونی: در این روش ساخت درونی آزمون بررسی می شود. ملاک بررسی همسانی درونی نمره کل آزمون است. همبستگی بین نمرات آزمونهای فرعی یا خرده آزمونها با نمره کل محاسبه می شود و هر کدام که همبستگی کمتری را نشان دادند از ازمون حذف می شوند.</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 </a:t>
            </a:r>
            <a:endParaRPr lang="en-US"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r" rtl="1"/>
            <a:r>
              <a:rPr lang="fa-IR" dirty="0" smtClean="0">
                <a:effectLst/>
                <a:latin typeface="Tahoma" pitchFamily="34" charset="0"/>
                <a:ea typeface="Tahoma" pitchFamily="34" charset="0"/>
                <a:cs typeface="Tahoma" pitchFamily="34" charset="0"/>
              </a:rPr>
              <a:t>فصل سوم</a:t>
            </a:r>
            <a:br>
              <a:rPr lang="fa-IR" dirty="0" smtClean="0">
                <a:effectLst/>
                <a:latin typeface="Tahoma" pitchFamily="34" charset="0"/>
                <a:ea typeface="Tahoma" pitchFamily="34" charset="0"/>
                <a:cs typeface="Tahoma" pitchFamily="34" charset="0"/>
              </a:rPr>
            </a:br>
            <a:r>
              <a:rPr lang="fa-IR" b="0" dirty="0" smtClean="0">
                <a:solidFill>
                  <a:schemeClr val="accent2"/>
                </a:solidFill>
                <a:effectLst/>
                <a:latin typeface="Tahoma" pitchFamily="34" charset="0"/>
                <a:ea typeface="Tahoma" pitchFamily="34" charset="0"/>
                <a:cs typeface="Tahoma" pitchFamily="34" charset="0"/>
              </a:rPr>
              <a:t>ویژگی های آزمونها</a:t>
            </a:r>
            <a:endParaRPr lang="en-US" b="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lgn="r" rtl="1"/>
            <a:r>
              <a:rPr lang="fa-IR" sz="4500" b="1" dirty="0" smtClean="0">
                <a:solidFill>
                  <a:schemeClr val="bg2">
                    <a:lumMod val="25000"/>
                  </a:schemeClr>
                </a:solidFill>
                <a:latin typeface="Tahoma" pitchFamily="34" charset="0"/>
                <a:ea typeface="Tahoma" pitchFamily="34" charset="0"/>
                <a:cs typeface="Tahoma" pitchFamily="34" charset="0"/>
              </a:rPr>
              <a:t>اجرای آزمون</a:t>
            </a:r>
          </a:p>
          <a:p>
            <a:pPr algn="r" rtl="1"/>
            <a:r>
              <a:rPr lang="fa-IR" b="1" dirty="0" smtClean="0">
                <a:solidFill>
                  <a:srgbClr val="FF0000"/>
                </a:solidFill>
                <a:latin typeface="Tahoma" pitchFamily="34" charset="0"/>
                <a:ea typeface="Tahoma" pitchFamily="34" charset="0"/>
                <a:cs typeface="Tahoma" pitchFamily="34" charset="0"/>
              </a:rPr>
              <a:t>عوامل مؤثر بر آزمون</a:t>
            </a:r>
          </a:p>
          <a:p>
            <a:pPr marL="0" indent="0" algn="justLow" rtl="1">
              <a:lnSpc>
                <a:spcPct val="120000"/>
              </a:lnSpc>
              <a:spcBef>
                <a:spcPts val="0"/>
              </a:spcBef>
            </a:pPr>
            <a:r>
              <a:rPr lang="fa-IR" dirty="0" smtClean="0">
                <a:solidFill>
                  <a:srgbClr val="00B050"/>
                </a:solidFill>
                <a:latin typeface="Tahoma" pitchFamily="34" charset="0"/>
                <a:ea typeface="Tahoma" pitchFamily="34" charset="0"/>
                <a:cs typeface="Tahoma" pitchFamily="34" charset="0"/>
              </a:rPr>
              <a:t>زمان اجرا</a:t>
            </a:r>
            <a:r>
              <a:rPr lang="fa-IR" dirty="0" smtClean="0">
                <a:latin typeface="Tahoma" pitchFamily="34" charset="0"/>
                <a:ea typeface="Tahoma" pitchFamily="34" charset="0"/>
                <a:cs typeface="Tahoma" pitchFamily="34" charset="0"/>
              </a:rPr>
              <a:t>:اصل این است که آزمودنی از نظر روانی آماده پاسخگویی باشد و بتواند از تمام توانایی خود استفاده کند. در چنین حالتی زمان اجرا به عنوان عامل مزاحم در آزمون دخالت نمی کند.</a:t>
            </a:r>
          </a:p>
          <a:p>
            <a:pPr marL="0" indent="0" algn="justLow" rtl="1">
              <a:lnSpc>
                <a:spcPct val="120000"/>
              </a:lnSpc>
              <a:spcBef>
                <a:spcPts val="0"/>
              </a:spcBef>
            </a:pPr>
            <a:r>
              <a:rPr lang="fa-IR" dirty="0" smtClean="0">
                <a:solidFill>
                  <a:srgbClr val="00B050"/>
                </a:solidFill>
                <a:latin typeface="Tahoma" pitchFamily="34" charset="0"/>
                <a:ea typeface="Tahoma" pitchFamily="34" charset="0"/>
                <a:cs typeface="Tahoma" pitchFamily="34" charset="0"/>
              </a:rPr>
              <a:t>مدت اجرا</a:t>
            </a:r>
            <a:r>
              <a:rPr lang="fa-IR" dirty="0" smtClean="0">
                <a:latin typeface="Tahoma" pitchFamily="34" charset="0"/>
                <a:ea typeface="Tahoma" pitchFamily="34" charset="0"/>
                <a:cs typeface="Tahoma" pitchFamily="34" charset="0"/>
              </a:rPr>
              <a:t>:پس از شروع آزمون دو عامل باهم در انجام آزمون دخالت می کنند، عبارتند از:خستگی –تمرین</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خستگی بازده را کاهش می دهد. برعکس تمرین اثر مثبتی دارد و باعث افزایش کارایی آزمودنی می گردد.سعی بر این است که این دو عامل معادل یکدیگر باشند. پس مدت آزمون نباید خیلی طولانی باشد که باعث خستگی گردد و نه خیلی کوتاه که هنز آزمودنی گرم نشده باشد به اتمام برسد.تعیین مدت آزمایش قاعده کلی ندارد و به سن، شخصیت و نگرش آزمودنی و همچنین خود آزمون بستگی دارد.</a:t>
            </a:r>
          </a:p>
          <a:p>
            <a:pPr marL="0" indent="0" algn="justLow" rtl="1">
              <a:lnSpc>
                <a:spcPct val="120000"/>
              </a:lnSpc>
              <a:spcBef>
                <a:spcPts val="0"/>
              </a:spcBef>
            </a:pPr>
            <a:r>
              <a:rPr lang="fa-IR" dirty="0" smtClean="0">
                <a:solidFill>
                  <a:srgbClr val="00B050"/>
                </a:solidFill>
                <a:latin typeface="Tahoma" pitchFamily="34" charset="0"/>
                <a:ea typeface="Tahoma" pitchFamily="34" charset="0"/>
                <a:cs typeface="Tahoma" pitchFamily="34" charset="0"/>
              </a:rPr>
              <a:t>محل اجرا</a:t>
            </a:r>
            <a:r>
              <a:rPr lang="fa-IR" dirty="0" smtClean="0">
                <a:latin typeface="Tahoma" pitchFamily="34" charset="0"/>
                <a:ea typeface="Tahoma" pitchFamily="34" charset="0"/>
                <a:cs typeface="Tahoma" pitchFamily="34" charset="0"/>
              </a:rPr>
              <a:t>: باید طوری باشد که باعث حواسپرتی آزمودنی نشود.کودکان در محیط های شناخته شده مورد آزمایش قرار گیرند.</a:t>
            </a:r>
          </a:p>
          <a:p>
            <a:pPr marL="0" indent="0" algn="justLow" rtl="1">
              <a:lnSpc>
                <a:spcPct val="120000"/>
              </a:lnSpc>
              <a:spcBef>
                <a:spcPts val="0"/>
              </a:spcBef>
            </a:pPr>
            <a:r>
              <a:rPr lang="fa-IR" dirty="0" smtClean="0">
                <a:solidFill>
                  <a:srgbClr val="00B050"/>
                </a:solidFill>
                <a:latin typeface="Tahoma" pitchFamily="34" charset="0"/>
                <a:ea typeface="Tahoma" pitchFamily="34" charset="0"/>
                <a:cs typeface="Tahoma" pitchFamily="34" charset="0"/>
              </a:rPr>
              <a:t>رفتار آزماینده</a:t>
            </a:r>
            <a:r>
              <a:rPr lang="fa-IR" dirty="0" smtClean="0">
                <a:latin typeface="Tahoma" pitchFamily="34" charset="0"/>
                <a:ea typeface="Tahoma" pitchFamily="34" charset="0"/>
                <a:cs typeface="Tahoma" pitchFamily="34" charset="0"/>
              </a:rPr>
              <a:t>:مهمترین عاملی است که نتیجه آزمون را تحت تأثیر قرار می دهد. بهترین توصیه این است که رفتار آزماینده متناسب و سازگار با آزمودنی باشد.</a:t>
            </a:r>
            <a:endParaRPr lang="en-US"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r" rtl="1"/>
            <a:r>
              <a:rPr lang="fa-IR" dirty="0" smtClean="0">
                <a:latin typeface="Tahoma" pitchFamily="34" charset="0"/>
                <a:ea typeface="Tahoma" pitchFamily="34" charset="0"/>
                <a:cs typeface="Tahoma" pitchFamily="34" charset="0"/>
              </a:rPr>
              <a:t>فصل چهارم</a:t>
            </a:r>
            <a:br>
              <a:rPr lang="fa-IR" dirty="0" smtClean="0">
                <a:latin typeface="Tahoma" pitchFamily="34" charset="0"/>
                <a:ea typeface="Tahoma" pitchFamily="34" charset="0"/>
                <a:cs typeface="Tahoma" pitchFamily="34" charset="0"/>
              </a:rPr>
            </a:br>
            <a:r>
              <a:rPr lang="fa-IR" b="0" dirty="0" smtClean="0">
                <a:solidFill>
                  <a:srgbClr val="FF0000"/>
                </a:solidFill>
                <a:effectLst/>
                <a:latin typeface="Tahoma" pitchFamily="34" charset="0"/>
                <a:ea typeface="Tahoma" pitchFamily="34" charset="0"/>
                <a:cs typeface="Tahoma" pitchFamily="34" charset="0"/>
              </a:rPr>
              <a:t>اجرا و نمره گذاری</a:t>
            </a:r>
            <a:endParaRPr lang="en-US" b="0" dirty="0">
              <a:solidFill>
                <a:srgbClr val="FF0000"/>
              </a:solidFill>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62500" lnSpcReduction="20000"/>
          </a:bodyPr>
          <a:lstStyle/>
          <a:p>
            <a:pPr algn="r" rtl="1"/>
            <a:r>
              <a:rPr lang="fa-IR" dirty="0" smtClean="0">
                <a:latin typeface="Tahoma" pitchFamily="34" charset="0"/>
                <a:ea typeface="Tahoma" pitchFamily="34" charset="0"/>
                <a:cs typeface="Tahoma" pitchFamily="34" charset="0"/>
              </a:rPr>
              <a:t>علاوه بر رعایت موارد ذکر شده، لازم است تا به منظور ارزیابی بهتر عملکرد آزمون شوندگان شرایط دیگری نیز مورد توجه قرار گیرد، عبارتند از:</a:t>
            </a:r>
          </a:p>
          <a:p>
            <a:pPr algn="r" rtl="1"/>
            <a:r>
              <a:rPr lang="fa-IR" b="1" dirty="0" smtClean="0">
                <a:solidFill>
                  <a:srgbClr val="00B050"/>
                </a:solidFill>
                <a:latin typeface="Tahoma" pitchFamily="34" charset="0"/>
                <a:ea typeface="Tahoma" pitchFamily="34" charset="0"/>
                <a:cs typeface="Tahoma" pitchFamily="34" charset="0"/>
              </a:rPr>
              <a:t>ترتیب قرار دادن سؤالهای آزمون به دنبال یکدیگر</a:t>
            </a:r>
          </a:p>
          <a:p>
            <a:pPr algn="r" rtl="1"/>
            <a:r>
              <a:rPr lang="fa-IR" dirty="0" smtClean="0">
                <a:latin typeface="Tahoma" pitchFamily="34" charset="0"/>
                <a:ea typeface="Tahoma" pitchFamily="34" charset="0"/>
                <a:cs typeface="Tahoma" pitchFamily="34" charset="0"/>
              </a:rPr>
              <a:t>این کار به آزمون شونده نظم فکری می دهد و به او کمک می کند تا راحت تر به سؤالات پاسخ دهد.یکی از روشها برای این منظور توسط گرانلاند و لین معرفی شده است:</a:t>
            </a:r>
          </a:p>
          <a:p>
            <a:pPr algn="r" rtl="1"/>
            <a:r>
              <a:rPr lang="fa-IR" dirty="0" smtClean="0">
                <a:latin typeface="Tahoma" pitchFamily="34" charset="0"/>
                <a:ea typeface="Tahoma" pitchFamily="34" charset="0"/>
                <a:cs typeface="Tahoma" pitchFamily="34" charset="0"/>
              </a:rPr>
              <a:t>1- سؤالها را با توجه به نوع آنها دسته بندی کنید و پشت سر هم قرار دهید.بدین ترتیب:</a:t>
            </a:r>
          </a:p>
          <a:p>
            <a:pPr algn="r" rtl="1"/>
            <a:r>
              <a:rPr lang="fa-IR" dirty="0" smtClean="0">
                <a:latin typeface="Tahoma" pitchFamily="34" charset="0"/>
                <a:ea typeface="Tahoma" pitchFamily="34" charset="0"/>
                <a:cs typeface="Tahoma" pitchFamily="34" charset="0"/>
              </a:rPr>
              <a:t>الف-صحیح –غلط</a:t>
            </a:r>
          </a:p>
          <a:p>
            <a:pPr algn="r" rtl="1"/>
            <a:r>
              <a:rPr lang="fa-IR" dirty="0" smtClean="0">
                <a:latin typeface="Tahoma" pitchFamily="34" charset="0"/>
                <a:ea typeface="Tahoma" pitchFamily="34" charset="0"/>
                <a:cs typeface="Tahoma" pitchFamily="34" charset="0"/>
              </a:rPr>
              <a:t>ب-جور کردنی</a:t>
            </a:r>
          </a:p>
          <a:p>
            <a:pPr algn="r" rtl="1"/>
            <a:r>
              <a:rPr lang="fa-IR" dirty="0" smtClean="0">
                <a:latin typeface="Tahoma" pitchFamily="34" charset="0"/>
                <a:ea typeface="Tahoma" pitchFamily="34" charset="0"/>
                <a:cs typeface="Tahoma" pitchFamily="34" charset="0"/>
              </a:rPr>
              <a:t>ج-چند گزینه ای</a:t>
            </a:r>
          </a:p>
          <a:p>
            <a:pPr algn="r" rtl="1"/>
            <a:r>
              <a:rPr lang="fa-IR" dirty="0" smtClean="0">
                <a:latin typeface="Tahoma" pitchFamily="34" charset="0"/>
                <a:ea typeface="Tahoma" pitchFamily="34" charset="0"/>
                <a:cs typeface="Tahoma" pitchFamily="34" charset="0"/>
              </a:rPr>
              <a:t>د-کوته پاسخ</a:t>
            </a:r>
          </a:p>
          <a:p>
            <a:pPr algn="r" rtl="1"/>
            <a:r>
              <a:rPr lang="fa-IR" dirty="0" smtClean="0">
                <a:latin typeface="Tahoma" pitchFamily="34" charset="0"/>
                <a:ea typeface="Tahoma" pitchFamily="34" charset="0"/>
                <a:cs typeface="Tahoma" pitchFamily="34" charset="0"/>
              </a:rPr>
              <a:t>ه-تشریحی</a:t>
            </a:r>
          </a:p>
          <a:p>
            <a:pPr algn="r" rtl="1"/>
            <a:r>
              <a:rPr lang="fa-IR" dirty="0" smtClean="0">
                <a:latin typeface="Tahoma" pitchFamily="34" charset="0"/>
                <a:ea typeface="Tahoma" pitchFamily="34" charset="0"/>
                <a:cs typeface="Tahoma" pitchFamily="34" charset="0"/>
              </a:rPr>
              <a:t>همچنین می توان سؤالهای هر نوع را برحسب هدفهای آموزشی نیز دسته بندی کرد.این کار معلم را در تعیین نوع مشکلات دانش آموز در بازده های یادگیری</a:t>
            </a:r>
            <a:r>
              <a:rPr lang="fa-IR" b="1" dirty="0" smtClean="0">
                <a:solidFill>
                  <a:srgbClr val="00B050"/>
                </a:solidFill>
                <a:latin typeface="Tahoma" pitchFamily="34" charset="0"/>
                <a:ea typeface="Tahoma" pitchFamily="34" charset="0"/>
                <a:cs typeface="Tahoma" pitchFamily="34" charset="0"/>
              </a:rPr>
              <a:t> </a:t>
            </a:r>
            <a:r>
              <a:rPr lang="fa-IR" dirty="0" smtClean="0">
                <a:latin typeface="Tahoma" pitchFamily="34" charset="0"/>
                <a:ea typeface="Tahoma" pitchFamily="34" charset="0"/>
                <a:cs typeface="Tahoma" pitchFamily="34" charset="0"/>
              </a:rPr>
              <a:t>کمک می کند.</a:t>
            </a:r>
          </a:p>
          <a:p>
            <a:pPr algn="r" rtl="1"/>
            <a:r>
              <a:rPr lang="fa-IR" dirty="0" smtClean="0">
                <a:latin typeface="Tahoma" pitchFamily="34" charset="0"/>
                <a:ea typeface="Tahoma" pitchFamily="34" charset="0"/>
                <a:cs typeface="Tahoma" pitchFamily="34" charset="0"/>
              </a:rPr>
              <a:t>2-مرتب کردن سؤالات از ساده به دشوار.اگر امکان منظم کردن سؤالات برحسب بازده های یادگیری وجود نداشت، از این روش استفاده می شود.</a:t>
            </a:r>
          </a:p>
          <a:p>
            <a:pPr algn="r" rtl="1"/>
            <a:r>
              <a:rPr lang="fa-IR" dirty="0" smtClean="0">
                <a:latin typeface="Tahoma" pitchFamily="34" charset="0"/>
                <a:ea typeface="Tahoma" pitchFamily="34" charset="0"/>
                <a:cs typeface="Tahoma" pitchFamily="34" charset="0"/>
              </a:rPr>
              <a:t>3-سؤالها را به ترتیب سازمان اصلی مطالب به دنبال هم مرتب کنید.</a:t>
            </a:r>
          </a:p>
          <a:p>
            <a:pPr algn="r" rtl="1"/>
            <a:endParaRPr lang="en-US"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r" rtl="1"/>
            <a:r>
              <a:rPr lang="fa-IR" dirty="0" smtClean="0">
                <a:latin typeface="Tahoma" pitchFamily="34" charset="0"/>
                <a:ea typeface="Tahoma" pitchFamily="34" charset="0"/>
                <a:cs typeface="Tahoma" pitchFamily="34" charset="0"/>
              </a:rPr>
              <a:t>فصل چهارم</a:t>
            </a:r>
            <a:br>
              <a:rPr lang="fa-IR" dirty="0" smtClean="0">
                <a:latin typeface="Tahoma" pitchFamily="34" charset="0"/>
                <a:ea typeface="Tahoma" pitchFamily="34" charset="0"/>
                <a:cs typeface="Tahoma" pitchFamily="34" charset="0"/>
              </a:rPr>
            </a:br>
            <a:r>
              <a:rPr lang="fa-IR" b="0" dirty="0" smtClean="0">
                <a:solidFill>
                  <a:srgbClr val="FF0000"/>
                </a:solidFill>
                <a:effectLst/>
                <a:latin typeface="Tahoma" pitchFamily="34" charset="0"/>
                <a:ea typeface="Tahoma" pitchFamily="34" charset="0"/>
                <a:cs typeface="Tahoma" pitchFamily="34" charset="0"/>
              </a:rPr>
              <a:t>اجرا و نمره گذاری</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r>
              <a:rPr lang="fa-IR" sz="2000" dirty="0" smtClean="0">
                <a:solidFill>
                  <a:srgbClr val="00B050"/>
                </a:solidFill>
                <a:latin typeface="Tahoma" pitchFamily="34" charset="0"/>
                <a:ea typeface="Tahoma" pitchFamily="34" charset="0"/>
                <a:cs typeface="Tahoma" pitchFamily="34" charset="0"/>
              </a:rPr>
              <a:t> در دستورالعمل آزمونهای روانی موارد زیر ارائه می گردد.</a:t>
            </a:r>
          </a:p>
          <a:p>
            <a:pPr algn="r" rtl="1"/>
            <a:r>
              <a:rPr lang="fa-IR" sz="2000" dirty="0" smtClean="0">
                <a:latin typeface="Tahoma" pitchFamily="34" charset="0"/>
                <a:ea typeface="Tahoma" pitchFamily="34" charset="0"/>
                <a:cs typeface="Tahoma" pitchFamily="34" charset="0"/>
              </a:rPr>
              <a:t>شیوه پرسیدن سؤالات</a:t>
            </a:r>
          </a:p>
          <a:p>
            <a:pPr algn="r" rtl="1"/>
            <a:r>
              <a:rPr lang="fa-IR" sz="2000" dirty="0" smtClean="0">
                <a:latin typeface="Tahoma" pitchFamily="34" charset="0"/>
                <a:ea typeface="Tahoma" pitchFamily="34" charset="0"/>
                <a:cs typeface="Tahoma" pitchFamily="34" charset="0"/>
              </a:rPr>
              <a:t>ثبت پاسخها</a:t>
            </a:r>
          </a:p>
          <a:p>
            <a:pPr algn="r" rtl="1"/>
            <a:r>
              <a:rPr lang="fa-IR" sz="2000" dirty="0" smtClean="0">
                <a:latin typeface="Tahoma" pitchFamily="34" charset="0"/>
                <a:ea typeface="Tahoma" pitchFamily="34" charset="0"/>
                <a:cs typeface="Tahoma" pitchFamily="34" charset="0"/>
              </a:rPr>
              <a:t>نمره گذاری</a:t>
            </a:r>
          </a:p>
          <a:p>
            <a:pPr algn="r" rtl="1"/>
            <a:r>
              <a:rPr lang="fa-IR" sz="2000" dirty="0" smtClean="0">
                <a:latin typeface="Tahoma" pitchFamily="34" charset="0"/>
                <a:ea typeface="Tahoma" pitchFamily="34" charset="0"/>
                <a:cs typeface="Tahoma" pitchFamily="34" charset="0"/>
              </a:rPr>
              <a:t>استخراج نتایج و تفسیر</a:t>
            </a:r>
          </a:p>
          <a:p>
            <a:pPr algn="r" rtl="1"/>
            <a:r>
              <a:rPr lang="fa-IR" sz="2000" dirty="0" smtClean="0">
                <a:solidFill>
                  <a:srgbClr val="00B050"/>
                </a:solidFill>
                <a:latin typeface="Tahoma" pitchFamily="34" charset="0"/>
                <a:ea typeface="Tahoma" pitchFamily="34" charset="0"/>
                <a:cs typeface="Tahoma" pitchFamily="34" charset="0"/>
              </a:rPr>
              <a:t>و دستورالعمل آزمونهای پیشرفت تحصیلی</a:t>
            </a:r>
          </a:p>
          <a:p>
            <a:pPr algn="r" rtl="1"/>
            <a:r>
              <a:rPr lang="fa-IR" sz="2000" dirty="0" smtClean="0">
                <a:latin typeface="Tahoma" pitchFamily="34" charset="0"/>
                <a:ea typeface="Tahoma" pitchFamily="34" charset="0"/>
                <a:cs typeface="Tahoma" pitchFamily="34" charset="0"/>
              </a:rPr>
              <a:t>زمان لازم برای هر قسمت</a:t>
            </a:r>
          </a:p>
          <a:p>
            <a:pPr algn="r" rtl="1"/>
            <a:r>
              <a:rPr lang="fa-IR" sz="2000" dirty="0" smtClean="0">
                <a:latin typeface="Tahoma" pitchFamily="34" charset="0"/>
                <a:ea typeface="Tahoma" pitchFamily="34" charset="0"/>
                <a:cs typeface="Tahoma" pitchFamily="34" charset="0"/>
              </a:rPr>
              <a:t>ارزش هر سؤال</a:t>
            </a:r>
          </a:p>
          <a:p>
            <a:pPr algn="r" rtl="1"/>
            <a:r>
              <a:rPr lang="fa-IR" sz="2000" dirty="0" smtClean="0">
                <a:latin typeface="Tahoma" pitchFamily="34" charset="0"/>
                <a:ea typeface="Tahoma" pitchFamily="34" charset="0"/>
                <a:cs typeface="Tahoma" pitchFamily="34" charset="0"/>
              </a:rPr>
              <a:t>مجاز یا غیر مجاز بودن حدس زدن</a:t>
            </a:r>
          </a:p>
          <a:p>
            <a:pPr algn="r" rtl="1"/>
            <a:r>
              <a:rPr lang="fa-IR" sz="2000" dirty="0" smtClean="0">
                <a:solidFill>
                  <a:srgbClr val="00B050"/>
                </a:solidFill>
                <a:latin typeface="Tahoma" pitchFamily="34" charset="0"/>
                <a:ea typeface="Tahoma" pitchFamily="34" charset="0"/>
                <a:cs typeface="Tahoma" pitchFamily="34" charset="0"/>
              </a:rPr>
              <a:t>کنترل کار آزمودنی</a:t>
            </a:r>
            <a:r>
              <a:rPr lang="fa-IR" sz="2000" dirty="0" smtClean="0">
                <a:latin typeface="Tahoma" pitchFamily="34" charset="0"/>
                <a:ea typeface="Tahoma" pitchFamily="34" charset="0"/>
                <a:cs typeface="Tahoma" pitchFamily="34" charset="0"/>
              </a:rPr>
              <a:t>:آزماینده باید مطمئن شود که آزمودنی نحوه کار (پاسخگویی) را به خوبی درک کرده است. همچنین آزمایش طبق روال پیش بینی شده پیش می رود.</a:t>
            </a:r>
          </a:p>
          <a:p>
            <a:pPr algn="r" rtl="1"/>
            <a:endParaRPr lang="fa-IR" sz="2000" dirty="0" smtClean="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r" rtl="1"/>
            <a:r>
              <a:rPr lang="fa-IR" dirty="0" smtClean="0">
                <a:latin typeface="Tahoma" pitchFamily="34" charset="0"/>
                <a:ea typeface="Tahoma" pitchFamily="34" charset="0"/>
                <a:cs typeface="Tahoma" pitchFamily="34" charset="0"/>
              </a:rPr>
              <a:t>فصل چهارم</a:t>
            </a:r>
            <a:br>
              <a:rPr lang="fa-IR" dirty="0" smtClean="0">
                <a:latin typeface="Tahoma" pitchFamily="34" charset="0"/>
                <a:ea typeface="Tahoma" pitchFamily="34" charset="0"/>
                <a:cs typeface="Tahoma" pitchFamily="34" charset="0"/>
              </a:rPr>
            </a:br>
            <a:r>
              <a:rPr lang="fa-IR" b="0" dirty="0" smtClean="0">
                <a:solidFill>
                  <a:srgbClr val="FF0000"/>
                </a:solidFill>
                <a:effectLst/>
                <a:latin typeface="Tahoma" pitchFamily="34" charset="0"/>
                <a:ea typeface="Tahoma" pitchFamily="34" charset="0"/>
                <a:cs typeface="Tahoma" pitchFamily="34" charset="0"/>
              </a:rPr>
              <a:t>اجرا و نمره گذاری</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b="1" dirty="0" smtClean="0">
                <a:solidFill>
                  <a:schemeClr val="bg2">
                    <a:lumMod val="25000"/>
                  </a:schemeClr>
                </a:solidFill>
                <a:latin typeface="Tahoma" pitchFamily="34" charset="0"/>
                <a:ea typeface="Tahoma" pitchFamily="34" charset="0"/>
                <a:cs typeface="Tahoma" pitchFamily="34" charset="0"/>
              </a:rPr>
              <a:t>نمره گذاری آزمونها</a:t>
            </a:r>
          </a:p>
          <a:p>
            <a:pPr algn="r" rtl="1"/>
            <a:r>
              <a:rPr lang="fa-IR" sz="2000" dirty="0" smtClean="0">
                <a:latin typeface="Tahoma" pitchFamily="34" charset="0"/>
                <a:ea typeface="Tahoma" pitchFamily="34" charset="0"/>
                <a:cs typeface="Tahoma" pitchFamily="34" charset="0"/>
              </a:rPr>
              <a:t>مهمترین ویژگی نمره گذاری آزمونها این است که باید عینی و آسان باشند.</a:t>
            </a:r>
          </a:p>
          <a:p>
            <a:pPr algn="r" rtl="1"/>
            <a:r>
              <a:rPr lang="fa-IR" sz="2000" dirty="0" smtClean="0">
                <a:latin typeface="Tahoma" pitchFamily="34" charset="0"/>
                <a:ea typeface="Tahoma" pitchFamily="34" charset="0"/>
                <a:cs typeface="Tahoma" pitchFamily="34" charset="0"/>
              </a:rPr>
              <a:t>عینی بودن:یعنی نمره آزمودنی تحت تأثیر نظر شخصی تصحیح کننده قرار نگیرد.</a:t>
            </a:r>
          </a:p>
          <a:p>
            <a:pPr algn="r" rtl="1"/>
            <a:r>
              <a:rPr lang="fa-IR" sz="2000" dirty="0" smtClean="0">
                <a:latin typeface="Tahoma" pitchFamily="34" charset="0"/>
                <a:ea typeface="Tahoma" pitchFamily="34" charset="0"/>
                <a:cs typeface="Tahoma" pitchFamily="34" charset="0"/>
              </a:rPr>
              <a:t>آسان بودن:مدت زیادی صرف تصحیح پاسخها نشود.</a:t>
            </a:r>
          </a:p>
          <a:p>
            <a:pPr algn="r" rtl="1"/>
            <a:r>
              <a:rPr lang="fa-IR" sz="2000" dirty="0" smtClean="0">
                <a:latin typeface="Tahoma" pitchFamily="34" charset="0"/>
                <a:ea typeface="Tahoma" pitchFamily="34" charset="0"/>
                <a:cs typeface="Tahoma" pitchFamily="34" charset="0"/>
              </a:rPr>
              <a:t>در آزمونهای عینی دو شیوه نمره گذاری وجود دارد:</a:t>
            </a:r>
          </a:p>
          <a:p>
            <a:pPr algn="r" rtl="1"/>
            <a:r>
              <a:rPr lang="fa-IR" sz="2000" dirty="0" smtClean="0">
                <a:latin typeface="Tahoma" pitchFamily="34" charset="0"/>
                <a:ea typeface="Tahoma" pitchFamily="34" charset="0"/>
                <a:cs typeface="Tahoma" pitchFamily="34" charset="0"/>
              </a:rPr>
              <a:t>1- با احتساب نمره منفی برای جبران حدس زدن براین اساس نمره اصلاح شده برابر</a:t>
            </a:r>
            <a:r>
              <a:rPr lang="en-US" sz="2000" dirty="0" smtClean="0">
                <a:latin typeface="Tahoma" pitchFamily="34" charset="0"/>
                <a:ea typeface="Tahoma" pitchFamily="34" charset="0"/>
                <a:cs typeface="Tahoma" pitchFamily="34" charset="0"/>
              </a:rPr>
              <a:t>N-1</a:t>
            </a:r>
            <a:r>
              <a:rPr lang="fa-IR" sz="2000" dirty="0" smtClean="0">
                <a:latin typeface="Tahoma" pitchFamily="34" charset="0"/>
                <a:ea typeface="Tahoma" pitchFamily="34" charset="0"/>
                <a:cs typeface="Tahoma" pitchFamily="34" charset="0"/>
              </a:rPr>
              <a:t>/</a:t>
            </a:r>
            <a:r>
              <a:rPr lang="en-US" sz="2000" dirty="0" smtClean="0">
                <a:latin typeface="Tahoma" pitchFamily="34" charset="0"/>
                <a:ea typeface="Tahoma" pitchFamily="34" charset="0"/>
                <a:cs typeface="Tahoma" pitchFamily="34" charset="0"/>
              </a:rPr>
              <a:t>R-W</a:t>
            </a:r>
            <a:endParaRPr lang="fa-IR" sz="2000" dirty="0" smtClean="0">
              <a:latin typeface="Tahoma" pitchFamily="34" charset="0"/>
              <a:ea typeface="Tahoma" pitchFamily="34" charset="0"/>
              <a:cs typeface="Tahoma" pitchFamily="34" charset="0"/>
            </a:endParaRPr>
          </a:p>
          <a:p>
            <a:pPr algn="r" rtl="1"/>
            <a:r>
              <a:rPr lang="fa-IR" sz="2000" dirty="0" smtClean="0">
                <a:latin typeface="Tahoma" pitchFamily="34" charset="0"/>
                <a:ea typeface="Tahoma" pitchFamily="34" charset="0"/>
                <a:cs typeface="Tahoma" pitchFamily="34" charset="0"/>
              </a:rPr>
              <a:t>2- بدون احتساب نمره منفی.</a:t>
            </a:r>
          </a:p>
          <a:p>
            <a:pPr algn="r" rtl="1"/>
            <a:endParaRPr lang="fa-IR" sz="2000" dirty="0" smtClean="0">
              <a:latin typeface="Tahoma" pitchFamily="34" charset="0"/>
              <a:ea typeface="Tahoma" pitchFamily="34" charset="0"/>
              <a:cs typeface="Tahoma" pitchFamily="34" charset="0"/>
            </a:endParaRPr>
          </a:p>
          <a:p>
            <a:pPr algn="r" rtl="1"/>
            <a:endParaRPr lang="en-US" b="1" dirty="0">
              <a:solidFill>
                <a:schemeClr val="bg2">
                  <a:lumMod val="25000"/>
                </a:schemeClr>
              </a:solidFill>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r" rtl="1"/>
            <a:r>
              <a:rPr lang="fa-IR" dirty="0" smtClean="0">
                <a:latin typeface="Tahoma" pitchFamily="34" charset="0"/>
                <a:ea typeface="Tahoma" pitchFamily="34" charset="0"/>
                <a:cs typeface="Tahoma" pitchFamily="34" charset="0"/>
              </a:rPr>
              <a:t>فصل چهارم</a:t>
            </a:r>
            <a:br>
              <a:rPr lang="fa-IR" dirty="0" smtClean="0">
                <a:latin typeface="Tahoma" pitchFamily="34" charset="0"/>
                <a:ea typeface="Tahoma" pitchFamily="34" charset="0"/>
                <a:cs typeface="Tahoma" pitchFamily="34" charset="0"/>
              </a:rPr>
            </a:br>
            <a:r>
              <a:rPr lang="fa-IR" b="0" dirty="0" smtClean="0">
                <a:solidFill>
                  <a:srgbClr val="FF0000"/>
                </a:solidFill>
                <a:effectLst/>
                <a:latin typeface="Tahoma" pitchFamily="34" charset="0"/>
                <a:ea typeface="Tahoma" pitchFamily="34" charset="0"/>
                <a:cs typeface="Tahoma" pitchFamily="34" charset="0"/>
              </a:rPr>
              <a:t>اجرا و نمره گذاری</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8229600" cy="4525963"/>
          </a:xfrm>
        </p:spPr>
        <p:txBody>
          <a:bodyPr>
            <a:normAutofit lnSpcReduction="10000"/>
          </a:bodyPr>
          <a:lstStyle/>
          <a:p>
            <a:pPr algn="r" rtl="1"/>
            <a:r>
              <a:rPr lang="fa-IR" dirty="0" smtClean="0">
                <a:latin typeface="Tahoma" pitchFamily="34" charset="0"/>
                <a:ea typeface="Tahoma" pitchFamily="34" charset="0"/>
                <a:cs typeface="Tahoma" pitchFamily="34" charset="0"/>
              </a:rPr>
              <a:t>تحلیل سؤالهای آزمون</a:t>
            </a:r>
          </a:p>
          <a:p>
            <a:pPr marL="0" indent="0" algn="justLow" rtl="1">
              <a:spcBef>
                <a:spcPts val="0"/>
              </a:spcBef>
            </a:pPr>
            <a:r>
              <a:rPr lang="fa-IR" sz="1400" dirty="0" smtClean="0">
                <a:latin typeface="Tahoma" pitchFamily="34" charset="0"/>
                <a:ea typeface="Tahoma" pitchFamily="34" charset="0"/>
                <a:cs typeface="Tahoma" pitchFamily="34" charset="0"/>
              </a:rPr>
              <a:t>هدف از اینکار وارسی تک تک سؤالها و تعیین میزان دقت و نارسایی آنها است.همچنین اطلاعاتی در زمینه کیفیت یادگیری دانش آموزان و مشکلات آموزشی معلم فراهم می کند.مراحل تحلیل سؤال عبارتند از:</a:t>
            </a:r>
          </a:p>
          <a:p>
            <a:pPr marL="0" indent="0" algn="justLow" rtl="1">
              <a:spcBef>
                <a:spcPts val="0"/>
              </a:spcBef>
            </a:pPr>
            <a:r>
              <a:rPr lang="fa-IR" sz="1400" dirty="0" smtClean="0">
                <a:latin typeface="Tahoma" pitchFamily="34" charset="0"/>
                <a:ea typeface="Tahoma" pitchFamily="34" charset="0"/>
                <a:cs typeface="Tahoma" pitchFamily="34" charset="0"/>
              </a:rPr>
              <a:t>1- ابتدا گروههای بالا و پایین را مشخص می کنیم.اگر تعداد کل دانش آموزان بین 20تا 40 نفر است، 10 برگه بالا و 10 برگه پایین،اگر بیشتر از 40 نفر هستند 27 درصد کل برگه ها را محاسبه و از بالا و پایین برگه ها که قبلاً آنها را بطور صعودی یا نزولی مرتب کرده ایم، جدا می کنیم.</a:t>
            </a:r>
          </a:p>
          <a:p>
            <a:pPr marL="0" indent="0" algn="justLow" rtl="1">
              <a:spcBef>
                <a:spcPts val="0"/>
              </a:spcBef>
            </a:pPr>
            <a:r>
              <a:rPr lang="fa-IR" sz="1400" dirty="0" smtClean="0">
                <a:latin typeface="Tahoma" pitchFamily="34" charset="0"/>
                <a:ea typeface="Tahoma" pitchFamily="34" charset="0"/>
                <a:cs typeface="Tahoma" pitchFamily="34" charset="0"/>
              </a:rPr>
              <a:t>2-برای هر سؤال از هر دو گروه افرادی را که به سؤال پاسخ داده اند یا بی جواب گذاشته اند مشخص می کنیم.</a:t>
            </a:r>
          </a:p>
          <a:p>
            <a:pPr algn="r" rtl="1"/>
            <a:endParaRPr lang="fa-IR" dirty="0" smtClean="0">
              <a:latin typeface="Tahoma" pitchFamily="34" charset="0"/>
              <a:ea typeface="Tahoma" pitchFamily="34" charset="0"/>
              <a:cs typeface="Tahoma" pitchFamily="34" charset="0"/>
            </a:endParaRPr>
          </a:p>
          <a:p>
            <a:pPr algn="r" rtl="1"/>
            <a:endParaRPr lang="fa-IR" dirty="0" smtClean="0">
              <a:latin typeface="Tahoma" pitchFamily="34" charset="0"/>
              <a:ea typeface="Tahoma" pitchFamily="34" charset="0"/>
              <a:cs typeface="Tahoma" pitchFamily="34" charset="0"/>
            </a:endParaRPr>
          </a:p>
          <a:p>
            <a:pPr algn="r" rtl="1"/>
            <a:endParaRPr lang="fa-IR" dirty="0" smtClean="0">
              <a:latin typeface="Tahoma" pitchFamily="34" charset="0"/>
              <a:ea typeface="Tahoma" pitchFamily="34" charset="0"/>
              <a:cs typeface="Tahoma" pitchFamily="34" charset="0"/>
            </a:endParaRPr>
          </a:p>
          <a:p>
            <a:pPr algn="r" rtl="1">
              <a:buNone/>
            </a:pPr>
            <a:endParaRPr lang="fa-IR" dirty="0" smtClean="0">
              <a:latin typeface="Tahoma" pitchFamily="34" charset="0"/>
              <a:ea typeface="Tahoma" pitchFamily="34" charset="0"/>
              <a:cs typeface="Tahoma" pitchFamily="34" charset="0"/>
            </a:endParaRPr>
          </a:p>
          <a:p>
            <a:pPr algn="r" rtl="1"/>
            <a:endParaRPr lang="fa-IR" sz="1400" dirty="0" smtClean="0">
              <a:latin typeface="Tahoma" pitchFamily="34" charset="0"/>
              <a:ea typeface="Tahoma" pitchFamily="34" charset="0"/>
              <a:cs typeface="Tahoma" pitchFamily="34" charset="0"/>
            </a:endParaRPr>
          </a:p>
          <a:p>
            <a:pPr algn="r" rtl="1"/>
            <a:endParaRPr lang="fa-IR" sz="1400" dirty="0" smtClean="0">
              <a:latin typeface="Tahoma" pitchFamily="34" charset="0"/>
              <a:ea typeface="Tahoma" pitchFamily="34" charset="0"/>
              <a:cs typeface="Tahoma" pitchFamily="34" charset="0"/>
            </a:endParaRPr>
          </a:p>
          <a:p>
            <a:pPr algn="r" rtl="1"/>
            <a:r>
              <a:rPr lang="fa-IR" sz="1400" dirty="0" smtClean="0">
                <a:latin typeface="Tahoma" pitchFamily="34" charset="0"/>
                <a:ea typeface="Tahoma" pitchFamily="34" charset="0"/>
                <a:cs typeface="Tahoma" pitchFamily="34" charset="0"/>
              </a:rPr>
              <a:t>3-محاسبه ضریب دشواری</a:t>
            </a:r>
          </a:p>
          <a:p>
            <a:pPr algn="r" rtl="1"/>
            <a:r>
              <a:rPr lang="fa-IR" sz="1400" dirty="0" smtClean="0">
                <a:latin typeface="Tahoma" pitchFamily="34" charset="0"/>
                <a:ea typeface="Tahoma" pitchFamily="34" charset="0"/>
                <a:cs typeface="Tahoma" pitchFamily="34" charset="0"/>
              </a:rPr>
              <a:t>4-محاسبه ضریب تمییز</a:t>
            </a:r>
          </a:p>
        </p:txBody>
      </p:sp>
      <p:sp>
        <p:nvSpPr>
          <p:cNvPr id="3" name="Title 2"/>
          <p:cNvSpPr>
            <a:spLocks noGrp="1"/>
          </p:cNvSpPr>
          <p:nvPr>
            <p:ph type="title"/>
          </p:nvPr>
        </p:nvSpPr>
        <p:spPr/>
        <p:txBody>
          <a:bodyPr>
            <a:normAutofit fontScale="90000"/>
          </a:bodyPr>
          <a:lstStyle/>
          <a:p>
            <a:pPr algn="r" rtl="1"/>
            <a:r>
              <a:rPr lang="fa-IR" dirty="0" smtClean="0">
                <a:latin typeface="Tahoma" pitchFamily="34" charset="0"/>
                <a:ea typeface="Tahoma" pitchFamily="34" charset="0"/>
                <a:cs typeface="Tahoma" pitchFamily="34" charset="0"/>
              </a:rPr>
              <a:t>فصل چهارم</a:t>
            </a:r>
            <a:br>
              <a:rPr lang="fa-IR" dirty="0" smtClean="0">
                <a:latin typeface="Tahoma" pitchFamily="34" charset="0"/>
                <a:ea typeface="Tahoma" pitchFamily="34" charset="0"/>
                <a:cs typeface="Tahoma" pitchFamily="34" charset="0"/>
              </a:rPr>
            </a:br>
            <a:r>
              <a:rPr lang="fa-IR" b="0" dirty="0" smtClean="0">
                <a:solidFill>
                  <a:srgbClr val="FF0000"/>
                </a:solidFill>
                <a:effectLst/>
                <a:latin typeface="Tahoma" pitchFamily="34" charset="0"/>
                <a:ea typeface="Tahoma" pitchFamily="34" charset="0"/>
                <a:cs typeface="Tahoma" pitchFamily="34" charset="0"/>
              </a:rPr>
              <a:t>اجرا و نمره گذاری</a:t>
            </a:r>
            <a:endParaRPr lang="en-US" dirty="0"/>
          </a:p>
        </p:txBody>
      </p:sp>
      <p:graphicFrame>
        <p:nvGraphicFramePr>
          <p:cNvPr id="4" name="Table 3"/>
          <p:cNvGraphicFramePr>
            <a:graphicFrameLocks noGrp="1"/>
          </p:cNvGraphicFramePr>
          <p:nvPr/>
        </p:nvGraphicFramePr>
        <p:xfrm>
          <a:off x="609600" y="3352800"/>
          <a:ext cx="5791205" cy="1920240"/>
        </p:xfrm>
        <a:graphic>
          <a:graphicData uri="http://schemas.openxmlformats.org/drawingml/2006/table">
            <a:tbl>
              <a:tblPr firstRow="1" bandRow="1">
                <a:tableStyleId>{5C22544A-7EE6-4342-B048-85BDC9FD1C3A}</a:tableStyleId>
              </a:tblPr>
              <a:tblGrid>
                <a:gridCol w="827315"/>
                <a:gridCol w="827315"/>
                <a:gridCol w="827315"/>
                <a:gridCol w="827315"/>
                <a:gridCol w="827315"/>
                <a:gridCol w="827315"/>
                <a:gridCol w="827315"/>
              </a:tblGrid>
              <a:tr h="558800">
                <a:tc>
                  <a:txBody>
                    <a:bodyPr/>
                    <a:lstStyle/>
                    <a:p>
                      <a:pPr algn="ctr"/>
                      <a:r>
                        <a:rPr lang="fa-IR" dirty="0" smtClean="0">
                          <a:latin typeface="Tahoma" pitchFamily="34" charset="0"/>
                          <a:ea typeface="Tahoma" pitchFamily="34" charset="0"/>
                          <a:cs typeface="Tahoma" pitchFamily="34" charset="0"/>
                        </a:rPr>
                        <a:t>جمع</a:t>
                      </a:r>
                      <a:endParaRPr lang="en-US" dirty="0">
                        <a:latin typeface="Tahoma" pitchFamily="34" charset="0"/>
                        <a:ea typeface="Tahoma" pitchFamily="34" charset="0"/>
                        <a:cs typeface="Tahoma" pitchFamily="34" charset="0"/>
                      </a:endParaRPr>
                    </a:p>
                  </a:txBody>
                  <a:tcPr/>
                </a:tc>
                <a:tc>
                  <a:txBody>
                    <a:bodyPr/>
                    <a:lstStyle/>
                    <a:p>
                      <a:pPr algn="ctr"/>
                      <a:r>
                        <a:rPr lang="fa-IR" b="0" dirty="0" smtClean="0">
                          <a:latin typeface="Tahoma" pitchFamily="34" charset="0"/>
                          <a:ea typeface="Tahoma" pitchFamily="34" charset="0"/>
                          <a:cs typeface="Tahoma" pitchFamily="34" charset="0"/>
                        </a:rPr>
                        <a:t>بدون پاسخ</a:t>
                      </a:r>
                      <a:endParaRPr lang="en-US" b="0" dirty="0">
                        <a:latin typeface="Tahoma" pitchFamily="34" charset="0"/>
                        <a:ea typeface="Tahoma" pitchFamily="34" charset="0"/>
                        <a:cs typeface="Tahoma" pitchFamily="34" charset="0"/>
                      </a:endParaRPr>
                    </a:p>
                  </a:txBody>
                  <a:tcPr/>
                </a:tc>
                <a:tc>
                  <a:txBody>
                    <a:bodyPr/>
                    <a:lstStyle/>
                    <a:p>
                      <a:pPr algn="ctr"/>
                      <a:r>
                        <a:rPr lang="fa-IR" dirty="0" smtClean="0">
                          <a:latin typeface="Tahoma" pitchFamily="34" charset="0"/>
                          <a:ea typeface="Tahoma" pitchFamily="34" charset="0"/>
                          <a:cs typeface="Tahoma" pitchFamily="34" charset="0"/>
                        </a:rPr>
                        <a:t>د</a:t>
                      </a:r>
                      <a:endParaRPr lang="en-US" dirty="0">
                        <a:latin typeface="Tahoma" pitchFamily="34" charset="0"/>
                        <a:ea typeface="Tahoma" pitchFamily="34" charset="0"/>
                        <a:cs typeface="Tahoma" pitchFamily="34" charset="0"/>
                      </a:endParaRPr>
                    </a:p>
                  </a:txBody>
                  <a:tcPr/>
                </a:tc>
                <a:tc>
                  <a:txBody>
                    <a:bodyPr/>
                    <a:lstStyle/>
                    <a:p>
                      <a:pPr algn="ctr"/>
                      <a:r>
                        <a:rPr lang="fa-IR" dirty="0" smtClean="0">
                          <a:latin typeface="Tahoma" pitchFamily="34" charset="0"/>
                          <a:ea typeface="Tahoma" pitchFamily="34" charset="0"/>
                          <a:cs typeface="Tahoma" pitchFamily="34" charset="0"/>
                        </a:rPr>
                        <a:t>ج</a:t>
                      </a:r>
                      <a:endParaRPr lang="en-US" dirty="0">
                        <a:latin typeface="Tahoma" pitchFamily="34" charset="0"/>
                        <a:ea typeface="Tahoma" pitchFamily="34" charset="0"/>
                        <a:cs typeface="Tahoma" pitchFamily="34" charset="0"/>
                      </a:endParaRPr>
                    </a:p>
                  </a:txBody>
                  <a:tcPr/>
                </a:tc>
                <a:tc>
                  <a:txBody>
                    <a:bodyPr/>
                    <a:lstStyle/>
                    <a:p>
                      <a:pPr algn="ctr"/>
                      <a:r>
                        <a:rPr lang="fa-IR" b="1" dirty="0" smtClean="0">
                          <a:latin typeface="Tahoma" pitchFamily="34" charset="0"/>
                          <a:ea typeface="Tahoma" pitchFamily="34" charset="0"/>
                          <a:cs typeface="Tahoma" pitchFamily="34" charset="0"/>
                        </a:rPr>
                        <a:t>ب</a:t>
                      </a:r>
                      <a:endParaRPr lang="en-US" b="1" dirty="0">
                        <a:latin typeface="Tahoma" pitchFamily="34" charset="0"/>
                        <a:ea typeface="Tahoma" pitchFamily="34" charset="0"/>
                        <a:cs typeface="Tahoma" pitchFamily="34" charset="0"/>
                      </a:endParaRPr>
                    </a:p>
                  </a:txBody>
                  <a:tcPr/>
                </a:tc>
                <a:tc>
                  <a:txBody>
                    <a:bodyPr/>
                    <a:lstStyle/>
                    <a:p>
                      <a:pPr algn="ctr"/>
                      <a:r>
                        <a:rPr lang="fa-IR" b="1" dirty="0" smtClean="0">
                          <a:latin typeface="Tahoma" pitchFamily="34" charset="0"/>
                          <a:ea typeface="Tahoma" pitchFamily="34" charset="0"/>
                          <a:cs typeface="Tahoma" pitchFamily="34" charset="0"/>
                        </a:rPr>
                        <a:t>الف</a:t>
                      </a:r>
                      <a:r>
                        <a:rPr lang="fa-IR" b="1" baseline="0" dirty="0" smtClean="0">
                          <a:latin typeface="Tahoma" pitchFamily="34" charset="0"/>
                          <a:ea typeface="Tahoma" pitchFamily="34" charset="0"/>
                          <a:cs typeface="Tahoma" pitchFamily="34" charset="0"/>
                        </a:rPr>
                        <a:t> </a:t>
                      </a:r>
                      <a:endParaRPr lang="en-US" b="1" dirty="0">
                        <a:latin typeface="Tahoma" pitchFamily="34" charset="0"/>
                        <a:ea typeface="Tahoma" pitchFamily="34" charset="0"/>
                        <a:cs typeface="Tahoma" pitchFamily="34" charset="0"/>
                      </a:endParaRPr>
                    </a:p>
                  </a:txBody>
                  <a:tcPr/>
                </a:tc>
                <a:tc>
                  <a:txBody>
                    <a:bodyPr/>
                    <a:lstStyle/>
                    <a:p>
                      <a:r>
                        <a:rPr lang="fa-IR" dirty="0" smtClean="0">
                          <a:latin typeface="Tahoma" pitchFamily="34" charset="0"/>
                          <a:ea typeface="Tahoma" pitchFamily="34" charset="0"/>
                          <a:cs typeface="Tahoma" pitchFamily="34" charset="0"/>
                        </a:rPr>
                        <a:t>گروه</a:t>
                      </a:r>
                      <a:endParaRPr lang="en-US" dirty="0">
                        <a:latin typeface="Tahoma" pitchFamily="34" charset="0"/>
                        <a:ea typeface="Tahoma" pitchFamily="34" charset="0"/>
                        <a:cs typeface="Tahoma" pitchFamily="34" charset="0"/>
                      </a:endParaRPr>
                    </a:p>
                  </a:txBody>
                  <a:tcPr/>
                </a:tc>
              </a:tr>
              <a:tr h="558800">
                <a:tc>
                  <a:txBody>
                    <a:bodyPr/>
                    <a:lstStyle/>
                    <a:p>
                      <a:pPr algn="ctr"/>
                      <a:r>
                        <a:rPr lang="fa-IR" dirty="0" smtClean="0">
                          <a:latin typeface="Tahoma" pitchFamily="34" charset="0"/>
                          <a:ea typeface="Tahoma" pitchFamily="34" charset="0"/>
                          <a:cs typeface="Tahoma" pitchFamily="34" charset="0"/>
                        </a:rPr>
                        <a:t>10</a:t>
                      </a:r>
                      <a:endParaRPr lang="en-US" dirty="0">
                        <a:latin typeface="Tahoma" pitchFamily="34" charset="0"/>
                        <a:ea typeface="Tahoma" pitchFamily="34" charset="0"/>
                        <a:cs typeface="Tahoma" pitchFamily="34" charset="0"/>
                      </a:endParaRPr>
                    </a:p>
                  </a:txBody>
                  <a:tcPr/>
                </a:tc>
                <a:tc>
                  <a:txBody>
                    <a:bodyPr/>
                    <a:lstStyle/>
                    <a:p>
                      <a:pPr algn="ctr"/>
                      <a:r>
                        <a:rPr lang="fa-IR" dirty="0" smtClean="0">
                          <a:latin typeface="Tahoma" pitchFamily="34" charset="0"/>
                          <a:ea typeface="Tahoma" pitchFamily="34" charset="0"/>
                          <a:cs typeface="Tahoma" pitchFamily="34" charset="0"/>
                        </a:rPr>
                        <a:t>2</a:t>
                      </a:r>
                      <a:endParaRPr lang="en-US" dirty="0">
                        <a:latin typeface="Tahoma" pitchFamily="34" charset="0"/>
                        <a:ea typeface="Tahoma" pitchFamily="34" charset="0"/>
                        <a:cs typeface="Tahoma" pitchFamily="34" charset="0"/>
                      </a:endParaRPr>
                    </a:p>
                  </a:txBody>
                  <a:tcPr/>
                </a:tc>
                <a:tc>
                  <a:txBody>
                    <a:bodyPr/>
                    <a:lstStyle/>
                    <a:p>
                      <a:pPr algn="ctr"/>
                      <a:r>
                        <a:rPr lang="fa-IR" dirty="0" smtClean="0">
                          <a:latin typeface="Tahoma" pitchFamily="34" charset="0"/>
                          <a:ea typeface="Tahoma" pitchFamily="34" charset="0"/>
                          <a:cs typeface="Tahoma" pitchFamily="34" charset="0"/>
                        </a:rPr>
                        <a:t>0</a:t>
                      </a:r>
                      <a:endParaRPr lang="en-US" dirty="0">
                        <a:latin typeface="Tahoma" pitchFamily="34" charset="0"/>
                        <a:ea typeface="Tahoma" pitchFamily="34" charset="0"/>
                        <a:cs typeface="Tahoma" pitchFamily="34" charset="0"/>
                      </a:endParaRPr>
                    </a:p>
                  </a:txBody>
                  <a:tcPr/>
                </a:tc>
                <a:tc>
                  <a:txBody>
                    <a:bodyPr/>
                    <a:lstStyle/>
                    <a:p>
                      <a:pPr algn="ctr"/>
                      <a:r>
                        <a:rPr lang="fa-IR" dirty="0" smtClean="0">
                          <a:latin typeface="Tahoma" pitchFamily="34" charset="0"/>
                          <a:ea typeface="Tahoma" pitchFamily="34" charset="0"/>
                          <a:cs typeface="Tahoma" pitchFamily="34" charset="0"/>
                        </a:rPr>
                        <a:t>3</a:t>
                      </a:r>
                      <a:endParaRPr lang="en-US" dirty="0">
                        <a:latin typeface="Tahoma" pitchFamily="34" charset="0"/>
                        <a:ea typeface="Tahoma" pitchFamily="34" charset="0"/>
                        <a:cs typeface="Tahoma" pitchFamily="34" charset="0"/>
                      </a:endParaRPr>
                    </a:p>
                  </a:txBody>
                  <a:tcPr/>
                </a:tc>
                <a:tc>
                  <a:txBody>
                    <a:bodyPr/>
                    <a:lstStyle/>
                    <a:p>
                      <a:pPr algn="ctr"/>
                      <a:r>
                        <a:rPr lang="fa-IR" dirty="0" smtClean="0">
                          <a:latin typeface="Tahoma" pitchFamily="34" charset="0"/>
                          <a:ea typeface="Tahoma" pitchFamily="34" charset="0"/>
                          <a:cs typeface="Tahoma" pitchFamily="34" charset="0"/>
                        </a:rPr>
                        <a:t>5</a:t>
                      </a:r>
                      <a:endParaRPr lang="en-US" dirty="0">
                        <a:latin typeface="Tahoma" pitchFamily="34" charset="0"/>
                        <a:ea typeface="Tahoma" pitchFamily="34" charset="0"/>
                        <a:cs typeface="Tahoma" pitchFamily="34" charset="0"/>
                      </a:endParaRPr>
                    </a:p>
                  </a:txBody>
                  <a:tcPr/>
                </a:tc>
                <a:tc>
                  <a:txBody>
                    <a:bodyPr/>
                    <a:lstStyle/>
                    <a:p>
                      <a:pPr algn="ctr"/>
                      <a:r>
                        <a:rPr lang="fa-IR" dirty="0" smtClean="0">
                          <a:latin typeface="Tahoma" pitchFamily="34" charset="0"/>
                          <a:ea typeface="Tahoma" pitchFamily="34" charset="0"/>
                          <a:cs typeface="Tahoma" pitchFamily="34" charset="0"/>
                        </a:rPr>
                        <a:t>0</a:t>
                      </a:r>
                      <a:endParaRPr lang="en-US" dirty="0">
                        <a:latin typeface="Tahoma" pitchFamily="34" charset="0"/>
                        <a:ea typeface="Tahoma" pitchFamily="34" charset="0"/>
                        <a:cs typeface="Tahoma" pitchFamily="34" charset="0"/>
                      </a:endParaRPr>
                    </a:p>
                  </a:txBody>
                  <a:tcPr/>
                </a:tc>
                <a:tc>
                  <a:txBody>
                    <a:bodyPr/>
                    <a:lstStyle/>
                    <a:p>
                      <a:r>
                        <a:rPr lang="fa-IR" dirty="0" smtClean="0">
                          <a:latin typeface="Tahoma" pitchFamily="34" charset="0"/>
                          <a:ea typeface="Tahoma" pitchFamily="34" charset="0"/>
                          <a:cs typeface="Tahoma" pitchFamily="34" charset="0"/>
                        </a:rPr>
                        <a:t>25% بالایی</a:t>
                      </a:r>
                      <a:endParaRPr lang="en-US" dirty="0">
                        <a:latin typeface="Tahoma" pitchFamily="34" charset="0"/>
                        <a:ea typeface="Tahoma" pitchFamily="34" charset="0"/>
                        <a:cs typeface="Tahoma" pitchFamily="34" charset="0"/>
                      </a:endParaRPr>
                    </a:p>
                  </a:txBody>
                  <a:tcPr/>
                </a:tc>
              </a:tr>
              <a:tr h="558800">
                <a:tc>
                  <a:txBody>
                    <a:bodyPr/>
                    <a:lstStyle/>
                    <a:p>
                      <a:pPr algn="ctr"/>
                      <a:r>
                        <a:rPr lang="fa-IR" dirty="0" smtClean="0">
                          <a:latin typeface="Tahoma" pitchFamily="34" charset="0"/>
                          <a:ea typeface="Tahoma" pitchFamily="34" charset="0"/>
                          <a:cs typeface="Tahoma" pitchFamily="34" charset="0"/>
                        </a:rPr>
                        <a:t>10</a:t>
                      </a:r>
                      <a:endParaRPr lang="en-US" dirty="0">
                        <a:latin typeface="Tahoma" pitchFamily="34" charset="0"/>
                        <a:ea typeface="Tahoma" pitchFamily="34" charset="0"/>
                        <a:cs typeface="Tahoma" pitchFamily="34" charset="0"/>
                      </a:endParaRPr>
                    </a:p>
                  </a:txBody>
                  <a:tcPr/>
                </a:tc>
                <a:tc>
                  <a:txBody>
                    <a:bodyPr/>
                    <a:lstStyle/>
                    <a:p>
                      <a:pPr algn="ctr"/>
                      <a:r>
                        <a:rPr lang="fa-IR" dirty="0" smtClean="0">
                          <a:latin typeface="Tahoma" pitchFamily="34" charset="0"/>
                          <a:ea typeface="Tahoma" pitchFamily="34" charset="0"/>
                          <a:cs typeface="Tahoma" pitchFamily="34" charset="0"/>
                        </a:rPr>
                        <a:t>0</a:t>
                      </a:r>
                      <a:endParaRPr lang="en-US" dirty="0">
                        <a:latin typeface="Tahoma" pitchFamily="34" charset="0"/>
                        <a:ea typeface="Tahoma" pitchFamily="34" charset="0"/>
                        <a:cs typeface="Tahoma" pitchFamily="34" charset="0"/>
                      </a:endParaRPr>
                    </a:p>
                  </a:txBody>
                  <a:tcPr/>
                </a:tc>
                <a:tc>
                  <a:txBody>
                    <a:bodyPr/>
                    <a:lstStyle/>
                    <a:p>
                      <a:pPr algn="ctr"/>
                      <a:r>
                        <a:rPr lang="fa-IR" dirty="0" smtClean="0">
                          <a:latin typeface="Tahoma" pitchFamily="34" charset="0"/>
                          <a:ea typeface="Tahoma" pitchFamily="34" charset="0"/>
                          <a:cs typeface="Tahoma" pitchFamily="34" charset="0"/>
                        </a:rPr>
                        <a:t>0</a:t>
                      </a:r>
                      <a:endParaRPr lang="en-US" dirty="0">
                        <a:latin typeface="Tahoma" pitchFamily="34" charset="0"/>
                        <a:ea typeface="Tahoma" pitchFamily="34" charset="0"/>
                        <a:cs typeface="Tahoma" pitchFamily="34" charset="0"/>
                      </a:endParaRPr>
                    </a:p>
                  </a:txBody>
                  <a:tcPr/>
                </a:tc>
                <a:tc>
                  <a:txBody>
                    <a:bodyPr/>
                    <a:lstStyle/>
                    <a:p>
                      <a:pPr algn="ctr"/>
                      <a:r>
                        <a:rPr lang="fa-IR" dirty="0" smtClean="0">
                          <a:latin typeface="Tahoma" pitchFamily="34" charset="0"/>
                          <a:ea typeface="Tahoma" pitchFamily="34" charset="0"/>
                          <a:cs typeface="Tahoma" pitchFamily="34" charset="0"/>
                        </a:rPr>
                        <a:t>3</a:t>
                      </a:r>
                      <a:endParaRPr lang="en-US" dirty="0">
                        <a:latin typeface="Tahoma" pitchFamily="34" charset="0"/>
                        <a:ea typeface="Tahoma" pitchFamily="34" charset="0"/>
                        <a:cs typeface="Tahoma" pitchFamily="34" charset="0"/>
                      </a:endParaRPr>
                    </a:p>
                  </a:txBody>
                  <a:tcPr/>
                </a:tc>
                <a:tc>
                  <a:txBody>
                    <a:bodyPr/>
                    <a:lstStyle/>
                    <a:p>
                      <a:pPr algn="ctr"/>
                      <a:r>
                        <a:rPr lang="fa-IR" dirty="0" smtClean="0">
                          <a:latin typeface="Tahoma" pitchFamily="34" charset="0"/>
                          <a:ea typeface="Tahoma" pitchFamily="34" charset="0"/>
                          <a:cs typeface="Tahoma" pitchFamily="34" charset="0"/>
                        </a:rPr>
                        <a:t>2</a:t>
                      </a:r>
                      <a:endParaRPr lang="en-US" dirty="0">
                        <a:latin typeface="Tahoma" pitchFamily="34" charset="0"/>
                        <a:ea typeface="Tahoma" pitchFamily="34" charset="0"/>
                        <a:cs typeface="Tahoma" pitchFamily="34" charset="0"/>
                      </a:endParaRPr>
                    </a:p>
                  </a:txBody>
                  <a:tcPr/>
                </a:tc>
                <a:tc>
                  <a:txBody>
                    <a:bodyPr/>
                    <a:lstStyle/>
                    <a:p>
                      <a:pPr algn="ctr"/>
                      <a:r>
                        <a:rPr lang="fa-IR" dirty="0" smtClean="0">
                          <a:latin typeface="Tahoma" pitchFamily="34" charset="0"/>
                          <a:ea typeface="Tahoma" pitchFamily="34" charset="0"/>
                          <a:cs typeface="Tahoma" pitchFamily="34" charset="0"/>
                        </a:rPr>
                        <a:t>5</a:t>
                      </a:r>
                      <a:endParaRPr lang="en-US" dirty="0">
                        <a:latin typeface="Tahoma" pitchFamily="34" charset="0"/>
                        <a:ea typeface="Tahoma" pitchFamily="34" charset="0"/>
                        <a:cs typeface="Tahoma" pitchFamily="34" charset="0"/>
                      </a:endParaRPr>
                    </a:p>
                  </a:txBody>
                  <a:tcPr/>
                </a:tc>
                <a:tc>
                  <a:txBody>
                    <a:bodyPr/>
                    <a:lstStyle/>
                    <a:p>
                      <a:r>
                        <a:rPr lang="fa-IR" dirty="0" smtClean="0"/>
                        <a:t>25% پایینی</a:t>
                      </a:r>
                      <a:endParaRPr lang="en-US"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r" rtl="1"/>
            <a:r>
              <a:rPr lang="fa-IR" b="1" dirty="0" smtClean="0">
                <a:solidFill>
                  <a:schemeClr val="bg2">
                    <a:lumMod val="50000"/>
                  </a:schemeClr>
                </a:solidFill>
                <a:latin typeface="Tahoma" pitchFamily="34" charset="0"/>
                <a:ea typeface="Tahoma" pitchFamily="34" charset="0"/>
                <a:cs typeface="Tahoma" pitchFamily="34" charset="0"/>
              </a:rPr>
              <a:t>ضریب دشواری</a:t>
            </a:r>
          </a:p>
          <a:p>
            <a:pPr algn="r" rtl="1"/>
            <a:r>
              <a:rPr lang="fa-IR" dirty="0" smtClean="0">
                <a:latin typeface="Tahoma" pitchFamily="34" charset="0"/>
                <a:ea typeface="Tahoma" pitchFamily="34" charset="0"/>
                <a:cs typeface="Tahoma" pitchFamily="34" charset="0"/>
              </a:rPr>
              <a:t>درصد کل آزمون شوندگانی که به یک سؤال جواب درست می دهند، ضریب دشواری آن سؤال می گویند و با </a:t>
            </a:r>
            <a:r>
              <a:rPr lang="en-US" dirty="0" smtClean="0">
                <a:latin typeface="Tahoma" pitchFamily="34" charset="0"/>
                <a:ea typeface="Tahoma" pitchFamily="34" charset="0"/>
                <a:cs typeface="Tahoma" pitchFamily="34" charset="0"/>
              </a:rPr>
              <a:t>P</a:t>
            </a:r>
            <a:r>
              <a:rPr lang="fa-IR" dirty="0" smtClean="0">
                <a:latin typeface="Tahoma" pitchFamily="34" charset="0"/>
                <a:ea typeface="Tahoma" pitchFamily="34" charset="0"/>
                <a:cs typeface="Tahoma" pitchFamily="34" charset="0"/>
              </a:rPr>
              <a:t> آن را نشان می دهند.هر اندازه ضریب دشواری یک سؤال بزرگتر یعنی به 100 نزدیکترباشد،به این معنی است که آن سؤال آسان تر است. </a:t>
            </a:r>
          </a:p>
          <a:p>
            <a:pPr algn="r" rtl="1"/>
            <a:r>
              <a:rPr lang="fa-IR" dirty="0" smtClean="0">
                <a:latin typeface="Tahoma" pitchFamily="34" charset="0"/>
                <a:ea typeface="Tahoma" pitchFamily="34" charset="0"/>
                <a:cs typeface="Tahoma" pitchFamily="34" charset="0"/>
              </a:rPr>
              <a:t>محاسبه آن به دو طریق است:1- تعداد کل افرادی که به آن سؤال جواب داده اند بر تعداد کل آزمون شوندگان تقسیم می کنیم و نتیجه را در 100 ضرب می کنیم. </a:t>
            </a:r>
            <a:r>
              <a:rPr lang="en-US" dirty="0" smtClean="0">
                <a:latin typeface="Tahoma" pitchFamily="34" charset="0"/>
                <a:ea typeface="Tahoma" pitchFamily="34" charset="0"/>
                <a:cs typeface="Tahoma" pitchFamily="34" charset="0"/>
              </a:rPr>
              <a:t>P=R/T. 100</a:t>
            </a:r>
            <a:r>
              <a:rPr lang="fa-IR" dirty="0" smtClean="0">
                <a:latin typeface="Tahoma" pitchFamily="34" charset="0"/>
                <a:ea typeface="Tahoma" pitchFamily="34" charset="0"/>
                <a:cs typeface="Tahoma" pitchFamily="34" charset="0"/>
              </a:rPr>
              <a:t> </a:t>
            </a:r>
          </a:p>
          <a:p>
            <a:pPr algn="r" rtl="1"/>
            <a:r>
              <a:rPr lang="fa-IR" dirty="0" smtClean="0">
                <a:latin typeface="Tahoma" pitchFamily="34" charset="0"/>
                <a:ea typeface="Tahoma" pitchFamily="34" charset="0"/>
                <a:cs typeface="Tahoma" pitchFamily="34" charset="0"/>
              </a:rPr>
              <a:t>2-در صورتی که میزان گروه های بالا و پایین را داشته باشیم:انتخاب های درست گروه بالا + انتخاب های درست گروه پایین تقسیم بر تعداد افراد گروه بالا +تعداد افراد گروه پایین حاصل ضربدر 100.یا میانگین نسبت جوابهای درست دو گروه.</a:t>
            </a:r>
          </a:p>
          <a:p>
            <a:pPr algn="r" rtl="1"/>
            <a:r>
              <a:rPr lang="fa-IR" dirty="0" smtClean="0">
                <a:latin typeface="Tahoma" pitchFamily="34" charset="0"/>
                <a:ea typeface="Tahoma" pitchFamily="34" charset="0"/>
                <a:cs typeface="Tahoma" pitchFamily="34" charset="0"/>
              </a:rPr>
              <a:t>نکته:سؤالهایی مناسب و خوب محسوب می شوند که ضریب دشواری آنها از 1 کمتر و از 0 بیشتر و به نیم نزدیکتر باشد.در آزمونهای دو ارزشی </a:t>
            </a:r>
            <a:r>
              <a:rPr lang="en-US" dirty="0" smtClean="0">
                <a:latin typeface="Tahoma" pitchFamily="34" charset="0"/>
                <a:ea typeface="Tahoma" pitchFamily="34" charset="0"/>
                <a:cs typeface="Tahoma" pitchFamily="34" charset="0"/>
              </a:rPr>
              <a:t>P=0/5</a:t>
            </a:r>
            <a:r>
              <a:rPr lang="fa-IR" dirty="0" smtClean="0">
                <a:latin typeface="Tahoma" pitchFamily="34" charset="0"/>
                <a:ea typeface="Tahoma" pitchFamily="34" charset="0"/>
                <a:cs typeface="Tahoma" pitchFamily="34" charset="0"/>
              </a:rPr>
              <a:t> و در آزمونهای چهار گزینه ای </a:t>
            </a:r>
            <a:r>
              <a:rPr lang="en-US" dirty="0" smtClean="0">
                <a:latin typeface="Tahoma" pitchFamily="34" charset="0"/>
                <a:ea typeface="Tahoma" pitchFamily="34" charset="0"/>
                <a:cs typeface="Tahoma" pitchFamily="34" charset="0"/>
              </a:rPr>
              <a:t>P=0/6</a:t>
            </a:r>
            <a:r>
              <a:rPr lang="fa-IR" dirty="0" smtClean="0">
                <a:latin typeface="Tahoma" pitchFamily="34" charset="0"/>
                <a:ea typeface="Tahoma" pitchFamily="34" charset="0"/>
                <a:cs typeface="Tahoma" pitchFamily="34" charset="0"/>
              </a:rPr>
              <a:t> و بطور کلی ضریب دشواری 0/3 تاا0/7 حداکثر اطلاع را درباره تفاوت بین آزمودنی ها می دهد.</a:t>
            </a:r>
            <a:endParaRPr lang="en-US"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r" rtl="1"/>
            <a:r>
              <a:rPr lang="fa-IR" dirty="0" smtClean="0">
                <a:latin typeface="Tahoma" pitchFamily="34" charset="0"/>
                <a:ea typeface="Tahoma" pitchFamily="34" charset="0"/>
                <a:cs typeface="Tahoma" pitchFamily="34" charset="0"/>
              </a:rPr>
              <a:t>فصل چهارم</a:t>
            </a:r>
            <a:br>
              <a:rPr lang="fa-IR" dirty="0" smtClean="0">
                <a:latin typeface="Tahoma" pitchFamily="34" charset="0"/>
                <a:ea typeface="Tahoma" pitchFamily="34" charset="0"/>
                <a:cs typeface="Tahoma" pitchFamily="34" charset="0"/>
              </a:rPr>
            </a:br>
            <a:r>
              <a:rPr lang="fa-IR" b="0" dirty="0" smtClean="0">
                <a:solidFill>
                  <a:srgbClr val="FF0000"/>
                </a:solidFill>
                <a:effectLst/>
                <a:latin typeface="Tahoma" pitchFamily="34" charset="0"/>
                <a:ea typeface="Tahoma" pitchFamily="34" charset="0"/>
                <a:cs typeface="Tahoma" pitchFamily="34" charset="0"/>
              </a:rPr>
              <a:t>اجرا و نمره گذاری</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r" rtl="1"/>
            <a:r>
              <a:rPr lang="fa-IR" b="1" dirty="0" smtClean="0">
                <a:solidFill>
                  <a:schemeClr val="accent1"/>
                </a:solidFill>
                <a:latin typeface="Tahoma" pitchFamily="34" charset="0"/>
                <a:ea typeface="Tahoma" pitchFamily="34" charset="0"/>
                <a:cs typeface="Tahoma" pitchFamily="34" charset="0"/>
              </a:rPr>
              <a:t>ضریب تمییز</a:t>
            </a:r>
          </a:p>
          <a:p>
            <a:pPr algn="r" rtl="1"/>
            <a:r>
              <a:rPr lang="fa-IR" dirty="0" smtClean="0">
                <a:latin typeface="Tahoma" pitchFamily="34" charset="0"/>
                <a:ea typeface="Tahoma" pitchFamily="34" charset="0"/>
                <a:cs typeface="Tahoma" pitchFamily="34" charset="0"/>
              </a:rPr>
              <a:t>قدرت سؤال را در تمایز گذاری یا تشخیص بین گروه قوی و ضعیف آزمون شوندگان را ضریب تمییز می گویند.یا به عبارتی اینکه سؤال تا چه اندازه می تواند گروه قوی را از ضعیف جدا سازد.</a:t>
            </a:r>
          </a:p>
          <a:p>
            <a:pPr algn="r" rtl="1"/>
            <a:r>
              <a:rPr lang="fa-IR" dirty="0" smtClean="0">
                <a:latin typeface="Tahoma" pitchFamily="34" charset="0"/>
                <a:ea typeface="Tahoma" pitchFamily="34" charset="0"/>
                <a:cs typeface="Tahoma" pitchFamily="34" charset="0"/>
              </a:rPr>
              <a:t>محاسبه ضریب تمییز: انتخاب های درست گروه بالا منهای انتخاب های درست گروه پایین تقسیم بر تعداد افراد یگ کروه.</a:t>
            </a:r>
          </a:p>
          <a:p>
            <a:pPr algn="r" rtl="1"/>
            <a:r>
              <a:rPr lang="fa-IR" dirty="0" smtClean="0">
                <a:latin typeface="Tahoma" pitchFamily="34" charset="0"/>
                <a:ea typeface="Tahoma" pitchFamily="34" charset="0"/>
                <a:cs typeface="Tahoma" pitchFamily="34" charset="0"/>
              </a:rPr>
              <a:t>نکته:هر قدر ضریب تمییز بزرگتر باشد قوه تمییز بیشتر است و هر قدر کوچکتر باشد قوه تمییز کمتر است.</a:t>
            </a:r>
          </a:p>
          <a:p>
            <a:pPr algn="r" rtl="1"/>
            <a:r>
              <a:rPr lang="fa-IR" dirty="0" smtClean="0">
                <a:latin typeface="Tahoma" pitchFamily="34" charset="0"/>
                <a:ea typeface="Tahoma" pitchFamily="34" charset="0"/>
                <a:cs typeface="Tahoma" pitchFamily="34" charset="0"/>
              </a:rPr>
              <a:t>نکته:ضریب تمییز منفی به این معنی است که گروه قوی بدتر از گروه ضعیف عمل کرده است.این موضوع می تواند ناشی از اشکال سؤال باشد.بنابراین این سؤال باید کنار گذاشته شود، چون ضریب تمییز باید مواره مثبت باشد.</a:t>
            </a:r>
          </a:p>
          <a:p>
            <a:pPr algn="r" rtl="1"/>
            <a:r>
              <a:rPr lang="fa-IR" dirty="0" smtClean="0">
                <a:latin typeface="Tahoma" pitchFamily="34" charset="0"/>
                <a:ea typeface="Tahoma" pitchFamily="34" charset="0"/>
                <a:cs typeface="Tahoma" pitchFamily="34" charset="0"/>
              </a:rPr>
              <a:t>روش دیگر محاسبه ضریب تمییز محاسبه همبستگی سؤال با کل آزمون است (همبستگی دو رشته ای نقطه ای). امتیاز استفاده از این روش امکان بررسی معنی داری آماری ضریب و قضاوت براسا آن است.مثلاً اگر ضریب همبستگی سؤال با کل آزمون 0/40 است به این معنی است که این سؤال 16 درصد از واریانس نمرات	را به خود اختصاص داده است.</a:t>
            </a:r>
            <a:endParaRPr lang="en-US"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r" rtl="1"/>
            <a:r>
              <a:rPr lang="fa-IR" dirty="0" smtClean="0">
                <a:latin typeface="Tahoma" pitchFamily="34" charset="0"/>
                <a:ea typeface="Tahoma" pitchFamily="34" charset="0"/>
                <a:cs typeface="Tahoma" pitchFamily="34" charset="0"/>
              </a:rPr>
              <a:t>فصل چهارم</a:t>
            </a:r>
            <a:br>
              <a:rPr lang="fa-IR" dirty="0" smtClean="0">
                <a:latin typeface="Tahoma" pitchFamily="34" charset="0"/>
                <a:ea typeface="Tahoma" pitchFamily="34" charset="0"/>
                <a:cs typeface="Tahoma" pitchFamily="34" charset="0"/>
              </a:rPr>
            </a:br>
            <a:r>
              <a:rPr lang="fa-IR" b="0" dirty="0" smtClean="0">
                <a:solidFill>
                  <a:srgbClr val="FF0000"/>
                </a:solidFill>
                <a:effectLst/>
                <a:latin typeface="Tahoma" pitchFamily="34" charset="0"/>
                <a:ea typeface="Tahoma" pitchFamily="34" charset="0"/>
                <a:cs typeface="Tahoma" pitchFamily="34" charset="0"/>
              </a:rPr>
              <a:t>اجرا و نمره گذاری</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lgn="justLow" rtl="1">
              <a:spcBef>
                <a:spcPts val="0"/>
              </a:spcBef>
            </a:pPr>
            <a:r>
              <a:rPr lang="fa-IR" dirty="0" smtClean="0">
                <a:solidFill>
                  <a:srgbClr val="00B050"/>
                </a:solidFill>
                <a:latin typeface="Tahoma" pitchFamily="34" charset="0"/>
                <a:ea typeface="Tahoma" pitchFamily="34" charset="0"/>
                <a:cs typeface="Tahoma" pitchFamily="34" charset="0"/>
              </a:rPr>
              <a:t>رابطه بین ضریب دشواری و ضریب تمییز</a:t>
            </a:r>
          </a:p>
          <a:p>
            <a:pPr marL="0" indent="0" algn="justLow" rtl="1">
              <a:spcBef>
                <a:spcPts val="0"/>
              </a:spcBef>
            </a:pPr>
            <a:r>
              <a:rPr lang="fa-IR" dirty="0" smtClean="0">
                <a:latin typeface="Tahoma" pitchFamily="34" charset="0"/>
                <a:ea typeface="Tahoma" pitchFamily="34" charset="0"/>
                <a:cs typeface="Tahoma" pitchFamily="34" charset="0"/>
              </a:rPr>
              <a:t>این رابطه به شکل یک چهار ضلعی است بطوریکه حداکثر و حداقل ضرایب دشواری و تمییز را نشان می دهد.در این نمودار می توان دید، در صورتی ضریب تمییز به حداکثر یعنی 1± می رسد که ضریب دشواری برابر 0/5 یعنی در حد متوسط باشد و این سؤال خوبی محسوب می شود.</a:t>
            </a:r>
          </a:p>
          <a:p>
            <a:pPr marL="0" indent="0" algn="justLow" rtl="1">
              <a:spcBef>
                <a:spcPts val="0"/>
              </a:spcBef>
            </a:pPr>
            <a:r>
              <a:rPr lang="fa-IR" dirty="0" smtClean="0">
                <a:solidFill>
                  <a:srgbClr val="00B050"/>
                </a:solidFill>
                <a:latin typeface="Tahoma" pitchFamily="34" charset="0"/>
                <a:ea typeface="Tahoma" pitchFamily="34" charset="0"/>
                <a:cs typeface="Tahoma" pitchFamily="34" charset="0"/>
              </a:rPr>
              <a:t>تحلیل گزینه های انحرافی</a:t>
            </a:r>
          </a:p>
          <a:p>
            <a:pPr marL="0" indent="0" algn="justLow" rtl="1">
              <a:spcBef>
                <a:spcPts val="0"/>
              </a:spcBef>
            </a:pPr>
            <a:r>
              <a:rPr lang="fa-IR" dirty="0" smtClean="0">
                <a:latin typeface="Tahoma" pitchFamily="34" charset="0"/>
                <a:ea typeface="Tahoma" pitchFamily="34" charset="0"/>
                <a:cs typeface="Tahoma" pitchFamily="34" charset="0"/>
              </a:rPr>
              <a:t>هدف از قرار دادن گزینه های انحرافی در سؤالها منحرف کردن آزمون شوندگانی است که جواب درست سؤال را نمی دانند.</a:t>
            </a:r>
          </a:p>
          <a:p>
            <a:pPr marL="0" indent="0" algn="justLow" rtl="1">
              <a:spcBef>
                <a:spcPts val="0"/>
              </a:spcBef>
            </a:pPr>
            <a:r>
              <a:rPr lang="fa-IR" dirty="0" smtClean="0">
                <a:latin typeface="Tahoma" pitchFamily="34" charset="0"/>
                <a:ea typeface="Tahoma" pitchFamily="34" charset="0"/>
                <a:cs typeface="Tahoma" pitchFamily="34" charset="0"/>
              </a:rPr>
              <a:t>درتحلیل گزینه های انحرافی قاعده کلی این است که هر چزینه انحرافی حداقل باید یک نفر از افراد گروه ضعیف را به خود جلب کند و اگر هر دو گروه قوی و ضعیف را به خود جلب می کند تعداد افراد گروه ضعیف باید بیشتر از تعداد افراد گروه قوی باشد.</a:t>
            </a:r>
            <a:endParaRPr lang="en-US"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r" rtl="1"/>
            <a:r>
              <a:rPr lang="fa-IR" dirty="0" smtClean="0">
                <a:latin typeface="Tahoma" pitchFamily="34" charset="0"/>
                <a:ea typeface="Tahoma" pitchFamily="34" charset="0"/>
                <a:cs typeface="Tahoma" pitchFamily="34" charset="0"/>
              </a:rPr>
              <a:t>فصل چهارم</a:t>
            </a:r>
            <a:br>
              <a:rPr lang="fa-IR" dirty="0" smtClean="0">
                <a:latin typeface="Tahoma" pitchFamily="34" charset="0"/>
                <a:ea typeface="Tahoma" pitchFamily="34" charset="0"/>
                <a:cs typeface="Tahoma" pitchFamily="34" charset="0"/>
              </a:rPr>
            </a:br>
            <a:r>
              <a:rPr lang="fa-IR" b="0" dirty="0" smtClean="0">
                <a:solidFill>
                  <a:srgbClr val="FF0000"/>
                </a:solidFill>
                <a:effectLst/>
                <a:latin typeface="Tahoma" pitchFamily="34" charset="0"/>
                <a:ea typeface="Tahoma" pitchFamily="34" charset="0"/>
                <a:cs typeface="Tahoma" pitchFamily="34" charset="0"/>
              </a:rPr>
              <a:t>اجرا و نمره گذاری</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r>
              <a:rPr lang="fa-IR" b="1" dirty="0" smtClean="0">
                <a:solidFill>
                  <a:srgbClr val="92D050"/>
                </a:solidFill>
                <a:latin typeface="Tahoma" pitchFamily="34" charset="0"/>
                <a:ea typeface="Tahoma" pitchFamily="34" charset="0"/>
                <a:cs typeface="Tahoma" pitchFamily="34" charset="0"/>
              </a:rPr>
              <a:t>تحلیل سؤالهای آزمونهای تشریحی یا انشایی</a:t>
            </a:r>
          </a:p>
          <a:p>
            <a:pPr algn="r" rtl="1">
              <a:buNone/>
            </a:pPr>
            <a:r>
              <a:rPr lang="fa-IR" sz="1300" dirty="0" smtClean="0">
                <a:latin typeface="Tahoma" pitchFamily="34" charset="0"/>
                <a:ea typeface="Tahoma" pitchFamily="34" charset="0"/>
                <a:cs typeface="Tahoma" pitchFamily="34" charset="0"/>
              </a:rPr>
              <a:t>روش ویتنی و سیبرز:</a:t>
            </a:r>
          </a:p>
          <a:p>
            <a:pPr algn="r" rtl="1">
              <a:buNone/>
            </a:pPr>
            <a:r>
              <a:rPr lang="fa-IR" sz="1300" dirty="0" smtClean="0">
                <a:latin typeface="Tahoma" pitchFamily="34" charset="0"/>
                <a:ea typeface="Tahoma" pitchFamily="34" charset="0"/>
                <a:cs typeface="Tahoma" pitchFamily="34" charset="0"/>
              </a:rPr>
              <a:t>1-دو گروه 25 درصدی بالا و پایین از کل دانش آموزان را تعیین کنید.</a:t>
            </a:r>
          </a:p>
          <a:p>
            <a:pPr algn="r" rtl="1">
              <a:buNone/>
            </a:pPr>
            <a:r>
              <a:rPr lang="fa-IR" sz="1300" dirty="0" smtClean="0">
                <a:latin typeface="Tahoma" pitchFamily="34" charset="0"/>
                <a:ea typeface="Tahoma" pitchFamily="34" charset="0"/>
                <a:cs typeface="Tahoma" pitchFamily="34" charset="0"/>
              </a:rPr>
              <a:t>2-برای هر سؤال مجموع نمرات گروه بالا و پایین را محاسبه کنید.</a:t>
            </a:r>
          </a:p>
          <a:p>
            <a:pPr algn="r" rtl="1">
              <a:buNone/>
            </a:pPr>
            <a:r>
              <a:rPr lang="fa-IR" sz="1300" dirty="0" smtClean="0">
                <a:latin typeface="Tahoma" pitchFamily="34" charset="0"/>
                <a:ea typeface="Tahoma" pitchFamily="34" charset="0"/>
                <a:cs typeface="Tahoma" pitchFamily="34" charset="0"/>
              </a:rPr>
              <a:t>3-برای محاسبه ضریب دشواری و تمییز از فرمول زیر استفاده می کنیم.</a:t>
            </a:r>
          </a:p>
          <a:p>
            <a:pPr algn="r" rtl="1">
              <a:buNone/>
            </a:pPr>
            <a:r>
              <a:rPr lang="fa-IR" sz="1300" dirty="0" smtClean="0">
                <a:latin typeface="Tahoma" pitchFamily="34" charset="0"/>
                <a:ea typeface="Tahoma" pitchFamily="34" charset="0"/>
                <a:cs typeface="Tahoma" pitchFamily="34" charset="0"/>
              </a:rPr>
              <a:t>ضریب دشواری</a:t>
            </a:r>
            <a:r>
              <a:rPr lang="en-US" sz="1300" dirty="0" smtClean="0">
                <a:latin typeface="Tahoma" pitchFamily="34" charset="0"/>
                <a:ea typeface="Tahoma" pitchFamily="34" charset="0"/>
                <a:cs typeface="Tahoma" pitchFamily="34" charset="0"/>
              </a:rPr>
              <a:t>P</a:t>
            </a:r>
            <a:r>
              <a:rPr lang="fa-IR" sz="1300" dirty="0" smtClean="0">
                <a:latin typeface="Tahoma" pitchFamily="34" charset="0"/>
                <a:ea typeface="Tahoma" pitchFamily="34" charset="0"/>
                <a:cs typeface="Tahoma" pitchFamily="34" charset="0"/>
              </a:rPr>
              <a:t>:حاصل جمع مجموع نمره های افراد گروه بالا و پایین در یک سؤال منهای دو برابر تعداد افراد یک گروه ،حاصل بخش بر تفاضل ماکزیمم و مینیمم نمره سؤال در دو برابر تعداد افراد یک گروه.</a:t>
            </a:r>
          </a:p>
          <a:p>
            <a:pPr algn="r" rtl="1">
              <a:buNone/>
            </a:pPr>
            <a:endParaRPr lang="fa-IR" dirty="0" smtClean="0">
              <a:latin typeface="Tahoma" pitchFamily="34" charset="0"/>
              <a:ea typeface="Tahoma" pitchFamily="34" charset="0"/>
              <a:cs typeface="Tahoma" pitchFamily="34" charset="0"/>
            </a:endParaRPr>
          </a:p>
          <a:p>
            <a:pPr algn="r" rtl="1">
              <a:buNone/>
            </a:pPr>
            <a:endParaRPr lang="fa-IR" dirty="0" smtClean="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r" rtl="1"/>
            <a:r>
              <a:rPr lang="fa-IR" dirty="0" smtClean="0">
                <a:latin typeface="Tahoma" pitchFamily="34" charset="0"/>
                <a:ea typeface="Tahoma" pitchFamily="34" charset="0"/>
                <a:cs typeface="Tahoma" pitchFamily="34" charset="0"/>
              </a:rPr>
              <a:t>فصل چهارم</a:t>
            </a:r>
            <a:br>
              <a:rPr lang="fa-IR" dirty="0" smtClean="0">
                <a:latin typeface="Tahoma" pitchFamily="34" charset="0"/>
                <a:ea typeface="Tahoma" pitchFamily="34" charset="0"/>
                <a:cs typeface="Tahoma" pitchFamily="34" charset="0"/>
              </a:rPr>
            </a:br>
            <a:r>
              <a:rPr lang="fa-IR" b="0" dirty="0" smtClean="0">
                <a:solidFill>
                  <a:srgbClr val="FF0000"/>
                </a:solidFill>
                <a:effectLst/>
                <a:latin typeface="Tahoma" pitchFamily="34" charset="0"/>
                <a:ea typeface="Tahoma" pitchFamily="34" charset="0"/>
                <a:cs typeface="Tahoma" pitchFamily="34" charset="0"/>
              </a:rPr>
              <a:t>اجرا و نمره گذاری</a:t>
            </a:r>
            <a:endParaRPr lang="en-US" dirty="0"/>
          </a:p>
        </p:txBody>
      </p:sp>
      <p:graphicFrame>
        <p:nvGraphicFramePr>
          <p:cNvPr id="4" name="Table 3"/>
          <p:cNvGraphicFramePr>
            <a:graphicFrameLocks noGrp="1"/>
          </p:cNvGraphicFramePr>
          <p:nvPr/>
        </p:nvGraphicFramePr>
        <p:xfrm>
          <a:off x="838200" y="3657600"/>
          <a:ext cx="5562600" cy="3383280"/>
        </p:xfrm>
        <a:graphic>
          <a:graphicData uri="http://schemas.openxmlformats.org/drawingml/2006/table">
            <a:tbl>
              <a:tblPr firstRow="1" bandRow="1">
                <a:tableStyleId>{5C22544A-7EE6-4342-B048-85BDC9FD1C3A}</a:tableStyleId>
              </a:tblPr>
              <a:tblGrid>
                <a:gridCol w="1112520"/>
                <a:gridCol w="1112520"/>
                <a:gridCol w="1112520"/>
                <a:gridCol w="1112520"/>
                <a:gridCol w="1112520"/>
              </a:tblGrid>
              <a:tr h="591065">
                <a:tc gridSpan="2">
                  <a:txBody>
                    <a:bodyPr/>
                    <a:lstStyle/>
                    <a:p>
                      <a:pPr algn="ctr" rtl="1"/>
                      <a:r>
                        <a:rPr lang="fa-IR" dirty="0" smtClean="0"/>
                        <a:t>گروه پایین</a:t>
                      </a:r>
                      <a:endParaRPr lang="en-US" dirty="0"/>
                    </a:p>
                  </a:txBody>
                  <a:tcPr/>
                </a:tc>
                <a:tc hMerge="1">
                  <a:txBody>
                    <a:bodyPr/>
                    <a:lstStyle/>
                    <a:p>
                      <a:endParaRPr lang="en-US" dirty="0"/>
                    </a:p>
                  </a:txBody>
                  <a:tcPr/>
                </a:tc>
                <a:tc gridSpan="2">
                  <a:txBody>
                    <a:bodyPr/>
                    <a:lstStyle/>
                    <a:p>
                      <a:pPr algn="ctr" rtl="1"/>
                      <a:r>
                        <a:rPr lang="fa-IR" dirty="0" smtClean="0"/>
                        <a:t>گروه بالا</a:t>
                      </a:r>
                      <a:endParaRPr lang="en-US" dirty="0"/>
                    </a:p>
                  </a:txBody>
                  <a:tcPr/>
                </a:tc>
                <a:tc hMerge="1">
                  <a:txBody>
                    <a:bodyPr/>
                    <a:lstStyle/>
                    <a:p>
                      <a:endParaRPr lang="en-US"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dirty="0" smtClean="0"/>
                        <a:t>نمره سؤال</a:t>
                      </a:r>
                      <a:endParaRPr lang="en-US" dirty="0" smtClean="0"/>
                    </a:p>
                    <a:p>
                      <a:pPr algn="r" rtl="1"/>
                      <a:endParaRPr lang="en-US" dirty="0"/>
                    </a:p>
                  </a:txBody>
                  <a:tcPr/>
                </a:tc>
              </a:tr>
              <a:tr h="337751">
                <a:tc>
                  <a:txBody>
                    <a:bodyPr/>
                    <a:lstStyle/>
                    <a:p>
                      <a:pPr algn="ctr" rtl="1"/>
                      <a:r>
                        <a:rPr lang="en-US" dirty="0" err="1" smtClean="0"/>
                        <a:t>fs</a:t>
                      </a:r>
                      <a:endParaRPr lang="en-US" dirty="0"/>
                    </a:p>
                  </a:txBody>
                  <a:tcPr/>
                </a:tc>
                <a:tc>
                  <a:txBody>
                    <a:bodyPr/>
                    <a:lstStyle/>
                    <a:p>
                      <a:pPr algn="ctr" rtl="1"/>
                      <a:r>
                        <a:rPr lang="en-US" dirty="0" smtClean="0"/>
                        <a:t>f</a:t>
                      </a:r>
                      <a:endParaRPr lang="en-US" dirty="0"/>
                    </a:p>
                  </a:txBody>
                  <a:tcPr/>
                </a:tc>
                <a:tc>
                  <a:txBody>
                    <a:bodyPr/>
                    <a:lstStyle/>
                    <a:p>
                      <a:pPr algn="ctr" rtl="1"/>
                      <a:r>
                        <a:rPr lang="en-US" dirty="0" err="1" smtClean="0"/>
                        <a:t>fs</a:t>
                      </a:r>
                      <a:endParaRPr lang="en-US" dirty="0"/>
                    </a:p>
                  </a:txBody>
                  <a:tcPr/>
                </a:tc>
                <a:tc>
                  <a:txBody>
                    <a:bodyPr/>
                    <a:lstStyle/>
                    <a:p>
                      <a:pPr algn="ctr" rtl="1"/>
                      <a:r>
                        <a:rPr lang="en-US" dirty="0" smtClean="0"/>
                        <a:t>f</a:t>
                      </a:r>
                      <a:endParaRPr lang="en-US" dirty="0"/>
                    </a:p>
                  </a:txBody>
                  <a:tcPr/>
                </a:tc>
                <a:tc>
                  <a:txBody>
                    <a:bodyPr/>
                    <a:lstStyle/>
                    <a:p>
                      <a:pPr algn="ctr" rtl="1"/>
                      <a:r>
                        <a:rPr lang="en-US" dirty="0" smtClean="0"/>
                        <a:t>s</a:t>
                      </a:r>
                      <a:endParaRPr lang="en-US" dirty="0"/>
                    </a:p>
                  </a:txBody>
                  <a:tcPr/>
                </a:tc>
              </a:tr>
              <a:tr h="1604319">
                <a:tc>
                  <a:txBody>
                    <a:bodyPr/>
                    <a:lstStyle/>
                    <a:p>
                      <a:pPr algn="ctr" rtl="1"/>
                      <a:r>
                        <a:rPr lang="fa-IR" dirty="0" smtClean="0"/>
                        <a:t>15</a:t>
                      </a:r>
                    </a:p>
                    <a:p>
                      <a:pPr algn="ctr" rtl="1"/>
                      <a:r>
                        <a:rPr lang="fa-IR" dirty="0" smtClean="0"/>
                        <a:t>28</a:t>
                      </a:r>
                    </a:p>
                    <a:p>
                      <a:pPr algn="ctr" rtl="1"/>
                      <a:r>
                        <a:rPr lang="fa-IR" dirty="0" smtClean="0"/>
                        <a:t>24</a:t>
                      </a:r>
                    </a:p>
                    <a:p>
                      <a:pPr algn="ctr" rtl="1"/>
                      <a:r>
                        <a:rPr lang="fa-IR" dirty="0" smtClean="0"/>
                        <a:t>12</a:t>
                      </a:r>
                    </a:p>
                    <a:p>
                      <a:pPr algn="ctr" rtl="1"/>
                      <a:r>
                        <a:rPr lang="fa-IR" dirty="0" smtClean="0"/>
                        <a:t>2</a:t>
                      </a:r>
                    </a:p>
                    <a:p>
                      <a:pPr algn="ctr" rtl="1"/>
                      <a:r>
                        <a:rPr lang="fa-IR" dirty="0" smtClean="0"/>
                        <a:t>0</a:t>
                      </a:r>
                      <a:endParaRPr lang="en-US" dirty="0"/>
                    </a:p>
                  </a:txBody>
                  <a:tcPr/>
                </a:tc>
                <a:tc>
                  <a:txBody>
                    <a:bodyPr/>
                    <a:lstStyle/>
                    <a:p>
                      <a:pPr algn="ctr" rtl="1"/>
                      <a:r>
                        <a:rPr lang="fa-IR" dirty="0" smtClean="0"/>
                        <a:t>3</a:t>
                      </a:r>
                    </a:p>
                    <a:p>
                      <a:pPr algn="ctr" rtl="1"/>
                      <a:r>
                        <a:rPr lang="fa-IR" dirty="0" smtClean="0"/>
                        <a:t>7</a:t>
                      </a:r>
                    </a:p>
                    <a:p>
                      <a:pPr algn="ctr" rtl="1"/>
                      <a:r>
                        <a:rPr lang="fa-IR" dirty="0" smtClean="0"/>
                        <a:t>8</a:t>
                      </a:r>
                    </a:p>
                    <a:p>
                      <a:pPr algn="ctr" rtl="1"/>
                      <a:r>
                        <a:rPr lang="fa-IR" dirty="0" smtClean="0"/>
                        <a:t>6</a:t>
                      </a:r>
                    </a:p>
                    <a:p>
                      <a:pPr algn="ctr" rtl="1"/>
                      <a:r>
                        <a:rPr lang="fa-IR" dirty="0" smtClean="0"/>
                        <a:t>2</a:t>
                      </a:r>
                    </a:p>
                    <a:p>
                      <a:pPr algn="ctr" rtl="1"/>
                      <a:r>
                        <a:rPr lang="fa-IR" dirty="0" smtClean="0"/>
                        <a:t>4</a:t>
                      </a:r>
                      <a:endParaRPr lang="en-US" dirty="0"/>
                    </a:p>
                  </a:txBody>
                  <a:tcPr/>
                </a:tc>
                <a:tc>
                  <a:txBody>
                    <a:bodyPr/>
                    <a:lstStyle/>
                    <a:p>
                      <a:pPr algn="ctr" rtl="1"/>
                      <a:r>
                        <a:rPr lang="en-US" dirty="0" smtClean="0"/>
                        <a:t>40</a:t>
                      </a:r>
                    </a:p>
                    <a:p>
                      <a:pPr algn="ctr" rtl="1"/>
                      <a:r>
                        <a:rPr lang="en-US" dirty="0" smtClean="0"/>
                        <a:t>20</a:t>
                      </a:r>
                    </a:p>
                    <a:p>
                      <a:pPr algn="ctr" rtl="1"/>
                      <a:r>
                        <a:rPr lang="en-US" dirty="0" smtClean="0"/>
                        <a:t>18</a:t>
                      </a:r>
                    </a:p>
                    <a:p>
                      <a:pPr algn="ctr" rtl="1"/>
                      <a:r>
                        <a:rPr lang="en-US" dirty="0" smtClean="0"/>
                        <a:t>8</a:t>
                      </a:r>
                    </a:p>
                    <a:p>
                      <a:pPr algn="ctr" rtl="1"/>
                      <a:r>
                        <a:rPr lang="en-US" dirty="0" smtClean="0"/>
                        <a:t>7</a:t>
                      </a:r>
                    </a:p>
                    <a:p>
                      <a:pPr algn="ctr" rtl="1"/>
                      <a:r>
                        <a:rPr lang="en-US" dirty="0" smtClean="0"/>
                        <a:t>0</a:t>
                      </a:r>
                      <a:endParaRPr lang="en-US" dirty="0"/>
                    </a:p>
                  </a:txBody>
                  <a:tcPr/>
                </a:tc>
                <a:tc>
                  <a:txBody>
                    <a:bodyPr/>
                    <a:lstStyle/>
                    <a:p>
                      <a:pPr algn="ctr" rtl="1"/>
                      <a:r>
                        <a:rPr lang="en-US" dirty="0" smtClean="0"/>
                        <a:t>8</a:t>
                      </a:r>
                    </a:p>
                    <a:p>
                      <a:pPr algn="ctr" rtl="1"/>
                      <a:r>
                        <a:rPr lang="en-US" dirty="0" smtClean="0"/>
                        <a:t>5</a:t>
                      </a:r>
                    </a:p>
                    <a:p>
                      <a:pPr algn="ctr" rtl="1"/>
                      <a:r>
                        <a:rPr lang="en-US" dirty="0" smtClean="0"/>
                        <a:t>6</a:t>
                      </a:r>
                    </a:p>
                    <a:p>
                      <a:pPr algn="ctr" rtl="1"/>
                      <a:r>
                        <a:rPr lang="en-US" dirty="0" smtClean="0"/>
                        <a:t>4</a:t>
                      </a:r>
                    </a:p>
                    <a:p>
                      <a:pPr algn="ctr" rtl="1"/>
                      <a:r>
                        <a:rPr lang="en-US" dirty="0" smtClean="0"/>
                        <a:t>7</a:t>
                      </a:r>
                    </a:p>
                    <a:p>
                      <a:pPr algn="ctr" rtl="1"/>
                      <a:r>
                        <a:rPr lang="en-US" dirty="0" smtClean="0"/>
                        <a:t>0</a:t>
                      </a:r>
                      <a:endParaRPr lang="en-US" dirty="0"/>
                    </a:p>
                  </a:txBody>
                  <a:tcPr/>
                </a:tc>
                <a:tc>
                  <a:txBody>
                    <a:bodyPr/>
                    <a:lstStyle/>
                    <a:p>
                      <a:pPr algn="ctr" rtl="1"/>
                      <a:r>
                        <a:rPr lang="en-US" dirty="0" smtClean="0"/>
                        <a:t>5</a:t>
                      </a:r>
                    </a:p>
                    <a:p>
                      <a:pPr algn="ctr" rtl="1"/>
                      <a:r>
                        <a:rPr lang="en-US" dirty="0" smtClean="0"/>
                        <a:t>4</a:t>
                      </a:r>
                    </a:p>
                    <a:p>
                      <a:pPr algn="ctr" rtl="1"/>
                      <a:r>
                        <a:rPr lang="en-US" dirty="0" smtClean="0"/>
                        <a:t>3</a:t>
                      </a:r>
                    </a:p>
                    <a:p>
                      <a:pPr algn="ctr" rtl="1"/>
                      <a:r>
                        <a:rPr lang="en-US" dirty="0" smtClean="0"/>
                        <a:t>2</a:t>
                      </a:r>
                    </a:p>
                    <a:p>
                      <a:pPr algn="ctr" rtl="1"/>
                      <a:r>
                        <a:rPr lang="en-US" dirty="0" smtClean="0"/>
                        <a:t>1</a:t>
                      </a:r>
                    </a:p>
                    <a:p>
                      <a:pPr algn="ctr" rtl="1"/>
                      <a:r>
                        <a:rPr lang="en-US" dirty="0" smtClean="0"/>
                        <a:t>0</a:t>
                      </a:r>
                      <a:endParaRPr lang="en-US" dirty="0"/>
                    </a:p>
                  </a:txBody>
                  <a:tcPr/>
                </a:tc>
              </a:tr>
              <a:tr h="591065">
                <a:tc>
                  <a:txBody>
                    <a:bodyPr/>
                    <a:lstStyle/>
                    <a:p>
                      <a:pPr algn="ctr" rtl="1"/>
                      <a:r>
                        <a:rPr lang="el-GR" dirty="0" smtClean="0"/>
                        <a:t>Σ</a:t>
                      </a:r>
                      <a:r>
                        <a:rPr lang="en-US" dirty="0" smtClean="0"/>
                        <a:t> L=81</a:t>
                      </a:r>
                      <a:endParaRPr lang="en-US" dirty="0"/>
                    </a:p>
                  </a:txBody>
                  <a:tcPr/>
                </a:tc>
                <a:tc>
                  <a:txBody>
                    <a:bodyPr/>
                    <a:lstStyle/>
                    <a:p>
                      <a:pPr algn="ctr" rtl="1"/>
                      <a:r>
                        <a:rPr lang="en-US" dirty="0" smtClean="0"/>
                        <a:t>30</a:t>
                      </a:r>
                      <a:endParaRPr lang="en-US"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baseline="0" dirty="0" smtClean="0"/>
                        <a:t> </a:t>
                      </a:r>
                      <a:r>
                        <a:rPr lang="en-US" baseline="0" dirty="0" smtClean="0"/>
                        <a:t>H=93</a:t>
                      </a:r>
                      <a:r>
                        <a:rPr lang="fa-IR" baseline="0" dirty="0" smtClean="0"/>
                        <a:t> </a:t>
                      </a:r>
                      <a:r>
                        <a:rPr lang="el-GR" dirty="0" smtClean="0"/>
                        <a:t>Σ</a:t>
                      </a:r>
                      <a:endParaRPr lang="en-US" dirty="0" smtClean="0"/>
                    </a:p>
                    <a:p>
                      <a:pPr algn="ctr" rtl="1"/>
                      <a:endParaRPr lang="en-US" dirty="0"/>
                    </a:p>
                  </a:txBody>
                  <a:tcPr/>
                </a:tc>
                <a:tc>
                  <a:txBody>
                    <a:bodyPr/>
                    <a:lstStyle/>
                    <a:p>
                      <a:pPr algn="ctr" rtl="1"/>
                      <a:r>
                        <a:rPr lang="en-US" dirty="0" smtClean="0"/>
                        <a:t>30</a:t>
                      </a:r>
                      <a:endParaRPr lang="fa-IR" dirty="0" smtClean="0"/>
                    </a:p>
                    <a:p>
                      <a:endParaRPr lang="en-US" dirty="0"/>
                    </a:p>
                  </a:txBody>
                  <a:tcPr/>
                </a:tc>
                <a:tc>
                  <a:txBody>
                    <a:bodyPr/>
                    <a:lstStyle/>
                    <a:p>
                      <a:pPr algn="ctr" rtl="1"/>
                      <a:r>
                        <a:rPr lang="fa-IR" dirty="0" smtClean="0"/>
                        <a:t>مجموع</a:t>
                      </a:r>
                      <a:endParaRPr lang="en-US"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r" rtl="1"/>
            <a:r>
              <a:rPr lang="fa-IR" b="1" dirty="0" smtClean="0">
                <a:solidFill>
                  <a:schemeClr val="bg2">
                    <a:lumMod val="25000"/>
                  </a:schemeClr>
                </a:solidFill>
                <a:latin typeface="Tahoma" pitchFamily="34" charset="0"/>
                <a:ea typeface="Tahoma" pitchFamily="34" charset="0"/>
                <a:cs typeface="Tahoma" pitchFamily="34" charset="0"/>
              </a:rPr>
              <a:t>روش اجرا</a:t>
            </a:r>
            <a:r>
              <a:rPr lang="fa-IR" dirty="0" smtClean="0">
                <a:solidFill>
                  <a:schemeClr val="bg2">
                    <a:lumMod val="25000"/>
                  </a:schemeClr>
                </a:solidFill>
                <a:latin typeface="Tahoma" pitchFamily="34" charset="0"/>
                <a:ea typeface="Tahoma" pitchFamily="34" charset="0"/>
                <a:cs typeface="Tahoma" pitchFamily="34" charset="0"/>
              </a:rPr>
              <a:t>:در دو دسته طبقه بندی می شوند</a:t>
            </a:r>
          </a:p>
          <a:p>
            <a:pPr algn="r" rtl="1"/>
            <a:r>
              <a:rPr lang="fa-IR" dirty="0" smtClean="0">
                <a:latin typeface="Tahoma" pitchFamily="34" charset="0"/>
                <a:ea typeface="Tahoma" pitchFamily="34" charset="0"/>
                <a:cs typeface="Tahoma" pitchFamily="34" charset="0"/>
              </a:rPr>
              <a:t>1-آزمونهای فردی:آزمونهایی که برای هر نفر جداگانه اجرا می شود.</a:t>
            </a:r>
          </a:p>
          <a:p>
            <a:pPr algn="r" rtl="1"/>
            <a:r>
              <a:rPr lang="fa-IR" dirty="0" smtClean="0">
                <a:latin typeface="Tahoma" pitchFamily="34" charset="0"/>
                <a:ea typeface="Tahoma" pitchFamily="34" charset="0"/>
                <a:cs typeface="Tahoma" pitchFamily="34" charset="0"/>
              </a:rPr>
              <a:t>محاسن:</a:t>
            </a:r>
          </a:p>
          <a:p>
            <a:pPr algn="r" rtl="1"/>
            <a:r>
              <a:rPr lang="fa-IR" dirty="0" smtClean="0">
                <a:latin typeface="Tahoma" pitchFamily="34" charset="0"/>
                <a:ea typeface="Tahoma" pitchFamily="34" charset="0"/>
                <a:cs typeface="Tahoma" pitchFamily="34" charset="0"/>
              </a:rPr>
              <a:t>الف-امکان بررسی عمیق آزمودنی توسط آزماینده </a:t>
            </a:r>
          </a:p>
          <a:p>
            <a:pPr algn="r" rtl="1"/>
            <a:r>
              <a:rPr lang="fa-IR" dirty="0" smtClean="0">
                <a:latin typeface="Tahoma" pitchFamily="34" charset="0"/>
                <a:ea typeface="Tahoma" pitchFamily="34" charset="0"/>
                <a:cs typeface="Tahoma" pitchFamily="34" charset="0"/>
              </a:rPr>
              <a:t>ب-آزماینده می تواند از درک سؤالات توسط آزمودنی مطمئن گردد.</a:t>
            </a:r>
          </a:p>
          <a:p>
            <a:pPr algn="r" rtl="1"/>
            <a:r>
              <a:rPr lang="fa-IR" dirty="0" smtClean="0">
                <a:latin typeface="Tahoma" pitchFamily="34" charset="0"/>
                <a:ea typeface="Tahoma" pitchFamily="34" charset="0"/>
                <a:cs typeface="Tahoma" pitchFamily="34" charset="0"/>
              </a:rPr>
              <a:t>معایب:</a:t>
            </a:r>
          </a:p>
          <a:p>
            <a:pPr algn="r" rtl="1"/>
            <a:r>
              <a:rPr lang="fa-IR" dirty="0" smtClean="0">
                <a:latin typeface="Tahoma" pitchFamily="34" charset="0"/>
                <a:ea typeface="Tahoma" pitchFamily="34" charset="0"/>
                <a:cs typeface="Tahoma" pitchFamily="34" charset="0"/>
              </a:rPr>
              <a:t>الف-ایجاد شرایط یکسان برای همه آزمونی ها بسیار دشوار است.</a:t>
            </a:r>
          </a:p>
          <a:p>
            <a:pPr algn="r" rtl="1"/>
            <a:r>
              <a:rPr lang="fa-IR" dirty="0" smtClean="0">
                <a:latin typeface="Tahoma" pitchFamily="34" charset="0"/>
                <a:ea typeface="Tahoma" pitchFamily="34" charset="0"/>
                <a:cs typeface="Tahoma" pitchFamily="34" charset="0"/>
              </a:rPr>
              <a:t>ب-مقرون به صرفه نیستند.</a:t>
            </a:r>
          </a:p>
          <a:p>
            <a:pPr algn="r" rtl="1"/>
            <a:r>
              <a:rPr lang="fa-IR" dirty="0" smtClean="0">
                <a:latin typeface="Tahoma" pitchFamily="34" charset="0"/>
                <a:ea typeface="Tahoma" pitchFamily="34" charset="0"/>
                <a:cs typeface="Tahoma" pitchFamily="34" charset="0"/>
              </a:rPr>
              <a:t>موارد استفاده:</a:t>
            </a:r>
          </a:p>
          <a:p>
            <a:pPr algn="r" rtl="1"/>
            <a:r>
              <a:rPr lang="fa-IR" dirty="0" smtClean="0">
                <a:latin typeface="Tahoma" pitchFamily="34" charset="0"/>
                <a:ea typeface="Tahoma" pitchFamily="34" charset="0"/>
                <a:cs typeface="Tahoma" pitchFamily="34" charset="0"/>
              </a:rPr>
              <a:t>در بررسی های عمیق مثلاً نیاز به مشاوره شغلی</a:t>
            </a:r>
          </a:p>
          <a:p>
            <a:pPr algn="r" rtl="1"/>
            <a:r>
              <a:rPr lang="fa-IR" dirty="0" smtClean="0">
                <a:latin typeface="Tahoma" pitchFamily="34" charset="0"/>
                <a:ea typeface="Tahoma" pitchFamily="34" charset="0"/>
                <a:cs typeface="Tahoma" pitchFamily="34" charset="0"/>
              </a:rPr>
              <a:t>تشخیص عقب ماندگی ذهنی یا تحصیلی</a:t>
            </a:r>
          </a:p>
          <a:p>
            <a:pPr algn="r" rtl="1"/>
            <a:r>
              <a:rPr lang="fa-IR" dirty="0" smtClean="0">
                <a:latin typeface="Tahoma" pitchFamily="34" charset="0"/>
                <a:ea typeface="Tahoma" pitchFamily="34" charset="0"/>
                <a:cs typeface="Tahoma" pitchFamily="34" charset="0"/>
              </a:rPr>
              <a:t>تشخیص ناسازگاریها و اختلالات رفتاری</a:t>
            </a:r>
          </a:p>
          <a:p>
            <a:pPr algn="r" rtl="1"/>
            <a:r>
              <a:rPr lang="fa-IR" dirty="0" smtClean="0">
                <a:latin typeface="Tahoma" pitchFamily="34" charset="0"/>
                <a:ea typeface="Tahoma" pitchFamily="34" charset="0"/>
                <a:cs typeface="Tahoma" pitchFamily="34" charset="0"/>
              </a:rPr>
              <a:t>آزمونهای فردی مثل:آزمون مکعبها و استنفورد -بینه</a:t>
            </a:r>
          </a:p>
        </p:txBody>
      </p:sp>
      <p:sp>
        <p:nvSpPr>
          <p:cNvPr id="3" name="Title 2"/>
          <p:cNvSpPr>
            <a:spLocks noGrp="1"/>
          </p:cNvSpPr>
          <p:nvPr>
            <p:ph type="title"/>
          </p:nvPr>
        </p:nvSpPr>
        <p:spPr/>
        <p:txBody>
          <a:bodyPr>
            <a:normAutofit fontScale="90000"/>
          </a:bodyPr>
          <a:lstStyle/>
          <a:p>
            <a:pPr algn="r"/>
            <a:r>
              <a:rPr lang="fa-IR" dirty="0" smtClean="0">
                <a:latin typeface="Tahoma" pitchFamily="34" charset="0"/>
                <a:ea typeface="Tahoma" pitchFamily="34" charset="0"/>
                <a:cs typeface="Tahoma" pitchFamily="34" charset="0"/>
              </a:rPr>
              <a:t>فصل ششم</a:t>
            </a:r>
            <a:br>
              <a:rPr lang="fa-IR" dirty="0" smtClean="0">
                <a:latin typeface="Tahoma" pitchFamily="34" charset="0"/>
                <a:ea typeface="Tahoma" pitchFamily="34" charset="0"/>
                <a:cs typeface="Tahoma" pitchFamily="34" charset="0"/>
              </a:rPr>
            </a:br>
            <a:r>
              <a:rPr lang="fa-IR" b="0" dirty="0" smtClean="0">
                <a:solidFill>
                  <a:srgbClr val="FF0000"/>
                </a:solidFill>
                <a:latin typeface="Tahoma" pitchFamily="34" charset="0"/>
                <a:ea typeface="Tahoma" pitchFamily="34" charset="0"/>
                <a:cs typeface="Tahoma" pitchFamily="34" charset="0"/>
              </a:rPr>
              <a:t>طبقه بندی آزمونها</a:t>
            </a:r>
            <a:endParaRPr lang="en-US" b="0" dirty="0">
              <a:solidFill>
                <a:srgbClr val="FF000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0" indent="0" algn="justLow" rtl="1">
              <a:spcBef>
                <a:spcPts val="0"/>
              </a:spcBef>
            </a:pPr>
            <a:r>
              <a:rPr lang="fa-IR" dirty="0" smtClean="0">
                <a:latin typeface="Tahoma" pitchFamily="34" charset="0"/>
                <a:ea typeface="Tahoma" pitchFamily="34" charset="0"/>
                <a:cs typeface="Tahoma" pitchFamily="34" charset="0"/>
              </a:rPr>
              <a:t>ضریب تمییز</a:t>
            </a:r>
            <a:r>
              <a:rPr lang="en-US" dirty="0" smtClean="0">
                <a:latin typeface="Tahoma" pitchFamily="34" charset="0"/>
                <a:ea typeface="Tahoma" pitchFamily="34" charset="0"/>
                <a:cs typeface="Tahoma" pitchFamily="34" charset="0"/>
              </a:rPr>
              <a:t>d</a:t>
            </a:r>
            <a:r>
              <a:rPr lang="fa-IR" dirty="0" smtClean="0">
                <a:latin typeface="Tahoma" pitchFamily="34" charset="0"/>
                <a:ea typeface="Tahoma" pitchFamily="34" charset="0"/>
                <a:cs typeface="Tahoma" pitchFamily="34" charset="0"/>
              </a:rPr>
              <a:t>:تفاضل مجموع نمره های افراد گروه بالا و پایین در یک سؤال بخش بر تفاضل نمره ماکزیمم و مینیمم همان سؤال در تعداد افراد یک گروه.</a:t>
            </a:r>
          </a:p>
          <a:p>
            <a:pPr marL="0" indent="0" algn="justLow" rtl="1">
              <a:spcBef>
                <a:spcPts val="0"/>
              </a:spcBef>
            </a:pPr>
            <a:r>
              <a:rPr lang="fa-IR" dirty="0" smtClean="0">
                <a:solidFill>
                  <a:srgbClr val="92D050"/>
                </a:solidFill>
                <a:latin typeface="Tahoma" pitchFamily="34" charset="0"/>
                <a:ea typeface="Tahoma" pitchFamily="34" charset="0"/>
                <a:cs typeface="Tahoma" pitchFamily="34" charset="0"/>
              </a:rPr>
              <a:t>تحلیل سؤالهای وابسته به ملاک</a:t>
            </a:r>
          </a:p>
          <a:p>
            <a:pPr marL="0" indent="0" algn="justLow" rtl="1">
              <a:spcBef>
                <a:spcPts val="0"/>
              </a:spcBef>
            </a:pPr>
            <a:r>
              <a:rPr lang="fa-IR" dirty="0" smtClean="0">
                <a:latin typeface="Tahoma" pitchFamily="34" charset="0"/>
                <a:ea typeface="Tahoma" pitchFamily="34" charset="0"/>
                <a:cs typeface="Tahoma" pitchFamily="34" charset="0"/>
              </a:rPr>
              <a:t>کاربرد ضریب های دشواری و تمییز در مورد آزمونهای هنجاری یا وابسته به ملاک نسبی مناسب می باشد. اما در آزمونهای ملاکی یا وابسته به ملاک مطلق این ضریب ها نمی تواند مورد استفاده قرار گیرند.زیرا در آزمونهای ملاکی هدف ایده آل این است که اکثر آزمون شوندگان بتوانند به بیشتر سؤالها جواب دهند و به ملاک موفقیت دست یابند.در این صورت سؤالها بسیار آسان است وضریب دشواری بسیار بالا می باشد.</a:t>
            </a:r>
          </a:p>
          <a:p>
            <a:pPr marL="0" indent="0" algn="justLow" rtl="1">
              <a:spcBef>
                <a:spcPts val="0"/>
              </a:spcBef>
            </a:pPr>
            <a:r>
              <a:rPr lang="fa-IR" dirty="0" smtClean="0">
                <a:solidFill>
                  <a:srgbClr val="00B050"/>
                </a:solidFill>
                <a:latin typeface="Tahoma" pitchFamily="34" charset="0"/>
                <a:ea typeface="Tahoma" pitchFamily="34" charset="0"/>
                <a:cs typeface="Tahoma" pitchFamily="34" charset="0"/>
              </a:rPr>
              <a:t>تمیز بین پیش و پس از آموزش</a:t>
            </a:r>
          </a:p>
          <a:p>
            <a:pPr marL="0" indent="0" algn="justLow" rtl="1">
              <a:spcBef>
                <a:spcPts val="0"/>
              </a:spcBef>
            </a:pPr>
            <a:r>
              <a:rPr lang="fa-IR" dirty="0" smtClean="0">
                <a:latin typeface="Tahoma" pitchFamily="34" charset="0"/>
                <a:ea typeface="Tahoma" pitchFamily="34" charset="0"/>
                <a:cs typeface="Tahoma" pitchFamily="34" charset="0"/>
              </a:rPr>
              <a:t>آزمونهای ملاکی که برای سنجش </a:t>
            </a:r>
            <a:r>
              <a:rPr lang="fa-IR" dirty="0" smtClean="0">
                <a:solidFill>
                  <a:srgbClr val="00B050"/>
                </a:solidFill>
                <a:latin typeface="Tahoma" pitchFamily="34" charset="0"/>
                <a:ea typeface="Tahoma" pitchFamily="34" charset="0"/>
                <a:cs typeface="Tahoma" pitchFamily="34" charset="0"/>
              </a:rPr>
              <a:t>یادگیری در حد تسلط </a:t>
            </a:r>
            <a:r>
              <a:rPr lang="fa-IR" dirty="0" smtClean="0">
                <a:latin typeface="Tahoma" pitchFamily="34" charset="0"/>
                <a:ea typeface="Tahoma" pitchFamily="34" charset="0"/>
                <a:cs typeface="Tahoma" pitchFamily="34" charset="0"/>
              </a:rPr>
              <a:t>به کار می روند تنها باید شامل سؤالهایی باشند که پس از آموزش مطالب درسی آسان تر از قبل از آموزش آن مطالب باشند. در تحلیل آزمونهای این شیوه آموزش: پس از اجرای آزمون پیش از آموزش و پس آموزش ضریب دشواری برای هر سؤال در هر دو آزمون محاسبه می گردد. در آخر نسبت تفاوت ضرایب دشواری سؤالهای پیش آزمون و پس آزمون را به کل افراد شرکت کننده در آزمونها محاسبه می شود.به آن ضریب حساسیت نسبت به آثار آموزش می گویند.شرایط آرمانی این است که تفاوت ضرایب دشواری در قبل و بعد از آزمون برابر 1+ باشد.</a:t>
            </a:r>
          </a:p>
          <a:p>
            <a:pPr marL="0" indent="0" algn="justLow" rtl="1">
              <a:spcBef>
                <a:spcPts val="0"/>
              </a:spcBef>
            </a:pPr>
            <a:endParaRPr lang="en-US"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r" rtl="1"/>
            <a:r>
              <a:rPr lang="fa-IR" dirty="0" smtClean="0">
                <a:latin typeface="Tahoma" pitchFamily="34" charset="0"/>
                <a:ea typeface="Tahoma" pitchFamily="34" charset="0"/>
                <a:cs typeface="Tahoma" pitchFamily="34" charset="0"/>
              </a:rPr>
              <a:t>فصل چهارم</a:t>
            </a:r>
            <a:br>
              <a:rPr lang="fa-IR" dirty="0" smtClean="0">
                <a:latin typeface="Tahoma" pitchFamily="34" charset="0"/>
                <a:ea typeface="Tahoma" pitchFamily="34" charset="0"/>
                <a:cs typeface="Tahoma" pitchFamily="34" charset="0"/>
              </a:rPr>
            </a:br>
            <a:r>
              <a:rPr lang="fa-IR" b="0" dirty="0" smtClean="0">
                <a:solidFill>
                  <a:srgbClr val="FF0000"/>
                </a:solidFill>
                <a:effectLst/>
                <a:latin typeface="Tahoma" pitchFamily="34" charset="0"/>
                <a:ea typeface="Tahoma" pitchFamily="34" charset="0"/>
                <a:cs typeface="Tahoma" pitchFamily="34" charset="0"/>
              </a:rPr>
              <a:t>اجرا و نمره گذاری</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algn="r" rtl="1"/>
            <a:r>
              <a:rPr lang="fa-IR" dirty="0" smtClean="0">
                <a:latin typeface="Tahoma" pitchFamily="34" charset="0"/>
                <a:ea typeface="Tahoma" pitchFamily="34" charset="0"/>
                <a:cs typeface="Tahoma" pitchFamily="34" charset="0"/>
              </a:rPr>
              <a:t>تفسیر نمرات خام براساس اقداماتی امکانپذیر می گردد که عبارتند از:</a:t>
            </a:r>
          </a:p>
          <a:p>
            <a:pPr algn="r" rtl="1"/>
            <a:r>
              <a:rPr lang="fa-IR" dirty="0" smtClean="0">
                <a:latin typeface="Tahoma" pitchFamily="34" charset="0"/>
                <a:ea typeface="Tahoma" pitchFamily="34" charset="0"/>
                <a:cs typeface="Tahoma" pitchFamily="34" charset="0"/>
              </a:rPr>
              <a:t>تعیین شاخص های مرکزی</a:t>
            </a:r>
          </a:p>
          <a:p>
            <a:pPr algn="r" rtl="1"/>
            <a:r>
              <a:rPr lang="fa-IR" dirty="0" smtClean="0">
                <a:latin typeface="Tahoma" pitchFamily="34" charset="0"/>
                <a:ea typeface="Tahoma" pitchFamily="34" charset="0"/>
                <a:cs typeface="Tahoma" pitchFamily="34" charset="0"/>
              </a:rPr>
              <a:t>تعیین شاخص های پراکندگی</a:t>
            </a:r>
          </a:p>
          <a:p>
            <a:pPr algn="r" rtl="1"/>
            <a:r>
              <a:rPr lang="fa-IR" dirty="0" smtClean="0">
                <a:latin typeface="Tahoma" pitchFamily="34" charset="0"/>
                <a:ea typeface="Tahoma" pitchFamily="34" charset="0"/>
                <a:cs typeface="Tahoma" pitchFamily="34" charset="0"/>
              </a:rPr>
              <a:t>نمایش نمرات در جداول توزیع فراوانی و نمودارها</a:t>
            </a:r>
          </a:p>
          <a:p>
            <a:pPr algn="r" rtl="1"/>
            <a:r>
              <a:rPr lang="fa-IR" dirty="0" smtClean="0">
                <a:latin typeface="Tahoma" pitchFamily="34" charset="0"/>
                <a:ea typeface="Tahoma" pitchFamily="34" charset="0"/>
                <a:cs typeface="Tahoma" pitchFamily="34" charset="0"/>
              </a:rPr>
              <a:t>هنجارها و نیمرخ ها</a:t>
            </a:r>
          </a:p>
          <a:p>
            <a:pPr algn="r" rtl="1"/>
            <a:r>
              <a:rPr lang="fa-IR" dirty="0" smtClean="0">
                <a:latin typeface="Tahoma" pitchFamily="34" charset="0"/>
                <a:ea typeface="Tahoma" pitchFamily="34" charset="0"/>
                <a:cs typeface="Tahoma" pitchFamily="34" charset="0"/>
              </a:rPr>
              <a:t>منظور از هنجار و نیم رخ ها روش هایی هستند که به ما کمک می کنند تا سطح موفقیت دانش آموزان را در درس های مختلف با هم مقایسه کنیم و میزان توفیق آنها را در مقایسه با یکدیگر و نسبت به یکدیگر بسنجیم. مقایسه نمرات دانش آموزان با یکدیگر مربوط به آزمونهای هنجاری یا وابسته به ملاک نسبی است.</a:t>
            </a:r>
          </a:p>
          <a:p>
            <a:pPr algn="r" rtl="1"/>
            <a:r>
              <a:rPr lang="fa-IR" dirty="0" smtClean="0">
                <a:latin typeface="Tahoma" pitchFamily="34" charset="0"/>
                <a:ea typeface="Tahoma" pitchFamily="34" charset="0"/>
                <a:cs typeface="Tahoma" pitchFamily="34" charset="0"/>
              </a:rPr>
              <a:t>تعریف هنجار:اگر برای تفسیر نمره یک دانش آموز نمره ی او را با نمره یک گروه مرجع مقایسه کنیم به آن گروه مرجع گروه هنجار می گویند.گروه مرجع کسانی هستند که به گونه ای شبیه دانش آموزان مورد نظر هستند.</a:t>
            </a:r>
          </a:p>
          <a:p>
            <a:pPr algn="r" rtl="1"/>
            <a:r>
              <a:rPr lang="fa-IR" dirty="0" smtClean="0">
                <a:latin typeface="Tahoma" pitchFamily="34" charset="0"/>
                <a:ea typeface="Tahoma" pitchFamily="34" charset="0"/>
                <a:cs typeface="Tahoma" pitchFamily="34" charset="0"/>
              </a:rPr>
              <a:t>برای تعیین هنجار پس از انتخاب گروه هنجاربه صورت تصادفی نمرات گروه هنجار را در آزمون مورد نظر معین می کنیم و یکی از شاخص های گرایش مرکزی (میانگین،میانه) را برای نمرات محاسبه می کنیم.این شاخص هنجار گروه موردنظر می باشد.</a:t>
            </a:r>
          </a:p>
          <a:p>
            <a:pPr algn="r" rtl="1"/>
            <a:r>
              <a:rPr lang="fa-IR" b="1" dirty="0" smtClean="0">
                <a:solidFill>
                  <a:schemeClr val="accent2">
                    <a:lumMod val="60000"/>
                    <a:lumOff val="40000"/>
                  </a:schemeClr>
                </a:solidFill>
                <a:latin typeface="Tahoma" pitchFamily="34" charset="0"/>
                <a:ea typeface="Tahoma" pitchFamily="34" charset="0"/>
                <a:cs typeface="Tahoma" pitchFamily="34" charset="0"/>
              </a:rPr>
              <a:t>انواع نمرات هنجار یا مشتق</a:t>
            </a:r>
          </a:p>
          <a:p>
            <a:pPr algn="r" rtl="1"/>
            <a:r>
              <a:rPr lang="fa-IR" b="1" dirty="0" smtClean="0">
                <a:latin typeface="Tahoma" pitchFamily="34" charset="0"/>
                <a:ea typeface="Tahoma" pitchFamily="34" charset="0"/>
                <a:cs typeface="Tahoma" pitchFamily="34" charset="0"/>
              </a:rPr>
              <a:t>هنجار های سنی</a:t>
            </a:r>
          </a:p>
          <a:p>
            <a:pPr algn="r" rtl="1"/>
            <a:r>
              <a:rPr lang="fa-IR" b="1" dirty="0" smtClean="0">
                <a:latin typeface="Tahoma" pitchFamily="34" charset="0"/>
                <a:ea typeface="Tahoma" pitchFamily="34" charset="0"/>
                <a:cs typeface="Tahoma" pitchFamily="34" charset="0"/>
              </a:rPr>
              <a:t>هنجار های کلاسی</a:t>
            </a:r>
          </a:p>
          <a:p>
            <a:pPr algn="r" rtl="1"/>
            <a:r>
              <a:rPr lang="fa-IR" b="1" dirty="0" smtClean="0">
                <a:latin typeface="Tahoma" pitchFamily="34" charset="0"/>
                <a:ea typeface="Tahoma" pitchFamily="34" charset="0"/>
                <a:cs typeface="Tahoma" pitchFamily="34" charset="0"/>
              </a:rPr>
              <a:t>هنجار های درصدی</a:t>
            </a:r>
          </a:p>
          <a:p>
            <a:pPr algn="r" rtl="1"/>
            <a:r>
              <a:rPr lang="fa-IR" b="1" dirty="0" smtClean="0">
                <a:latin typeface="Tahoma" pitchFamily="34" charset="0"/>
                <a:ea typeface="Tahoma" pitchFamily="34" charset="0"/>
                <a:cs typeface="Tahoma" pitchFamily="34" charset="0"/>
              </a:rPr>
              <a:t>نمرات معیار</a:t>
            </a:r>
          </a:p>
          <a:p>
            <a:pPr algn="r" rtl="1"/>
            <a:r>
              <a:rPr lang="fa-IR" dirty="0" smtClean="0">
                <a:latin typeface="Tahoma" pitchFamily="34" charset="0"/>
                <a:ea typeface="Tahoma" pitchFamily="34" charset="0"/>
                <a:cs typeface="Tahoma" pitchFamily="34" charset="0"/>
              </a:rPr>
              <a:t>در هنجار های سنی و کلاسی عملکرد یک دانش آموز با عملکرد یک گروه مرجع مقایسه می شود. در حالیکه درهنجار های درصدی و نمرات معیار موفقیت نسبی یک دانش آموز در گروهی که اوخود عضوی از آن است نشان داده می شود.</a:t>
            </a:r>
            <a:endParaRPr lang="en-US"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r" rtl="1"/>
            <a:r>
              <a:rPr lang="fa-IR" dirty="0" smtClean="0">
                <a:latin typeface="Tahoma" pitchFamily="34" charset="0"/>
                <a:ea typeface="Tahoma" pitchFamily="34" charset="0"/>
                <a:cs typeface="Tahoma" pitchFamily="34" charset="0"/>
              </a:rPr>
              <a:t>فصل نهم</a:t>
            </a:r>
            <a:br>
              <a:rPr lang="fa-IR" dirty="0" smtClean="0">
                <a:latin typeface="Tahoma" pitchFamily="34" charset="0"/>
                <a:ea typeface="Tahoma" pitchFamily="34" charset="0"/>
                <a:cs typeface="Tahoma" pitchFamily="34" charset="0"/>
              </a:rPr>
            </a:br>
            <a:r>
              <a:rPr lang="fa-IR" dirty="0" smtClean="0">
                <a:solidFill>
                  <a:schemeClr val="accent2">
                    <a:lumMod val="60000"/>
                    <a:lumOff val="40000"/>
                  </a:schemeClr>
                </a:solidFill>
                <a:latin typeface="Tahoma" pitchFamily="34" charset="0"/>
                <a:ea typeface="Tahoma" pitchFamily="34" charset="0"/>
                <a:cs typeface="Tahoma" pitchFamily="34" charset="0"/>
              </a:rPr>
              <a:t>هنجارها و نیمرخ ها</a:t>
            </a:r>
            <a:endParaRPr lang="en-US" dirty="0">
              <a:solidFill>
                <a:schemeClr val="accent2">
                  <a:lumMod val="60000"/>
                  <a:lumOff val="40000"/>
                </a:schemeClr>
              </a:solidFill>
              <a:latin typeface="Tahoma" pitchFamily="34" charset="0"/>
              <a:ea typeface="Tahoma" pitchFamily="34" charset="0"/>
              <a:cs typeface="Tahoma"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r" rtl="1"/>
            <a:r>
              <a:rPr lang="fa-IR" dirty="0" smtClean="0">
                <a:solidFill>
                  <a:schemeClr val="accent2"/>
                </a:solidFill>
                <a:latin typeface="Tahoma" pitchFamily="34" charset="0"/>
                <a:ea typeface="Tahoma" pitchFamily="34" charset="0"/>
                <a:cs typeface="Tahoma" pitchFamily="34" charset="0"/>
              </a:rPr>
              <a:t>هنجار سنی</a:t>
            </a:r>
          </a:p>
          <a:p>
            <a:pPr algn="r" rtl="1"/>
            <a:r>
              <a:rPr lang="fa-IR" dirty="0" smtClean="0">
                <a:latin typeface="Tahoma" pitchFamily="34" charset="0"/>
                <a:ea typeface="Tahoma" pitchFamily="34" charset="0"/>
                <a:cs typeface="Tahoma" pitchFamily="34" charset="0"/>
              </a:rPr>
              <a:t>یا معادل سنی بر میانگین یا میانه نمراتی مبتنی است که دانش آموزان در سنین مختلف کسب می کنند و به صورت معادلهای سنی نشان داده می شود.مثلاً اگر دانش آموزانی که 10 سال و 2 ماه سن دارند در یک آزمون نمره 18 بگیرند، به این نمره معادل سنی 2-10 تعلق می گیرد.</a:t>
            </a:r>
          </a:p>
          <a:p>
            <a:pPr algn="r" rtl="1"/>
            <a:r>
              <a:rPr lang="fa-IR" dirty="0" smtClean="0">
                <a:latin typeface="Tahoma" pitchFamily="34" charset="0"/>
                <a:ea typeface="Tahoma" pitchFamily="34" charset="0"/>
                <a:cs typeface="Tahoma" pitchFamily="34" charset="0"/>
              </a:rPr>
              <a:t>محدودیت هنجار سنی</a:t>
            </a:r>
          </a:p>
          <a:p>
            <a:pPr algn="r" rtl="1"/>
            <a:r>
              <a:rPr lang="fa-IR" dirty="0" smtClean="0">
                <a:latin typeface="Tahoma" pitchFamily="34" charset="0"/>
                <a:ea typeface="Tahoma" pitchFamily="34" charset="0"/>
                <a:cs typeface="Tahoma" pitchFamily="34" charset="0"/>
              </a:rPr>
              <a:t>عملکرد آزمودنی در قالب واحد های نامساوی معرفی می شود.بدلیل اینکه در سنین مختلف، تغییرات الگوهای رشد از یک توانایی به توانایی دیگر سبب می شوند که واحد های سنی معنی یکسانی نداشته باشند.</a:t>
            </a:r>
          </a:p>
          <a:p>
            <a:pPr algn="r" rtl="1"/>
            <a:r>
              <a:rPr lang="fa-IR" dirty="0" smtClean="0">
                <a:latin typeface="Tahoma" pitchFamily="34" charset="0"/>
                <a:ea typeface="Tahoma" pitchFamily="34" charset="0"/>
                <a:cs typeface="Tahoma" pitchFamily="34" charset="0"/>
              </a:rPr>
              <a:t>استفاده از هنجار سنی در سطح دبستان بهترین مرحله کاربرد این نوع هنجار است.</a:t>
            </a:r>
            <a:endParaRPr lang="en-US"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r" rtl="1"/>
            <a:r>
              <a:rPr lang="fa-IR" dirty="0" smtClean="0">
                <a:latin typeface="Tahoma" pitchFamily="34" charset="0"/>
                <a:ea typeface="Tahoma" pitchFamily="34" charset="0"/>
                <a:cs typeface="Tahoma" pitchFamily="34" charset="0"/>
              </a:rPr>
              <a:t>فصل نهم</a:t>
            </a:r>
            <a:br>
              <a:rPr lang="fa-IR" dirty="0" smtClean="0">
                <a:latin typeface="Tahoma" pitchFamily="34" charset="0"/>
                <a:ea typeface="Tahoma" pitchFamily="34" charset="0"/>
                <a:cs typeface="Tahoma" pitchFamily="34" charset="0"/>
              </a:rPr>
            </a:br>
            <a:r>
              <a:rPr lang="fa-IR" dirty="0" smtClean="0">
                <a:solidFill>
                  <a:schemeClr val="accent2">
                    <a:lumMod val="60000"/>
                    <a:lumOff val="40000"/>
                  </a:schemeClr>
                </a:solidFill>
                <a:latin typeface="Tahoma" pitchFamily="34" charset="0"/>
                <a:ea typeface="Tahoma" pitchFamily="34" charset="0"/>
                <a:cs typeface="Tahoma" pitchFamily="34" charset="0"/>
              </a:rPr>
              <a:t>هنجارها و نیمرخ ها</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r" rtl="1"/>
            <a:r>
              <a:rPr lang="fa-IR" dirty="0" smtClean="0">
                <a:solidFill>
                  <a:schemeClr val="accent2"/>
                </a:solidFill>
                <a:latin typeface="Tahoma" pitchFamily="34" charset="0"/>
                <a:ea typeface="Tahoma" pitchFamily="34" charset="0"/>
                <a:cs typeface="Tahoma" pitchFamily="34" charset="0"/>
              </a:rPr>
              <a:t>هنجارکلاسی</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هنجار کلاسی شبیه به هنجار سنی است.در این هنجار نیز مانند هنجار سنی عملکرد متوسط دانش آموزان کلاسها می باشد.معادل کلاسی نمره ای نیست که همه دانش آموزان باید آنرا بگیرند بلکه اگر نصف دانش آموزان ما بالای هنجار و نصفی پایین هنجار باشند،به این معنی است که دانش آموزان ما با دانش آموزان گروه هنجار قابل مقایسه هستند.</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هنجار کلاسی همان محدودیت هنجار سنی را دارد که فاصله های بین مقادیر آن مساوی نمی باشد. به این دلیل که پیشرفت در موضوعهای درسی به طور نامساوی صورت می گیرد.</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اما در هنجار کلاسی گروههای مرجع گروههای کلاسی هستند نه گروههای سنی.مثلا اگر گروه نمونه دانش آموزانی کلاس پنجم در ماه دوم سال تحصیلی آزمونی را بدهند که در آن میانه نمره خام 19 بگیرند در اینصورت به این نمره معادل کلاسی 5/2 داده می شود.</a:t>
            </a:r>
            <a:endParaRPr lang="en-US"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r" rtl="1"/>
            <a:r>
              <a:rPr lang="fa-IR" dirty="0" smtClean="0">
                <a:latin typeface="Tahoma" pitchFamily="34" charset="0"/>
                <a:ea typeface="Tahoma" pitchFamily="34" charset="0"/>
                <a:cs typeface="Tahoma" pitchFamily="34" charset="0"/>
              </a:rPr>
              <a:t>فصل نهم</a:t>
            </a:r>
            <a:br>
              <a:rPr lang="fa-IR" dirty="0" smtClean="0">
                <a:latin typeface="Tahoma" pitchFamily="34" charset="0"/>
                <a:ea typeface="Tahoma" pitchFamily="34" charset="0"/>
                <a:cs typeface="Tahoma" pitchFamily="34" charset="0"/>
              </a:rPr>
            </a:br>
            <a:r>
              <a:rPr lang="fa-IR" dirty="0" smtClean="0">
                <a:solidFill>
                  <a:schemeClr val="accent2">
                    <a:lumMod val="60000"/>
                    <a:lumOff val="40000"/>
                  </a:schemeClr>
                </a:solidFill>
                <a:latin typeface="Tahoma" pitchFamily="34" charset="0"/>
                <a:ea typeface="Tahoma" pitchFamily="34" charset="0"/>
                <a:cs typeface="Tahoma" pitchFamily="34" charset="0"/>
              </a:rPr>
              <a:t>هنجارها و نیمرخ ها</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r" rtl="1"/>
            <a:r>
              <a:rPr lang="fa-IR" dirty="0" smtClean="0">
                <a:solidFill>
                  <a:schemeClr val="accent2"/>
                </a:solidFill>
                <a:latin typeface="Tahoma" pitchFamily="34" charset="0"/>
                <a:ea typeface="Tahoma" pitchFamily="34" charset="0"/>
                <a:cs typeface="Tahoma" pitchFamily="34" charset="0"/>
              </a:rPr>
              <a:t>هنجار سنی نمایی</a:t>
            </a:r>
          </a:p>
          <a:p>
            <a:pPr marL="0" indent="0" algn="justLow" rtl="1">
              <a:lnSpc>
                <a:spcPct val="110000"/>
              </a:lnSpc>
              <a:spcBef>
                <a:spcPts val="0"/>
              </a:spcBef>
            </a:pPr>
            <a:r>
              <a:rPr lang="fa-IR" dirty="0" smtClean="0">
                <a:latin typeface="Tahoma" pitchFamily="34" charset="0"/>
                <a:ea typeface="Tahoma" pitchFamily="34" charset="0"/>
                <a:cs typeface="Tahoma" pitchFamily="34" charset="0"/>
              </a:rPr>
              <a:t>معمولاً دانش آ موزان یک کلاس معین که براساس نمرات آنان هنجار های کلاسی تعیین می شود، دامنه سنی بزرگی را تشکیل می دهند و نمرات بعضی از دانش آموزان که از لحاظ سنی خیلی بزرگتر یا خیلی کوچکتر از دانش آموزان متوسط هستند نیز در گروه هنجاریابی وجوددارند.برای بدست آوردن شاخص درست تری از نمره متوسط دانش آموزان در یک کلاس معین نمرات خیلی بزرگ یا خیلی کوچک را کنار می گذارند و سپس نمره هنجار را محاسبه می کنند که به آن هنجار سنی نمایی می گویند.</a:t>
            </a:r>
          </a:p>
          <a:p>
            <a:pPr algn="r" rtl="1"/>
            <a:endParaRPr lang="en-US"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r" rtl="1"/>
            <a:r>
              <a:rPr lang="fa-IR" dirty="0" smtClean="0">
                <a:latin typeface="Tahoma" pitchFamily="34" charset="0"/>
                <a:ea typeface="Tahoma" pitchFamily="34" charset="0"/>
                <a:cs typeface="Tahoma" pitchFamily="34" charset="0"/>
              </a:rPr>
              <a:t>فصل نهم</a:t>
            </a:r>
            <a:br>
              <a:rPr lang="fa-IR" dirty="0" smtClean="0">
                <a:latin typeface="Tahoma" pitchFamily="34" charset="0"/>
                <a:ea typeface="Tahoma" pitchFamily="34" charset="0"/>
                <a:cs typeface="Tahoma" pitchFamily="34" charset="0"/>
              </a:rPr>
            </a:br>
            <a:r>
              <a:rPr lang="fa-IR" dirty="0" smtClean="0">
                <a:solidFill>
                  <a:schemeClr val="accent2">
                    <a:lumMod val="60000"/>
                    <a:lumOff val="40000"/>
                  </a:schemeClr>
                </a:solidFill>
                <a:latin typeface="Tahoma" pitchFamily="34" charset="0"/>
                <a:ea typeface="Tahoma" pitchFamily="34" charset="0"/>
                <a:cs typeface="Tahoma" pitchFamily="34" charset="0"/>
              </a:rPr>
              <a:t>هنجارها و نیمرخ ها</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marL="0" indent="0" algn="justLow" rtl="1">
              <a:lnSpc>
                <a:spcPct val="120000"/>
              </a:lnSpc>
              <a:spcBef>
                <a:spcPts val="0"/>
              </a:spcBef>
            </a:pPr>
            <a:r>
              <a:rPr lang="fa-IR" dirty="0" smtClean="0">
                <a:solidFill>
                  <a:schemeClr val="bg2">
                    <a:lumMod val="25000"/>
                  </a:schemeClr>
                </a:solidFill>
                <a:latin typeface="Tahoma" pitchFamily="34" charset="0"/>
                <a:ea typeface="Tahoma" pitchFamily="34" charset="0"/>
                <a:cs typeface="Tahoma" pitchFamily="34" charset="0"/>
              </a:rPr>
              <a:t>هنجار سن ذهنی</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نوعی هنجار سنی است که در آزمونهای هوش بکار می رود.روش محاسبه آن شبیه معادلهای سنی است.</a:t>
            </a:r>
          </a:p>
          <a:p>
            <a:pPr marL="0" indent="0" algn="justLow" rtl="1">
              <a:lnSpc>
                <a:spcPct val="120000"/>
              </a:lnSpc>
              <a:spcBef>
                <a:spcPts val="0"/>
              </a:spcBef>
            </a:pPr>
            <a:r>
              <a:rPr lang="fa-IR" dirty="0" smtClean="0">
                <a:solidFill>
                  <a:schemeClr val="bg2">
                    <a:lumMod val="25000"/>
                  </a:schemeClr>
                </a:solidFill>
                <a:latin typeface="Tahoma" pitchFamily="34" charset="0"/>
                <a:ea typeface="Tahoma" pitchFamily="34" charset="0"/>
                <a:cs typeface="Tahoma" pitchFamily="34" charset="0"/>
              </a:rPr>
              <a:t>هوشبهر</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بهره هوشی خارج قسمت تقسیم سن ذهنی بر سن تقویمی ضربدر 100</a:t>
            </a:r>
          </a:p>
          <a:p>
            <a:pPr marL="0" indent="0" algn="justLow" rtl="1">
              <a:lnSpc>
                <a:spcPct val="120000"/>
              </a:lnSpc>
              <a:spcBef>
                <a:spcPts val="0"/>
              </a:spcBef>
            </a:pPr>
            <a:r>
              <a:rPr lang="fa-IR" dirty="0" smtClean="0">
                <a:solidFill>
                  <a:schemeClr val="accent1">
                    <a:lumMod val="75000"/>
                  </a:schemeClr>
                </a:solidFill>
                <a:latin typeface="Tahoma" pitchFamily="34" charset="0"/>
                <a:ea typeface="Tahoma" pitchFamily="34" charset="0"/>
                <a:cs typeface="Tahoma" pitchFamily="34" charset="0"/>
              </a:rPr>
              <a:t>هنجار درصدی</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در این روش فرد با گروه سنی یا کلاسی خودش مقایسه می شود.در هنجار درصدی از رتبه های درصدی یا صدکها استفاده می شود.</a:t>
            </a:r>
          </a:p>
          <a:p>
            <a:pPr marL="0" indent="0" algn="justLow" rtl="1">
              <a:lnSpc>
                <a:spcPct val="120000"/>
              </a:lnSpc>
              <a:spcBef>
                <a:spcPts val="0"/>
              </a:spcBef>
            </a:pPr>
            <a:r>
              <a:rPr lang="fa-IR" dirty="0" smtClean="0">
                <a:solidFill>
                  <a:schemeClr val="accent4"/>
                </a:solidFill>
                <a:latin typeface="Tahoma" pitchFamily="34" charset="0"/>
                <a:ea typeface="Tahoma" pitchFamily="34" charset="0"/>
                <a:cs typeface="Tahoma" pitchFamily="34" charset="0"/>
              </a:rPr>
              <a:t>رتبه درصدی </a:t>
            </a:r>
            <a:r>
              <a:rPr lang="fa-IR" dirty="0" smtClean="0">
                <a:latin typeface="Tahoma" pitchFamily="34" charset="0"/>
                <a:ea typeface="Tahoma" pitchFamily="34" charset="0"/>
                <a:cs typeface="Tahoma" pitchFamily="34" charset="0"/>
              </a:rPr>
              <a:t>یا نمره درصدی وضعیت نسبی فرد در گروه را برحسب کسانی که نمره پایین تر از او گرفته اند مشخص می کند.مثلاً نمره 15 دانش آموزی دارای رتبه درصدی 65 می باشد.به این معنی است که 65 درصد دانش آموزان گروه نمره خام کمتر از 15 گرفته اند.</a:t>
            </a:r>
            <a:endParaRPr lang="en-US" dirty="0" smtClean="0">
              <a:latin typeface="Tahoma" pitchFamily="34" charset="0"/>
              <a:ea typeface="Tahoma" pitchFamily="34" charset="0"/>
              <a:cs typeface="Tahoma" pitchFamily="34" charset="0"/>
            </a:endParaRPr>
          </a:p>
          <a:p>
            <a:pPr marL="0" indent="0" algn="justLow" rtl="1">
              <a:lnSpc>
                <a:spcPct val="120000"/>
              </a:lnSpc>
              <a:spcBef>
                <a:spcPts val="0"/>
              </a:spcBef>
            </a:pPr>
            <a:r>
              <a:rPr lang="fa-IR" dirty="0" smtClean="0">
                <a:solidFill>
                  <a:schemeClr val="accent4"/>
                </a:solidFill>
                <a:latin typeface="Tahoma" pitchFamily="34" charset="0"/>
                <a:ea typeface="Tahoma" pitchFamily="34" charset="0"/>
                <a:cs typeface="Tahoma" pitchFamily="34" charset="0"/>
              </a:rPr>
              <a:t>صدکها </a:t>
            </a:r>
            <a:r>
              <a:rPr lang="fa-IR" dirty="0" smtClean="0">
                <a:latin typeface="Tahoma" pitchFamily="34" charset="0"/>
                <a:ea typeface="Tahoma" pitchFamily="34" charset="0"/>
                <a:cs typeface="Tahoma" pitchFamily="34" charset="0"/>
              </a:rPr>
              <a:t>به نقاطی بر روی توزیع نمرات اشاره می کنند.مثلاًنمره 15 با رتبه درصدی 65 دارای صدک شصت و پنجم است.رتبه درصدی و صدک دو مفهوم مکمل یکدیگرند. صدک 50 همان میانه است که عملکرد متوسط فرد را نشان می دهد. صدک 25 به چارک اول و صدک 75 به چارک سوم می گویند.بنابراین برای محاسبه صدک اول، دوم و سوم می توان از فرمول میانه و چارکها استفاده کرد.</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از معایب هنجار های درصدی یکی این است که مانند هنجار های کلاسی وسنی واحدها در طول مقیاس مساوی نیستند.</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یکی دیگر از معایب رتبه درصدی این است که برای رتبه های درصدی نمی توان میانگین محاسبه گرد.</a:t>
            </a:r>
            <a:endParaRPr lang="en-US"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r" rtl="1"/>
            <a:r>
              <a:rPr lang="fa-IR" dirty="0" smtClean="0">
                <a:latin typeface="Tahoma" pitchFamily="34" charset="0"/>
                <a:ea typeface="Tahoma" pitchFamily="34" charset="0"/>
                <a:cs typeface="Tahoma" pitchFamily="34" charset="0"/>
              </a:rPr>
              <a:t>فصل نهم</a:t>
            </a:r>
            <a:br>
              <a:rPr lang="fa-IR" dirty="0" smtClean="0">
                <a:latin typeface="Tahoma" pitchFamily="34" charset="0"/>
                <a:ea typeface="Tahoma" pitchFamily="34" charset="0"/>
                <a:cs typeface="Tahoma" pitchFamily="34" charset="0"/>
              </a:rPr>
            </a:br>
            <a:r>
              <a:rPr lang="fa-IR" dirty="0" smtClean="0">
                <a:solidFill>
                  <a:schemeClr val="accent2">
                    <a:lumMod val="60000"/>
                    <a:lumOff val="40000"/>
                  </a:schemeClr>
                </a:solidFill>
                <a:latin typeface="Tahoma" pitchFamily="34" charset="0"/>
                <a:ea typeface="Tahoma" pitchFamily="34" charset="0"/>
                <a:cs typeface="Tahoma" pitchFamily="34" charset="0"/>
              </a:rPr>
              <a:t>هنجارها و نیمرخ ها</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algn="r" rtl="1"/>
            <a:r>
              <a:rPr lang="fa-IR" dirty="0" smtClean="0">
                <a:solidFill>
                  <a:schemeClr val="accent4"/>
                </a:solidFill>
                <a:latin typeface="Tahoma" pitchFamily="34" charset="0"/>
                <a:ea typeface="Tahoma" pitchFamily="34" charset="0"/>
                <a:cs typeface="Tahoma" pitchFamily="34" charset="0"/>
              </a:rPr>
              <a:t>هنجار های مربوط به نمرات معیار</a:t>
            </a:r>
          </a:p>
          <a:p>
            <a:pPr algn="r" rtl="1"/>
            <a:r>
              <a:rPr lang="fa-IR" dirty="0" smtClean="0">
                <a:latin typeface="Tahoma" pitchFamily="34" charset="0"/>
                <a:ea typeface="Tahoma" pitchFamily="34" charset="0"/>
                <a:cs typeface="Tahoma" pitchFamily="34" charset="0"/>
              </a:rPr>
              <a:t>در این روش اشکال هنجار های قبلی یعنی واحد های نا مساوی وجود ندارد و موقعیت نسبی یک فرد با نشان دادن فاصله نمره او از میانگین نمرات معلوم می شود.این اختلاف عملکرد از میانگین بر حسب واحد انحراف معیار نشان داده می شود.انواع نمرات معیار وجود دارد:</a:t>
            </a:r>
          </a:p>
          <a:p>
            <a:pPr algn="r" rtl="1"/>
            <a:r>
              <a:rPr lang="fa-IR" dirty="0" smtClean="0">
                <a:latin typeface="Tahoma" pitchFamily="34" charset="0"/>
                <a:ea typeface="Tahoma" pitchFamily="34" charset="0"/>
                <a:cs typeface="Tahoma" pitchFamily="34" charset="0"/>
              </a:rPr>
              <a:t>1-نمره </a:t>
            </a:r>
            <a:r>
              <a:rPr lang="en-US" dirty="0" smtClean="0">
                <a:latin typeface="Tahoma" pitchFamily="34" charset="0"/>
                <a:ea typeface="Tahoma" pitchFamily="34" charset="0"/>
                <a:cs typeface="Tahoma" pitchFamily="34" charset="0"/>
              </a:rPr>
              <a:t>Z</a:t>
            </a:r>
          </a:p>
          <a:p>
            <a:pPr algn="r" rtl="1"/>
            <a:r>
              <a:rPr lang="fa-IR" dirty="0" smtClean="0">
                <a:latin typeface="Tahoma" pitchFamily="34" charset="0"/>
                <a:ea typeface="Tahoma" pitchFamily="34" charset="0"/>
                <a:cs typeface="Tahoma" pitchFamily="34" charset="0"/>
              </a:rPr>
              <a:t>آن دسته از نمرات معیار که دارای توزیعی با میانگین صفر و انحراف معیار واحد هستند.</a:t>
            </a:r>
          </a:p>
          <a:p>
            <a:pPr algn="r" rtl="1"/>
            <a:r>
              <a:rPr lang="fa-IR" dirty="0" smtClean="0">
                <a:latin typeface="Tahoma" pitchFamily="34" charset="0"/>
                <a:ea typeface="Tahoma" pitchFamily="34" charset="0"/>
                <a:cs typeface="Tahoma" pitchFamily="34" charset="0"/>
              </a:rPr>
              <a:t>از انجایی که گاهی این نمرات گاهی به صورت منفی و گاهی به صورت اعداد اعشاری نشان داده می شوند و مشکلاتی در محاسبه ایجاد می کنند از نمرات دیگر استفاده می شود.</a:t>
            </a:r>
          </a:p>
          <a:p>
            <a:pPr algn="r" rtl="1"/>
            <a:r>
              <a:rPr lang="fa-IR" dirty="0" smtClean="0">
                <a:latin typeface="Tahoma" pitchFamily="34" charset="0"/>
                <a:ea typeface="Tahoma" pitchFamily="34" charset="0"/>
                <a:cs typeface="Tahoma" pitchFamily="34" charset="0"/>
              </a:rPr>
              <a:t>2- نمره </a:t>
            </a:r>
            <a:r>
              <a:rPr lang="en-US" dirty="0" smtClean="0">
                <a:latin typeface="Tahoma" pitchFamily="34" charset="0"/>
                <a:ea typeface="Tahoma" pitchFamily="34" charset="0"/>
                <a:cs typeface="Tahoma" pitchFamily="34" charset="0"/>
              </a:rPr>
              <a:t>T</a:t>
            </a:r>
          </a:p>
          <a:p>
            <a:pPr algn="r" rtl="1"/>
            <a:r>
              <a:rPr lang="fa-IR" dirty="0" smtClean="0">
                <a:latin typeface="Tahoma" pitchFamily="34" charset="0"/>
                <a:ea typeface="Tahoma" pitchFamily="34" charset="0"/>
                <a:cs typeface="Tahoma" pitchFamily="34" charset="0"/>
              </a:rPr>
              <a:t>این مقیاس با ضرب نمرات </a:t>
            </a:r>
            <a:r>
              <a:rPr lang="en-US" dirty="0" smtClean="0">
                <a:latin typeface="Tahoma" pitchFamily="34" charset="0"/>
                <a:ea typeface="Tahoma" pitchFamily="34" charset="0"/>
                <a:cs typeface="Tahoma" pitchFamily="34" charset="0"/>
              </a:rPr>
              <a:t>Z</a:t>
            </a:r>
            <a:r>
              <a:rPr lang="fa-IR" dirty="0" smtClean="0">
                <a:latin typeface="Tahoma" pitchFamily="34" charset="0"/>
                <a:ea typeface="Tahoma" pitchFamily="34" charset="0"/>
                <a:cs typeface="Tahoma" pitchFamily="34" charset="0"/>
              </a:rPr>
              <a:t> در 10 و جمع نمرات حاصل با 50 بدست می آید.</a:t>
            </a:r>
          </a:p>
          <a:p>
            <a:pPr algn="r" rtl="1"/>
            <a:r>
              <a:rPr lang="fa-IR" dirty="0" smtClean="0">
                <a:latin typeface="Tahoma" pitchFamily="34" charset="0"/>
                <a:ea typeface="Tahoma" pitchFamily="34" charset="0"/>
                <a:cs typeface="Tahoma" pitchFamily="34" charset="0"/>
              </a:rPr>
              <a:t>3-نمره </a:t>
            </a:r>
            <a:r>
              <a:rPr lang="en-US" dirty="0" smtClean="0">
                <a:latin typeface="Tahoma" pitchFamily="34" charset="0"/>
                <a:ea typeface="Tahoma" pitchFamily="34" charset="0"/>
                <a:cs typeface="Tahoma" pitchFamily="34" charset="0"/>
              </a:rPr>
              <a:t>SAT</a:t>
            </a:r>
          </a:p>
          <a:p>
            <a:pPr algn="r" rtl="1"/>
            <a:r>
              <a:rPr lang="fa-IR" dirty="0" smtClean="0">
                <a:latin typeface="Tahoma" pitchFamily="34" charset="0"/>
                <a:ea typeface="Tahoma" pitchFamily="34" charset="0"/>
                <a:cs typeface="Tahoma" pitchFamily="34" charset="0"/>
              </a:rPr>
              <a:t>در این روش نمرات با میانگین 500 و انحراف معیار 100 تبدیل می شوند.</a:t>
            </a:r>
            <a:endParaRPr lang="en-US" dirty="0" smtClean="0">
              <a:latin typeface="Tahoma" pitchFamily="34" charset="0"/>
              <a:ea typeface="Tahoma" pitchFamily="34" charset="0"/>
              <a:cs typeface="Tahoma" pitchFamily="34" charset="0"/>
            </a:endParaRPr>
          </a:p>
          <a:p>
            <a:pPr algn="r" rtl="1"/>
            <a:r>
              <a:rPr lang="en-US" dirty="0" smtClean="0">
                <a:latin typeface="Tahoma" pitchFamily="34" charset="0"/>
                <a:ea typeface="Tahoma" pitchFamily="34" charset="0"/>
                <a:cs typeface="Tahoma" pitchFamily="34" charset="0"/>
              </a:rPr>
              <a:t>4</a:t>
            </a:r>
            <a:r>
              <a:rPr lang="fa-IR" dirty="0" smtClean="0">
                <a:latin typeface="Tahoma" pitchFamily="34" charset="0"/>
                <a:ea typeface="Tahoma" pitchFamily="34" charset="0"/>
                <a:cs typeface="Tahoma" pitchFamily="34" charset="0"/>
              </a:rPr>
              <a:t>-نمرات 9 بخشی</a:t>
            </a:r>
          </a:p>
          <a:p>
            <a:pPr algn="r" rtl="1"/>
            <a:r>
              <a:rPr lang="fa-IR" dirty="0" smtClean="0">
                <a:latin typeface="Tahoma" pitchFamily="34" charset="0"/>
                <a:ea typeface="Tahoma" pitchFamily="34" charset="0"/>
                <a:cs typeface="Tahoma" pitchFamily="34" charset="0"/>
              </a:rPr>
              <a:t>این مقیاس دارای میانگین 5 و انحراف معیار 2 است . علت نامیدن آن به نه بخش این است که توزیع این نمرات به نه بخش محدود می شود.</a:t>
            </a:r>
          </a:p>
          <a:p>
            <a:pPr algn="r" rtl="1"/>
            <a:r>
              <a:rPr lang="fa-IR" dirty="0" smtClean="0">
                <a:latin typeface="Tahoma" pitchFamily="34" charset="0"/>
                <a:ea typeface="Tahoma" pitchFamily="34" charset="0"/>
                <a:cs typeface="Tahoma" pitchFamily="34" charset="0"/>
              </a:rPr>
              <a:t>5-هوشبهر انحرافی</a:t>
            </a:r>
          </a:p>
          <a:p>
            <a:pPr algn="r" rtl="1"/>
            <a:r>
              <a:rPr lang="fa-IR" dirty="0" smtClean="0">
                <a:latin typeface="Tahoma" pitchFamily="34" charset="0"/>
                <a:ea typeface="Tahoma" pitchFamily="34" charset="0"/>
                <a:cs typeface="Tahoma" pitchFamily="34" charset="0"/>
              </a:rPr>
              <a:t>یک هنجار مربوز به نمرات معیار است که دارای میانگین 100 و نحراف 15 یا 16 است.</a:t>
            </a:r>
          </a:p>
          <a:p>
            <a:pPr algn="r" rtl="1"/>
            <a:endParaRPr lang="en-US" dirty="0" smtClean="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r" rtl="1"/>
            <a:r>
              <a:rPr lang="fa-IR" dirty="0" smtClean="0">
                <a:latin typeface="Tahoma" pitchFamily="34" charset="0"/>
                <a:ea typeface="Tahoma" pitchFamily="34" charset="0"/>
                <a:cs typeface="Tahoma" pitchFamily="34" charset="0"/>
              </a:rPr>
              <a:t>فصل نهم</a:t>
            </a:r>
            <a:br>
              <a:rPr lang="fa-IR" dirty="0" smtClean="0">
                <a:latin typeface="Tahoma" pitchFamily="34" charset="0"/>
                <a:ea typeface="Tahoma" pitchFamily="34" charset="0"/>
                <a:cs typeface="Tahoma" pitchFamily="34" charset="0"/>
              </a:rPr>
            </a:br>
            <a:r>
              <a:rPr lang="fa-IR" dirty="0" smtClean="0">
                <a:solidFill>
                  <a:schemeClr val="accent2">
                    <a:lumMod val="60000"/>
                    <a:lumOff val="40000"/>
                  </a:schemeClr>
                </a:solidFill>
                <a:latin typeface="Tahoma" pitchFamily="34" charset="0"/>
                <a:ea typeface="Tahoma" pitchFamily="34" charset="0"/>
                <a:cs typeface="Tahoma" pitchFamily="34" charset="0"/>
              </a:rPr>
              <a:t>هنجارها و نیمرخ ها</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dirty="0" smtClean="0">
                <a:solidFill>
                  <a:schemeClr val="bg2">
                    <a:lumMod val="50000"/>
                  </a:schemeClr>
                </a:solidFill>
                <a:latin typeface="Tahoma" pitchFamily="34" charset="0"/>
                <a:ea typeface="Tahoma" pitchFamily="34" charset="0"/>
                <a:cs typeface="Tahoma" pitchFamily="34" charset="0"/>
              </a:rPr>
              <a:t>نیمرخ</a:t>
            </a:r>
          </a:p>
          <a:p>
            <a:pPr marL="0" indent="0" algn="justLow" rtl="1">
              <a:spcBef>
                <a:spcPts val="0"/>
              </a:spcBef>
            </a:pPr>
            <a:r>
              <a:rPr lang="fa-IR" dirty="0" smtClean="0">
                <a:latin typeface="Tahoma" pitchFamily="34" charset="0"/>
                <a:ea typeface="Tahoma" pitchFamily="34" charset="0"/>
                <a:cs typeface="Tahoma" pitchFamily="34" charset="0"/>
              </a:rPr>
              <a:t>ابزاری است برای مقایسه نمرات یک دانش آموز در دو یا چند درس.به کمک نیمرخ یک بازنمایی نگاره ای از نمرات آزمون بدست می آید و براساس آن می توان نقاط قوت وضعف فرد را مشخص کرد.هر گاه تعدادی نمره حاصل از آزمونهای مختلف یا آزمونهای فرعی یک آزمون کلی را برای یک دانش آموز به یکی از هنجار ها تبدیل کنیم و این نمرات را در یک نمودار قرار دهیم، نیمرخ عملکرد آن دانش آموز را درست کرده ایم.</a:t>
            </a:r>
            <a:endParaRPr lang="en-US"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r" rtl="1"/>
            <a:r>
              <a:rPr lang="fa-IR" dirty="0" smtClean="0">
                <a:latin typeface="Tahoma" pitchFamily="34" charset="0"/>
                <a:ea typeface="Tahoma" pitchFamily="34" charset="0"/>
                <a:cs typeface="Tahoma" pitchFamily="34" charset="0"/>
              </a:rPr>
              <a:t>فصل نهم</a:t>
            </a:r>
            <a:br>
              <a:rPr lang="fa-IR" dirty="0" smtClean="0">
                <a:latin typeface="Tahoma" pitchFamily="34" charset="0"/>
                <a:ea typeface="Tahoma" pitchFamily="34" charset="0"/>
                <a:cs typeface="Tahoma" pitchFamily="34" charset="0"/>
              </a:rPr>
            </a:br>
            <a:r>
              <a:rPr lang="fa-IR" dirty="0" smtClean="0">
                <a:solidFill>
                  <a:schemeClr val="accent2">
                    <a:lumMod val="60000"/>
                    <a:lumOff val="40000"/>
                  </a:schemeClr>
                </a:solidFill>
                <a:latin typeface="Tahoma" pitchFamily="34" charset="0"/>
                <a:ea typeface="Tahoma" pitchFamily="34" charset="0"/>
                <a:cs typeface="Tahoma" pitchFamily="34" charset="0"/>
              </a:rPr>
              <a:t>هنجارها و نیمرخ ها</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pPr algn="r" rtl="1"/>
            <a:r>
              <a:rPr lang="fa-IR" dirty="0" smtClean="0">
                <a:latin typeface="Tahoma" pitchFamily="34" charset="0"/>
                <a:ea typeface="Tahoma" pitchFamily="34" charset="0"/>
                <a:cs typeface="Tahoma" pitchFamily="34" charset="0"/>
              </a:rPr>
              <a:t>فصل نهم</a:t>
            </a:r>
            <a:br>
              <a:rPr lang="fa-IR" dirty="0" smtClean="0">
                <a:latin typeface="Tahoma" pitchFamily="34" charset="0"/>
                <a:ea typeface="Tahoma" pitchFamily="34" charset="0"/>
                <a:cs typeface="Tahoma" pitchFamily="34" charset="0"/>
              </a:rPr>
            </a:br>
            <a:r>
              <a:rPr lang="fa-IR" dirty="0" smtClean="0">
                <a:solidFill>
                  <a:schemeClr val="accent2">
                    <a:lumMod val="60000"/>
                    <a:lumOff val="40000"/>
                  </a:schemeClr>
                </a:solidFill>
                <a:latin typeface="Tahoma" pitchFamily="34" charset="0"/>
                <a:ea typeface="Tahoma" pitchFamily="34" charset="0"/>
                <a:cs typeface="Tahoma" pitchFamily="34" charset="0"/>
              </a:rPr>
              <a:t>هنجارها و نیمرخ ها</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lgn="justLow" rtl="1">
              <a:lnSpc>
                <a:spcPct val="110000"/>
              </a:lnSpc>
              <a:spcBef>
                <a:spcPts val="0"/>
              </a:spcBef>
            </a:pPr>
            <a:r>
              <a:rPr lang="fa-IR" dirty="0" smtClean="0">
                <a:latin typeface="Tahoma" pitchFamily="34" charset="0"/>
                <a:ea typeface="Tahoma" pitchFamily="34" charset="0"/>
                <a:cs typeface="Tahoma" pitchFamily="34" charset="0"/>
              </a:rPr>
              <a:t>روش دیگر ترسیم نیمرخ نمرات به صورت نواری است. این روش برای رفع مشکل خطای اندازه گیری آزمونها که بیشتر ناشی از عدم پایایی کافی آنها است، بوجود آمده.در این روش عملکرد دانش آموز به صورت نوارهایی ترسیم می شود که هر نوار به اندازه یک خطای معیار اندازه گیری بالای نمره دانش آموز و یک خطای معیار اندازه گیری پایین آن نمره را شامل شود.با احتمال دو بر سه نمره واقعی دانش آموز در حد فاصل یک خطای معیار اندازه گیری بالا و پایین نمره اکتسابی او در آزمون قرار دارد.اگر نوارهای مربوط به دو نمره دانش آموز با یکدیگر همپوشی و وجه اشتراک داشته باشند می تواند بیانگر این باشد که عملکرد دانش آموز در این دو آزمون تفاوت چندانی ندارد. </a:t>
            </a:r>
            <a:endParaRPr lang="en-US"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r" rtl="1"/>
            <a:r>
              <a:rPr lang="fa-IR" dirty="0" smtClean="0">
                <a:latin typeface="Tahoma" pitchFamily="34" charset="0"/>
                <a:ea typeface="Tahoma" pitchFamily="34" charset="0"/>
                <a:cs typeface="Tahoma" pitchFamily="34" charset="0"/>
              </a:rPr>
              <a:t>فصل نهم</a:t>
            </a:r>
            <a:br>
              <a:rPr lang="fa-IR" dirty="0" smtClean="0">
                <a:latin typeface="Tahoma" pitchFamily="34" charset="0"/>
                <a:ea typeface="Tahoma" pitchFamily="34" charset="0"/>
                <a:cs typeface="Tahoma" pitchFamily="34" charset="0"/>
              </a:rPr>
            </a:br>
            <a:r>
              <a:rPr lang="fa-IR" dirty="0" smtClean="0">
                <a:solidFill>
                  <a:schemeClr val="accent2">
                    <a:lumMod val="60000"/>
                    <a:lumOff val="40000"/>
                  </a:schemeClr>
                </a:solidFill>
                <a:latin typeface="Tahoma" pitchFamily="34" charset="0"/>
                <a:ea typeface="Tahoma" pitchFamily="34" charset="0"/>
                <a:cs typeface="Tahoma" pitchFamily="34" charset="0"/>
              </a:rPr>
              <a:t>هنجارها و نیمرخ ها</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lgn="justLow" rtl="1">
              <a:lnSpc>
                <a:spcPct val="120000"/>
              </a:lnSpc>
              <a:spcBef>
                <a:spcPts val="0"/>
              </a:spcBef>
            </a:pPr>
            <a:r>
              <a:rPr lang="fa-IR" dirty="0" smtClean="0">
                <a:latin typeface="Tahoma" pitchFamily="34" charset="0"/>
                <a:ea typeface="Tahoma" pitchFamily="34" charset="0"/>
                <a:cs typeface="Tahoma" pitchFamily="34" charset="0"/>
              </a:rPr>
              <a:t>2-آزمونهای گروهی:آزمونهایی که بیش از یک نفر را در هر نوبت مورد آزمون قرار می دهند.</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محاسن:</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الف-صرفه جویی در زمان</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ب-یکسان بودن شرایط اجرا</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ج-اجرا و نمره گذاری ساده و عینی و سریع</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معایب:</a:t>
            </a:r>
            <a:endParaRPr lang="en-US" dirty="0" smtClean="0">
              <a:latin typeface="Tahoma" pitchFamily="34" charset="0"/>
              <a:ea typeface="Tahoma" pitchFamily="34" charset="0"/>
              <a:cs typeface="Tahoma" pitchFamily="34" charset="0"/>
            </a:endParaRP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الف-در کودکان خردسال و عقب مانده های ذهنی که نمی توانند با گروه پیش بروند، نمی توان استفاده کرد.</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ب-بطور عمیق نمی توان افراد را مطالعه کرد.</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ج-امکان رونویسی </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د-عدم امکان برطرف کردن تردید آزمایشگر از پاسخ ها</a:t>
            </a:r>
          </a:p>
          <a:p>
            <a:pPr marL="0" indent="0" algn="justLow" rtl="1">
              <a:lnSpc>
                <a:spcPct val="120000"/>
              </a:lnSpc>
              <a:spcBef>
                <a:spcPts val="0"/>
              </a:spcBef>
            </a:pPr>
            <a:r>
              <a:rPr lang="fa-IR" dirty="0" smtClean="0">
                <a:latin typeface="Tahoma" pitchFamily="34" charset="0"/>
                <a:ea typeface="Tahoma" pitchFamily="34" charset="0"/>
                <a:cs typeface="Tahoma" pitchFamily="34" charset="0"/>
              </a:rPr>
              <a:t>ه-عدم جلوگیری از تداخل وضعیت روحی و جسمی آزمودنی ها</a:t>
            </a:r>
          </a:p>
          <a:p>
            <a:pPr algn="r" rtl="1"/>
            <a:endParaRPr lang="en-US" dirty="0"/>
          </a:p>
        </p:txBody>
      </p:sp>
      <p:sp>
        <p:nvSpPr>
          <p:cNvPr id="3" name="Title 2"/>
          <p:cNvSpPr>
            <a:spLocks noGrp="1"/>
          </p:cNvSpPr>
          <p:nvPr>
            <p:ph type="title"/>
          </p:nvPr>
        </p:nvSpPr>
        <p:spPr/>
        <p:txBody>
          <a:bodyPr>
            <a:normAutofit fontScale="90000"/>
          </a:bodyPr>
          <a:lstStyle/>
          <a:p>
            <a:pPr algn="r" rtl="1"/>
            <a:r>
              <a:rPr lang="fa-IR" dirty="0" smtClean="0">
                <a:latin typeface="Tahoma" pitchFamily="34" charset="0"/>
                <a:ea typeface="Tahoma" pitchFamily="34" charset="0"/>
                <a:cs typeface="Tahoma" pitchFamily="34" charset="0"/>
              </a:rPr>
              <a:t>فصل ششم</a:t>
            </a:r>
            <a:br>
              <a:rPr lang="fa-IR" dirty="0" smtClean="0">
                <a:latin typeface="Tahoma" pitchFamily="34" charset="0"/>
                <a:ea typeface="Tahoma" pitchFamily="34" charset="0"/>
                <a:cs typeface="Tahoma" pitchFamily="34" charset="0"/>
              </a:rPr>
            </a:br>
            <a:r>
              <a:rPr lang="fa-IR" b="0" dirty="0" smtClean="0">
                <a:solidFill>
                  <a:srgbClr val="FF0000"/>
                </a:solidFill>
                <a:latin typeface="Tahoma" pitchFamily="34" charset="0"/>
                <a:ea typeface="Tahoma" pitchFamily="34" charset="0"/>
                <a:cs typeface="Tahoma" pitchFamily="34" charset="0"/>
              </a:rPr>
              <a:t>طبقه بندی آزمونها</a:t>
            </a:r>
            <a:endParaRPr lang="en-US"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rysanthemum.jpg"/>
          <p:cNvPicPr>
            <a:picLocks noGrp="1" noChangeAspect="1"/>
          </p:cNvPicPr>
          <p:nvPr>
            <p:ph idx="1"/>
          </p:nvPr>
        </p:nvPicPr>
        <p:blipFill>
          <a:blip r:embed="rId3" cstate="print"/>
          <a:stretch>
            <a:fillRect/>
          </a:stretch>
        </p:blipFill>
        <p:spPr>
          <a:xfrm>
            <a:off x="0" y="-381000"/>
            <a:ext cx="9753600" cy="7620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Low" rtl="1">
              <a:spcBef>
                <a:spcPts val="0"/>
              </a:spcBef>
            </a:pPr>
            <a:r>
              <a:rPr lang="fa-IR" sz="2000" b="1" dirty="0" smtClean="0">
                <a:solidFill>
                  <a:schemeClr val="bg2">
                    <a:lumMod val="25000"/>
                  </a:schemeClr>
                </a:solidFill>
                <a:latin typeface="Tahoma" pitchFamily="34" charset="0"/>
                <a:ea typeface="Tahoma" pitchFamily="34" charset="0"/>
                <a:cs typeface="Tahoma" pitchFamily="34" charset="0"/>
              </a:rPr>
              <a:t>ویژگی های بیرونی</a:t>
            </a:r>
            <a:r>
              <a:rPr lang="fa-IR" dirty="0" smtClean="0">
                <a:solidFill>
                  <a:schemeClr val="bg2">
                    <a:lumMod val="25000"/>
                  </a:schemeClr>
                </a:solidFill>
                <a:latin typeface="Tahoma" pitchFamily="34" charset="0"/>
                <a:ea typeface="Tahoma" pitchFamily="34" charset="0"/>
                <a:cs typeface="Tahoma" pitchFamily="34" charset="0"/>
              </a:rPr>
              <a:t>: </a:t>
            </a:r>
            <a:r>
              <a:rPr lang="fa-IR" sz="2000" dirty="0" smtClean="0">
                <a:solidFill>
                  <a:schemeClr val="bg2">
                    <a:lumMod val="25000"/>
                  </a:schemeClr>
                </a:solidFill>
                <a:latin typeface="Tahoma" pitchFamily="34" charset="0"/>
                <a:ea typeface="Tahoma" pitchFamily="34" charset="0"/>
                <a:cs typeface="Tahoma" pitchFamily="34" charset="0"/>
              </a:rPr>
              <a:t>آزمونها را به دو گروه تقسیم می کند.</a:t>
            </a:r>
          </a:p>
          <a:p>
            <a:pPr marL="0" indent="0" algn="justLow" rtl="1">
              <a:spcBef>
                <a:spcPts val="0"/>
              </a:spcBef>
            </a:pPr>
            <a:r>
              <a:rPr lang="fa-IR" sz="2000" dirty="0" smtClean="0">
                <a:latin typeface="Tahoma" pitchFamily="34" charset="0"/>
                <a:ea typeface="Tahoma" pitchFamily="34" charset="0"/>
                <a:cs typeface="Tahoma" pitchFamily="34" charset="0"/>
              </a:rPr>
              <a:t>1-آزمونهای مداد- کاغذی:تهیه این آزمونها راحت تر و اجرای آن به زمان کمتری نیاز دارد.</a:t>
            </a:r>
          </a:p>
          <a:p>
            <a:pPr marL="0" indent="0" algn="justLow" rtl="1">
              <a:spcBef>
                <a:spcPts val="0"/>
              </a:spcBef>
            </a:pPr>
            <a:r>
              <a:rPr lang="fa-IR" sz="2000" dirty="0" smtClean="0">
                <a:latin typeface="Tahoma" pitchFamily="34" charset="0"/>
                <a:ea typeface="Tahoma" pitchFamily="34" charset="0"/>
                <a:cs typeface="Tahoma" pitchFamily="34" charset="0"/>
              </a:rPr>
              <a:t>2-آزمونهای عملی یا ابزاری:آزمودنی غالباً در این نوع آزمونها کارهای دستی راانجام دهد.</a:t>
            </a:r>
          </a:p>
          <a:p>
            <a:pPr algn="r" rtl="1"/>
            <a:endParaRPr lang="en-US" sz="2000"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r" rtl="1"/>
            <a:r>
              <a:rPr lang="fa-IR" dirty="0" smtClean="0">
                <a:latin typeface="Tahoma" pitchFamily="34" charset="0"/>
                <a:ea typeface="Tahoma" pitchFamily="34" charset="0"/>
                <a:cs typeface="Tahoma" pitchFamily="34" charset="0"/>
              </a:rPr>
              <a:t>فصل ششم</a:t>
            </a:r>
            <a:br>
              <a:rPr lang="fa-IR" dirty="0" smtClean="0">
                <a:latin typeface="Tahoma" pitchFamily="34" charset="0"/>
                <a:ea typeface="Tahoma" pitchFamily="34" charset="0"/>
                <a:cs typeface="Tahoma" pitchFamily="34" charset="0"/>
              </a:rPr>
            </a:br>
            <a:r>
              <a:rPr lang="fa-IR" b="0" dirty="0" smtClean="0">
                <a:solidFill>
                  <a:srgbClr val="FF0000"/>
                </a:solidFill>
                <a:latin typeface="Tahoma" pitchFamily="34" charset="0"/>
                <a:ea typeface="Tahoma" pitchFamily="34" charset="0"/>
                <a:cs typeface="Tahoma" pitchFamily="34" charset="0"/>
              </a:rPr>
              <a:t>طبقه بندی آزمونها</a:t>
            </a:r>
            <a:endParaRPr lang="en-US"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justLow" rtl="1">
              <a:spcBef>
                <a:spcPts val="0"/>
              </a:spcBef>
            </a:pPr>
            <a:r>
              <a:rPr lang="fa-IR" sz="2000" b="1" dirty="0" smtClean="0">
                <a:solidFill>
                  <a:schemeClr val="bg2">
                    <a:lumMod val="25000"/>
                  </a:schemeClr>
                </a:solidFill>
                <a:latin typeface="Tahoma" pitchFamily="34" charset="0"/>
                <a:ea typeface="Tahoma" pitchFamily="34" charset="0"/>
                <a:cs typeface="Tahoma" pitchFamily="34" charset="0"/>
              </a:rPr>
              <a:t>استفاده از کلام:</a:t>
            </a:r>
            <a:r>
              <a:rPr lang="fa-IR" sz="2000" dirty="0" smtClean="0">
                <a:solidFill>
                  <a:schemeClr val="bg2">
                    <a:lumMod val="25000"/>
                  </a:schemeClr>
                </a:solidFill>
                <a:latin typeface="Tahoma" pitchFamily="34" charset="0"/>
                <a:ea typeface="Tahoma" pitchFamily="34" charset="0"/>
                <a:cs typeface="Tahoma" pitchFamily="34" charset="0"/>
              </a:rPr>
              <a:t>آزمونهابرحسب اینکه از کلمه ها استفاده شود یا از عکس ها و تصاویر در دو طبقه قرار می گیرند.</a:t>
            </a:r>
          </a:p>
          <a:p>
            <a:pPr marL="0" indent="0" algn="justLow" rtl="1">
              <a:spcBef>
                <a:spcPts val="0"/>
              </a:spcBef>
            </a:pPr>
            <a:r>
              <a:rPr lang="fa-IR" sz="2000" dirty="0" smtClean="0">
                <a:latin typeface="Tahoma" pitchFamily="34" charset="0"/>
                <a:ea typeface="Tahoma" pitchFamily="34" charset="0"/>
                <a:cs typeface="Tahoma" pitchFamily="34" charset="0"/>
              </a:rPr>
              <a:t>1-آزمونهای کلامی:در این آزمونها بطور مشخص در سؤال و جواب از کلمه ها و جمله ها استفاده می شود. این آزمونها بشدت تحت تأثیر تسلط زبانی آزمودنی ، طبقه اجتماعی و همچنین فرهنگ او قرار می گیرد.</a:t>
            </a:r>
          </a:p>
          <a:p>
            <a:pPr marL="0" indent="0" algn="justLow" rtl="1">
              <a:spcBef>
                <a:spcPts val="0"/>
              </a:spcBef>
            </a:pPr>
            <a:r>
              <a:rPr lang="fa-IR" sz="2000" dirty="0" smtClean="0">
                <a:latin typeface="Tahoma" pitchFamily="34" charset="0"/>
                <a:ea typeface="Tahoma" pitchFamily="34" charset="0"/>
                <a:cs typeface="Tahoma" pitchFamily="34" charset="0"/>
              </a:rPr>
              <a:t>2-آزمونهای غیر کلامی:در این آزمونها فعالیتهای عینی و عملی آزمودنی ها ارزیابی می شود.اشکالاتی که در آزمونهای کلامی وجود دارد در این آزمونها نیست.</a:t>
            </a:r>
          </a:p>
          <a:p>
            <a:pPr algn="r" rtl="1"/>
            <a:endParaRPr lang="en-US" sz="2000"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r" rtl="1"/>
            <a:r>
              <a:rPr lang="fa-IR" dirty="0" smtClean="0">
                <a:latin typeface="Tahoma" pitchFamily="34" charset="0"/>
                <a:ea typeface="Tahoma" pitchFamily="34" charset="0"/>
                <a:cs typeface="Tahoma" pitchFamily="34" charset="0"/>
              </a:rPr>
              <a:t>فصل ششم</a:t>
            </a:r>
            <a:br>
              <a:rPr lang="fa-IR" dirty="0" smtClean="0">
                <a:latin typeface="Tahoma" pitchFamily="34" charset="0"/>
                <a:ea typeface="Tahoma" pitchFamily="34" charset="0"/>
                <a:cs typeface="Tahoma" pitchFamily="34" charset="0"/>
              </a:rPr>
            </a:br>
            <a:r>
              <a:rPr lang="fa-IR" b="0" dirty="0" smtClean="0">
                <a:solidFill>
                  <a:srgbClr val="FF0000"/>
                </a:solidFill>
                <a:latin typeface="Tahoma" pitchFamily="34" charset="0"/>
                <a:ea typeface="Tahoma" pitchFamily="34" charset="0"/>
                <a:cs typeface="Tahoma" pitchFamily="34" charset="0"/>
              </a:rPr>
              <a:t>طبقه بندی آزمونها</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lgn="justLow" rtl="1">
              <a:lnSpc>
                <a:spcPct val="110000"/>
              </a:lnSpc>
              <a:spcBef>
                <a:spcPts val="0"/>
              </a:spcBef>
            </a:pPr>
            <a:r>
              <a:rPr lang="fa-IR" sz="2000" b="1" dirty="0" smtClean="0">
                <a:solidFill>
                  <a:schemeClr val="bg2">
                    <a:lumMod val="25000"/>
                  </a:schemeClr>
                </a:solidFill>
                <a:latin typeface="Tahoma" pitchFamily="34" charset="0"/>
                <a:ea typeface="Tahoma" pitchFamily="34" charset="0"/>
                <a:cs typeface="Tahoma" pitchFamily="34" charset="0"/>
              </a:rPr>
              <a:t>دقت ساخت:</a:t>
            </a:r>
            <a:r>
              <a:rPr lang="fa-IR" sz="2000" dirty="0" smtClean="0">
                <a:solidFill>
                  <a:schemeClr val="bg2">
                    <a:lumMod val="25000"/>
                  </a:schemeClr>
                </a:solidFill>
                <a:latin typeface="Tahoma" pitchFamily="34" charset="0"/>
                <a:ea typeface="Tahoma" pitchFamily="34" charset="0"/>
                <a:cs typeface="Tahoma" pitchFamily="34" charset="0"/>
              </a:rPr>
              <a:t>برحسب شیوه ساخت آزمونها آنها را در دو دسته قرار می دهند.</a:t>
            </a:r>
          </a:p>
          <a:p>
            <a:pPr marL="0" indent="0" algn="justLow" rtl="1">
              <a:lnSpc>
                <a:spcPct val="110000"/>
              </a:lnSpc>
              <a:spcBef>
                <a:spcPts val="0"/>
              </a:spcBef>
            </a:pPr>
            <a:r>
              <a:rPr lang="fa-IR" sz="2000" dirty="0" smtClean="0">
                <a:latin typeface="Tahoma" pitchFamily="34" charset="0"/>
                <a:ea typeface="Tahoma" pitchFamily="34" charset="0"/>
                <a:cs typeface="Tahoma" pitchFamily="34" charset="0"/>
              </a:rPr>
              <a:t>1-آزمونهای معلم ساخته یا ملاک مرجع:شامل آزمونهای تحصیلی است که برای ارزشیابی یادگیرندگان بکار می رود.این آزمونها براساس جدول هدف-محتوا تنظیم می شوند و براساس یک نمره معین یا معیار مطلق که توسط آزمون گر تعیین می شود، ارزیابی می شوند.</a:t>
            </a:r>
          </a:p>
          <a:p>
            <a:pPr marL="0" indent="0" algn="justLow" rtl="1">
              <a:lnSpc>
                <a:spcPct val="110000"/>
              </a:lnSpc>
              <a:spcBef>
                <a:spcPts val="0"/>
              </a:spcBef>
            </a:pPr>
            <a:r>
              <a:rPr lang="fa-IR" sz="2000" dirty="0" smtClean="0">
                <a:latin typeface="Tahoma" pitchFamily="34" charset="0"/>
                <a:ea typeface="Tahoma" pitchFamily="34" charset="0"/>
                <a:cs typeface="Tahoma" pitchFamily="34" charset="0"/>
              </a:rPr>
              <a:t>محاسن:</a:t>
            </a:r>
          </a:p>
          <a:p>
            <a:pPr marL="0" indent="0" algn="justLow" rtl="1">
              <a:lnSpc>
                <a:spcPct val="110000"/>
              </a:lnSpc>
              <a:spcBef>
                <a:spcPts val="0"/>
              </a:spcBef>
            </a:pPr>
            <a:r>
              <a:rPr lang="fa-IR" sz="2000" dirty="0" smtClean="0">
                <a:latin typeface="Tahoma" pitchFamily="34" charset="0"/>
                <a:ea typeface="Tahoma" pitchFamily="34" charset="0"/>
                <a:cs typeface="Tahoma" pitchFamily="34" charset="0"/>
              </a:rPr>
              <a:t>الف-شرایط آزمون برای همه آزمودنی ها یکسان است.</a:t>
            </a:r>
          </a:p>
          <a:p>
            <a:pPr marL="0" indent="0" algn="justLow" rtl="1">
              <a:lnSpc>
                <a:spcPct val="110000"/>
              </a:lnSpc>
              <a:spcBef>
                <a:spcPts val="0"/>
              </a:spcBef>
            </a:pPr>
            <a:r>
              <a:rPr lang="fa-IR" sz="2000" dirty="0" smtClean="0">
                <a:latin typeface="Tahoma" pitchFamily="34" charset="0"/>
                <a:ea typeface="Tahoma" pitchFamily="34" charset="0"/>
                <a:cs typeface="Tahoma" pitchFamily="34" charset="0"/>
              </a:rPr>
              <a:t>ب-این آزمونها اگر مبتنی بر آزمونهای استاندارد شده ارزشیابی شوند،می توانند از دقت بالایی برخوردار شوند.</a:t>
            </a:r>
          </a:p>
          <a:p>
            <a:pPr marL="0" indent="0" algn="justLow" rtl="1">
              <a:lnSpc>
                <a:spcPct val="110000"/>
              </a:lnSpc>
              <a:spcBef>
                <a:spcPts val="0"/>
              </a:spcBef>
            </a:pPr>
            <a:r>
              <a:rPr lang="fa-IR" sz="2000" dirty="0" smtClean="0">
                <a:latin typeface="Tahoma" pitchFamily="34" charset="0"/>
                <a:ea typeface="Tahoma" pitchFamily="34" charset="0"/>
                <a:cs typeface="Tahoma" pitchFamily="34" charset="0"/>
              </a:rPr>
              <a:t>2-آزمونهای استاندارد شده یا هنجار مرجع:مهمترین ویژگی این آزمونها این است که از طریق محاسبات آماری اعتبار ، روایی و سایر ویژگی های روانسنجی آنها به دقت تعیین می شود و نتایج این آزمونها دارای نرم یا هنجار است.از این طریق می توان افراد را با یکدیگر مقایسه کرد.این تفاوت عمده این آزمونها با </a:t>
            </a:r>
            <a:r>
              <a:rPr lang="fa-IR" sz="2000" smtClean="0">
                <a:latin typeface="Tahoma" pitchFamily="34" charset="0"/>
                <a:ea typeface="Tahoma" pitchFamily="34" charset="0"/>
                <a:cs typeface="Tahoma" pitchFamily="34" charset="0"/>
              </a:rPr>
              <a:t>آزمونهای ملاک مرجع است</a:t>
            </a:r>
            <a:r>
              <a:rPr lang="fa-IR" sz="2000" dirty="0" smtClean="0">
                <a:latin typeface="Tahoma" pitchFamily="34" charset="0"/>
                <a:ea typeface="Tahoma" pitchFamily="34" charset="0"/>
                <a:cs typeface="Tahoma" pitchFamily="34" charset="0"/>
              </a:rPr>
              <a:t>. </a:t>
            </a:r>
          </a:p>
          <a:p>
            <a:pPr algn="r" rtl="1"/>
            <a:endParaRPr lang="en-US" sz="2000"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r" rtl="1"/>
            <a:r>
              <a:rPr lang="fa-IR" dirty="0" smtClean="0">
                <a:latin typeface="Tahoma" pitchFamily="34" charset="0"/>
                <a:ea typeface="Tahoma" pitchFamily="34" charset="0"/>
                <a:cs typeface="Tahoma" pitchFamily="34" charset="0"/>
              </a:rPr>
              <a:t>فصل ششم</a:t>
            </a:r>
            <a:br>
              <a:rPr lang="fa-IR" dirty="0" smtClean="0">
                <a:latin typeface="Tahoma" pitchFamily="34" charset="0"/>
                <a:ea typeface="Tahoma" pitchFamily="34" charset="0"/>
                <a:cs typeface="Tahoma" pitchFamily="34" charset="0"/>
              </a:rPr>
            </a:br>
            <a:r>
              <a:rPr lang="fa-IR" b="0" dirty="0" smtClean="0">
                <a:solidFill>
                  <a:srgbClr val="FF0000"/>
                </a:solidFill>
                <a:latin typeface="Tahoma" pitchFamily="34" charset="0"/>
                <a:ea typeface="Tahoma" pitchFamily="34" charset="0"/>
                <a:cs typeface="Tahoma" pitchFamily="34" charset="0"/>
              </a:rPr>
              <a:t>طبقه بندی آزمونها</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0" indent="0" algn="justLow" rtl="1">
              <a:lnSpc>
                <a:spcPct val="110000"/>
              </a:lnSpc>
              <a:spcBef>
                <a:spcPts val="0"/>
              </a:spcBef>
            </a:pPr>
            <a:r>
              <a:rPr lang="fa-IR" sz="2000" b="1" dirty="0" smtClean="0">
                <a:solidFill>
                  <a:schemeClr val="bg2">
                    <a:lumMod val="25000"/>
                  </a:schemeClr>
                </a:solidFill>
                <a:latin typeface="Tahoma" pitchFamily="34" charset="0"/>
                <a:ea typeface="Tahoma" pitchFamily="34" charset="0"/>
                <a:cs typeface="Tahoma" pitchFamily="34" charset="0"/>
              </a:rPr>
              <a:t>موضوع:</a:t>
            </a:r>
            <a:r>
              <a:rPr lang="fa-IR" sz="2000" dirty="0" smtClean="0">
                <a:solidFill>
                  <a:schemeClr val="bg2">
                    <a:lumMod val="25000"/>
                  </a:schemeClr>
                </a:solidFill>
                <a:latin typeface="Tahoma" pitchFamily="34" charset="0"/>
                <a:ea typeface="Tahoma" pitchFamily="34" charset="0"/>
                <a:cs typeface="Tahoma" pitchFamily="34" charset="0"/>
              </a:rPr>
              <a:t>بر حسب اینکه آزمون چه توانایی را اندازه می گیرد، به سه گروه طبقه بندی می شود.</a:t>
            </a:r>
          </a:p>
          <a:p>
            <a:pPr marL="0" indent="0" algn="justLow" rtl="1">
              <a:lnSpc>
                <a:spcPct val="110000"/>
              </a:lnSpc>
              <a:spcBef>
                <a:spcPts val="0"/>
              </a:spcBef>
            </a:pPr>
            <a:r>
              <a:rPr lang="fa-IR" sz="2000" dirty="0" smtClean="0">
                <a:latin typeface="Tahoma" pitchFamily="34" charset="0"/>
                <a:ea typeface="Tahoma" pitchFamily="34" charset="0"/>
                <a:cs typeface="Tahoma" pitchFamily="34" charset="0"/>
              </a:rPr>
              <a:t>1-آزمونهای استعداد: این آزمونها استعداد های ذاتی افراد را اندازه می گیرند. مثل هوش، ریاضی، دقت و...آزمونهای استعداد در دو دسته:</a:t>
            </a:r>
          </a:p>
          <a:p>
            <a:pPr marL="0" indent="0" algn="justLow" rtl="1">
              <a:lnSpc>
                <a:spcPct val="110000"/>
              </a:lnSpc>
              <a:spcBef>
                <a:spcPts val="0"/>
              </a:spcBef>
            </a:pPr>
            <a:r>
              <a:rPr lang="fa-IR" sz="2000" dirty="0" smtClean="0">
                <a:latin typeface="Tahoma" pitchFamily="34" charset="0"/>
                <a:ea typeface="Tahoma" pitchFamily="34" charset="0"/>
                <a:cs typeface="Tahoma" pitchFamily="34" charset="0"/>
              </a:rPr>
              <a:t>الف-استعداد بدنی که مهارت ها و توانایی های جسمی فرد را اندازه می گیرد.</a:t>
            </a:r>
          </a:p>
          <a:p>
            <a:pPr marL="0" indent="0" algn="justLow" rtl="1">
              <a:lnSpc>
                <a:spcPct val="110000"/>
              </a:lnSpc>
              <a:spcBef>
                <a:spcPts val="0"/>
              </a:spcBef>
            </a:pPr>
            <a:r>
              <a:rPr lang="fa-IR" sz="2000" dirty="0" smtClean="0">
                <a:latin typeface="Tahoma" pitchFamily="34" charset="0"/>
                <a:ea typeface="Tahoma" pitchFamily="34" charset="0"/>
                <a:cs typeface="Tahoma" pitchFamily="34" charset="0"/>
              </a:rPr>
              <a:t>ب-استعداد ذهنی که ویژگی های روانی افراد مثل سرعت انتقال، توانایی حافظه و ...</a:t>
            </a:r>
          </a:p>
          <a:p>
            <a:pPr marL="0" indent="0" algn="justLow" rtl="1">
              <a:lnSpc>
                <a:spcPct val="110000"/>
              </a:lnSpc>
              <a:spcBef>
                <a:spcPts val="0"/>
              </a:spcBef>
            </a:pPr>
            <a:r>
              <a:rPr lang="fa-IR" sz="2000" dirty="0" smtClean="0">
                <a:latin typeface="Tahoma" pitchFamily="34" charset="0"/>
                <a:ea typeface="Tahoma" pitchFamily="34" charset="0"/>
                <a:cs typeface="Tahoma" pitchFamily="34" charset="0"/>
              </a:rPr>
              <a:t>2-آزمونهای یادگیری: این آزمونها معلومات اکتسابی و پیشرفت آزمودنی ها را اندازه می گیرند.به دو دسته:</a:t>
            </a:r>
          </a:p>
          <a:p>
            <a:pPr marL="0" indent="0" algn="justLow" rtl="1">
              <a:lnSpc>
                <a:spcPct val="110000"/>
              </a:lnSpc>
              <a:spcBef>
                <a:spcPts val="0"/>
              </a:spcBef>
            </a:pPr>
            <a:r>
              <a:rPr lang="fa-IR" sz="2000" dirty="0" smtClean="0">
                <a:latin typeface="Tahoma" pitchFamily="34" charset="0"/>
                <a:ea typeface="Tahoma" pitchFamily="34" charset="0"/>
                <a:cs typeface="Tahoma" pitchFamily="34" charset="0"/>
              </a:rPr>
              <a:t>الف- آزمونهای معلومات مثل معلومات فیزیک</a:t>
            </a:r>
          </a:p>
          <a:p>
            <a:pPr marL="0" indent="0" algn="justLow" rtl="1">
              <a:lnSpc>
                <a:spcPct val="110000"/>
              </a:lnSpc>
              <a:spcBef>
                <a:spcPts val="0"/>
              </a:spcBef>
            </a:pPr>
            <a:r>
              <a:rPr lang="fa-IR" sz="2000" dirty="0" smtClean="0">
                <a:latin typeface="Tahoma" pitchFamily="34" charset="0"/>
                <a:ea typeface="Tahoma" pitchFamily="34" charset="0"/>
                <a:cs typeface="Tahoma" pitchFamily="34" charset="0"/>
              </a:rPr>
              <a:t>ب-آزمونهای مهارت مثل آزمونهای اندازه گیری مهارت ماشین نویسی یا تیراندازی</a:t>
            </a:r>
          </a:p>
          <a:p>
            <a:pPr marL="0" indent="0" algn="justLow" rtl="1">
              <a:lnSpc>
                <a:spcPct val="110000"/>
              </a:lnSpc>
              <a:spcBef>
                <a:spcPts val="0"/>
              </a:spcBef>
            </a:pPr>
            <a:r>
              <a:rPr lang="fa-IR" sz="2000" dirty="0" smtClean="0">
                <a:latin typeface="Tahoma" pitchFamily="34" charset="0"/>
                <a:ea typeface="Tahoma" pitchFamily="34" charset="0"/>
                <a:cs typeface="Tahoma" pitchFamily="34" charset="0"/>
              </a:rPr>
              <a:t>3-آزمونهای شخصیت:روشهایی برای کشف جنبه های مختلف ویژگی های روانی انسان است و به بررسی جنبه های عاطفی و غیر شناختی رفتار می پردازد.که در دو دسته:</a:t>
            </a:r>
          </a:p>
          <a:p>
            <a:pPr marL="0" indent="0" algn="justLow" rtl="1">
              <a:lnSpc>
                <a:spcPct val="110000"/>
              </a:lnSpc>
              <a:spcBef>
                <a:spcPts val="0"/>
              </a:spcBef>
            </a:pPr>
            <a:r>
              <a:rPr lang="fa-IR" sz="2000" dirty="0" smtClean="0">
                <a:latin typeface="Tahoma" pitchFamily="34" charset="0"/>
                <a:ea typeface="Tahoma" pitchFamily="34" charset="0"/>
                <a:cs typeface="Tahoma" pitchFamily="34" charset="0"/>
              </a:rPr>
              <a:t>الف-آزمونهای تحلیلی شخصیت که شخصیت را دارای جنبه های نسبتاً مستقل می داند.مثل پرسشنامه های نگرش، علایق</a:t>
            </a:r>
          </a:p>
          <a:p>
            <a:pPr marL="0" indent="0" algn="justLow" rtl="1">
              <a:lnSpc>
                <a:spcPct val="110000"/>
              </a:lnSpc>
              <a:spcBef>
                <a:spcPts val="0"/>
              </a:spcBef>
            </a:pPr>
            <a:r>
              <a:rPr lang="fa-IR" sz="2000" dirty="0" smtClean="0">
                <a:latin typeface="Tahoma" pitchFamily="34" charset="0"/>
                <a:ea typeface="Tahoma" pitchFamily="34" charset="0"/>
                <a:cs typeface="Tahoma" pitchFamily="34" charset="0"/>
              </a:rPr>
              <a:t>ب-آزمونهای فرافکن که شخصیت انسان را یک کل واحد می داند.مثل آزمونهای رورشاخ و .... </a:t>
            </a:r>
          </a:p>
          <a:p>
            <a:pPr algn="r" rtl="1"/>
            <a:endParaRPr lang="en-US" sz="2000" dirty="0">
              <a:latin typeface="Tahoma" pitchFamily="34" charset="0"/>
              <a:ea typeface="Tahoma" pitchFamily="34" charset="0"/>
              <a:cs typeface="Tahoma" pitchFamily="34" charset="0"/>
            </a:endParaRPr>
          </a:p>
        </p:txBody>
      </p:sp>
      <p:sp>
        <p:nvSpPr>
          <p:cNvPr id="3" name="Title 2"/>
          <p:cNvSpPr>
            <a:spLocks noGrp="1"/>
          </p:cNvSpPr>
          <p:nvPr>
            <p:ph type="title"/>
          </p:nvPr>
        </p:nvSpPr>
        <p:spPr/>
        <p:txBody>
          <a:bodyPr>
            <a:normAutofit fontScale="90000"/>
          </a:bodyPr>
          <a:lstStyle/>
          <a:p>
            <a:pPr algn="r" rtl="1"/>
            <a:r>
              <a:rPr lang="fa-IR" dirty="0" smtClean="0">
                <a:latin typeface="Tahoma" pitchFamily="34" charset="0"/>
                <a:ea typeface="Tahoma" pitchFamily="34" charset="0"/>
                <a:cs typeface="Tahoma" pitchFamily="34" charset="0"/>
              </a:rPr>
              <a:t>فصل ششم</a:t>
            </a:r>
            <a:br>
              <a:rPr lang="fa-IR" dirty="0" smtClean="0">
                <a:latin typeface="Tahoma" pitchFamily="34" charset="0"/>
                <a:ea typeface="Tahoma" pitchFamily="34" charset="0"/>
                <a:cs typeface="Tahoma" pitchFamily="34" charset="0"/>
              </a:rPr>
            </a:br>
            <a:r>
              <a:rPr lang="fa-IR" b="0" dirty="0" smtClean="0">
                <a:solidFill>
                  <a:srgbClr val="FF0000"/>
                </a:solidFill>
                <a:latin typeface="Tahoma" pitchFamily="34" charset="0"/>
                <a:ea typeface="Tahoma" pitchFamily="34" charset="0"/>
                <a:cs typeface="Tahoma" pitchFamily="34" charset="0"/>
              </a:rPr>
              <a:t>طبقه بندی آزمونها</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fontScale="90000"/>
          </a:bodyPr>
          <a:lstStyle/>
          <a:p>
            <a:pPr algn="r" rtl="1"/>
            <a:r>
              <a:rPr lang="fa-IR" dirty="0" smtClean="0">
                <a:latin typeface="Tahoma" pitchFamily="34" charset="0"/>
                <a:ea typeface="Tahoma" pitchFamily="34" charset="0"/>
                <a:cs typeface="Tahoma" pitchFamily="34" charset="0"/>
              </a:rPr>
              <a:t>فصل ششم</a:t>
            </a:r>
            <a:br>
              <a:rPr lang="fa-IR" dirty="0" smtClean="0">
                <a:latin typeface="Tahoma" pitchFamily="34" charset="0"/>
                <a:ea typeface="Tahoma" pitchFamily="34" charset="0"/>
                <a:cs typeface="Tahoma" pitchFamily="34" charset="0"/>
              </a:rPr>
            </a:br>
            <a:r>
              <a:rPr lang="fa-IR" b="0" dirty="0" smtClean="0">
                <a:solidFill>
                  <a:srgbClr val="FF0000"/>
                </a:solidFill>
                <a:latin typeface="Tahoma" pitchFamily="34" charset="0"/>
                <a:ea typeface="Tahoma" pitchFamily="34" charset="0"/>
                <a:cs typeface="Tahoma" pitchFamily="34" charset="0"/>
              </a:rPr>
              <a:t>طبقه بندی آزمونها</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2880</TotalTime>
  <Words>5175</Words>
  <Application>Microsoft Office PowerPoint</Application>
  <PresentationFormat>On-screen Show (4:3)</PresentationFormat>
  <Paragraphs>408</Paragraphs>
  <Slides>40</Slides>
  <Notes>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Concourse</vt:lpstr>
      <vt:lpstr>روانسنجی</vt:lpstr>
      <vt:lpstr>فصل اول</vt:lpstr>
      <vt:lpstr>فصل ششم طبقه بندی آزمونها</vt:lpstr>
      <vt:lpstr>فصل ششم طبقه بندی آزمونها</vt:lpstr>
      <vt:lpstr>فصل ششم طبقه بندی آزمونها</vt:lpstr>
      <vt:lpstr>فصل ششم طبقه بندی آزمونها</vt:lpstr>
      <vt:lpstr>فصل ششم طبقه بندی آزمونها</vt:lpstr>
      <vt:lpstr>فصل ششم طبقه بندی آزمونها</vt:lpstr>
      <vt:lpstr>فصل ششم طبقه بندی آزمونها</vt:lpstr>
      <vt:lpstr>فصل ششم طبقه بندی آزمونها</vt:lpstr>
      <vt:lpstr>فصل ششم طبقه بندی آزمونها</vt:lpstr>
      <vt:lpstr>فصل ششم طبقه بندی آزمونها</vt:lpstr>
      <vt:lpstr>فصل ششم طبقه بندی آزمونها</vt:lpstr>
      <vt:lpstr>فصل سوم ویژگی های آزمونها</vt:lpstr>
      <vt:lpstr>فصل سوم ویژگی های آزمونها</vt:lpstr>
      <vt:lpstr>فصل سوم ویژگی های آزمونها</vt:lpstr>
      <vt:lpstr>فصل سوم ویژگی های آزمونها</vt:lpstr>
      <vt:lpstr>فصل سوم ویژگی های آزمونها</vt:lpstr>
      <vt:lpstr>فصل سوم ویژگی های آزمونها</vt:lpstr>
      <vt:lpstr>فصل سوم ویژگی های آزمونها</vt:lpstr>
      <vt:lpstr>فصل چهارم اجرا و نمره گذاری</vt:lpstr>
      <vt:lpstr>فصل چهارم اجرا و نمره گذاری</vt:lpstr>
      <vt:lpstr>فصل چهارم اجرا و نمره گذاری</vt:lpstr>
      <vt:lpstr>فصل چهارم اجرا و نمره گذاری</vt:lpstr>
      <vt:lpstr>فصل چهارم اجرا و نمره گذاری</vt:lpstr>
      <vt:lpstr>فصل چهارم اجرا و نمره گذاری</vt:lpstr>
      <vt:lpstr>فصل چهارم اجرا و نمره گذاری</vt:lpstr>
      <vt:lpstr>فصل چهارم اجرا و نمره گذاری</vt:lpstr>
      <vt:lpstr>فصل چهارم اجرا و نمره گذاری</vt:lpstr>
      <vt:lpstr>فصل چهارم اجرا و نمره گذاری</vt:lpstr>
      <vt:lpstr>فصل نهم هنجارها و نیمرخ ها</vt:lpstr>
      <vt:lpstr>فصل نهم هنجارها و نیمرخ ها</vt:lpstr>
      <vt:lpstr>فصل نهم هنجارها و نیمرخ ها</vt:lpstr>
      <vt:lpstr>فصل نهم هنجارها و نیمرخ ها</vt:lpstr>
      <vt:lpstr>فصل نهم هنجارها و نیمرخ ها</vt:lpstr>
      <vt:lpstr>فصل نهم هنجارها و نیمرخ ها</vt:lpstr>
      <vt:lpstr>فصل نهم هنجارها و نیمرخ ها</vt:lpstr>
      <vt:lpstr>فصل نهم هنجارها و نیمرخ ها</vt:lpstr>
      <vt:lpstr>فصل نهم هنجارها و نیمرخ ها</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روانسنجی</dc:title>
  <dc:creator>Asus</dc:creator>
  <cp:lastModifiedBy>Asus</cp:lastModifiedBy>
  <cp:revision>212</cp:revision>
  <dcterms:created xsi:type="dcterms:W3CDTF">2012-08-31T04:42:05Z</dcterms:created>
  <dcterms:modified xsi:type="dcterms:W3CDTF">2012-09-30T14:23:32Z</dcterms:modified>
</cp:coreProperties>
</file>