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28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6" r:id="rId14"/>
    <p:sldId id="285" r:id="rId15"/>
    <p:sldId id="269" r:id="rId16"/>
    <p:sldId id="276" r:id="rId17"/>
    <p:sldId id="277" r:id="rId18"/>
    <p:sldId id="270" r:id="rId19"/>
    <p:sldId id="271" r:id="rId20"/>
    <p:sldId id="272" r:id="rId21"/>
    <p:sldId id="273" r:id="rId22"/>
    <p:sldId id="275" r:id="rId23"/>
    <p:sldId id="278" r:id="rId24"/>
    <p:sldId id="279" r:id="rId25"/>
    <p:sldId id="284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84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92699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57202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88191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612281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565520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5205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870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151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683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050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768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858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58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505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783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887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3577" y="347731"/>
            <a:ext cx="8915399" cy="29357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fa-IR" sz="2800" dirty="0" smtClean="0"/>
              <a:t>بسم الله الرحمن الرحیم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 smtClean="0"/>
              <a:t>موضوع:خانه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fa-IR" sz="2800" dirty="0" smtClean="0"/>
              <a:t/>
            </a:r>
            <a:br>
              <a:rPr lang="fa-IR" sz="2800" dirty="0" smtClean="0"/>
            </a:b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5971" y="3895991"/>
            <a:ext cx="3820058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007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9964" y="237989"/>
            <a:ext cx="61068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خانه بروجردی ها: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17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181" y="1159018"/>
            <a:ext cx="2492375" cy="442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974" y="3163797"/>
            <a:ext cx="3298928" cy="69866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35782" y="822764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b="1" dirty="0"/>
              <a:t>بخش بیرونی:</a:t>
            </a:r>
          </a:p>
          <a:p>
            <a:pPr algn="r"/>
            <a:r>
              <a:rPr lang="fa-IR" dirty="0"/>
              <a:t>1.هشتی</a:t>
            </a:r>
          </a:p>
          <a:p>
            <a:pPr algn="r"/>
            <a:r>
              <a:rPr lang="fa-IR" dirty="0"/>
              <a:t>2.راهرو و دهلیز</a:t>
            </a:r>
          </a:p>
          <a:p>
            <a:pPr algn="r"/>
            <a:r>
              <a:rPr lang="fa-IR" dirty="0"/>
              <a:t>3.حیاط مرکزی مستطیل شکل20×30</a:t>
            </a:r>
          </a:p>
          <a:p>
            <a:pPr algn="r"/>
            <a:r>
              <a:rPr lang="fa-IR" dirty="0"/>
              <a:t>4.بخش اصلی وتابستانی بنا(بخش اعظم تزیینات دراین قسمت است)</a:t>
            </a:r>
          </a:p>
          <a:p>
            <a:pPr algn="r"/>
            <a:r>
              <a:rPr lang="fa-IR" dirty="0"/>
              <a:t>5.سرداب درزیرزمین(دمادراین سرداب درتابستان حدود20درجه کمترازطبقاط بالایی ست.سرداب با یک سیستم کانال کشی افقی وعمودی به 2بادگیرارتباط دارد.نمای سرداب از گچ وآجراست.</a:t>
            </a:r>
          </a:p>
          <a:p>
            <a:pPr algn="r"/>
            <a:r>
              <a:rPr lang="fa-IR" dirty="0"/>
              <a:t>6.آشپزخانه وانبارها:دربخش شمالی قراردارند.</a:t>
            </a:r>
          </a:p>
          <a:p>
            <a:pPr algn="r"/>
            <a:r>
              <a:rPr lang="fa-IR" dirty="0"/>
              <a:t>7.بادگیرها:دردوبخش شمالی وجنوبی قسمت بیرونی می باشد.</a:t>
            </a:r>
          </a:p>
        </p:txBody>
      </p:sp>
    </p:spTree>
    <p:extLst>
      <p:ext uri="{BB962C8B-B14F-4D97-AF65-F5344CB8AC3E}">
        <p14:creationId xmlns:p14="http://schemas.microsoft.com/office/powerpoint/2010/main" xmlns="" val="1776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40" y="1312285"/>
            <a:ext cx="4214812" cy="3071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5598752" y="59979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بخش اندرونی:</a:t>
            </a:r>
          </a:p>
          <a:p>
            <a:pPr algn="r">
              <a:lnSpc>
                <a:spcPct val="80000"/>
              </a:lnSpc>
              <a:defRPr/>
            </a:pP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1.دارای 9اتاق</a:t>
            </a:r>
          </a:p>
          <a:p>
            <a:pPr algn="r">
              <a:lnSpc>
                <a:spcPct val="80000"/>
              </a:lnSpc>
              <a:defRPr/>
            </a:pP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2.دارای حیاط خلوت واتاق پنج دری ساده،صندوق خانه،اتاق نشیمن ویک سرداب بزرگ دربخش جنوبی آن</a:t>
            </a:r>
          </a:p>
          <a:p>
            <a:pPr algn="r">
              <a:lnSpc>
                <a:spcPct val="80000"/>
              </a:lnSpc>
              <a:defRPr/>
            </a:pPr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3.دربخش شمالی شامل حیاط مرکزی-تالارپذیرایی ست.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4429990" y="4510737"/>
            <a:ext cx="75438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fa-IR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تامین نوردرخانه بروجردی ها: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fa-IR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نورهشتی:تعبیه روزنه ای درسقف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fa-IR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نورزیرزمین:دربخشی از دیوارها وزیرایوانهایاطاقچه ها،پنجره های مشبکی وجودداردکه نقش عبورجریان هواراایفا کرده وفضای راهروی زیرزمین را نیزروشن می کند.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fa-IR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نورآشپزخانه:آشپزخانه وانبارهای خانه درگوشه هاوقسمت هایی ازخانه است که نیازبه نوروتهویه درآن جاهااندک است.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fa-IR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نورتالاراصلی:نوربه وسیله نورگیرفوقانی درسقف تامین می شود.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fa-I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5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210" y="316562"/>
            <a:ext cx="3521076" cy="595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60247" y="316562"/>
            <a:ext cx="426270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a-IR" dirty="0"/>
              <a:t>بادگیرهای این خانه هشت ضلعی هستند. </a:t>
            </a:r>
          </a:p>
        </p:txBody>
      </p:sp>
      <p:pic>
        <p:nvPicPr>
          <p:cNvPr id="4" name="Picture 3" descr="I:\خانه بروجردي\182573025412910021616119651771922322214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1150" y="1547596"/>
            <a:ext cx="4143375" cy="3929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343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00px-Kashan-borujerdis_hous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537" y="457200"/>
            <a:ext cx="80645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3088" y="0"/>
            <a:ext cx="71311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a2_image_iran_desert_architecture_08_brujerdiha_h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9593" y="1232694"/>
            <a:ext cx="853281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066624" y="0"/>
            <a:ext cx="3900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مقطع طولی: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6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4728" y="1407679"/>
            <a:ext cx="9144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517867" y="0"/>
            <a:ext cx="2997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پرسپکتیو: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822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an_desert_architecture_06_boroojerdiha_h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2427" y="1454295"/>
            <a:ext cx="7848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991036" y="709044"/>
            <a:ext cx="57567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مقطع عرضی از بخش تابستان نشین: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561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9225" y="584743"/>
            <a:ext cx="596509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خانه دراقلیم سردوکوهستانی: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80" y="1833995"/>
            <a:ext cx="1211742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دوسلسله جبال البرزوزاگرس نواحی مرکزی ایران راازسواحل دریای خزردرشمال وجلگه بین النهرین درغرب جدامیکند.این منطقه اب وهوای</a:t>
            </a:r>
          </a:p>
          <a:p>
            <a:pPr algn="ct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سردهمراه بابارش برف فراوان داشته وازاختلاف دمای زیادی بین شب وروز برخورداراست.خانه های سنتی دراین نواحی نیزمانندمناطق</a:t>
            </a:r>
          </a:p>
          <a:p>
            <a:pPr algn="ct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مرکزی ایران به صورت حیاط مرکزی ساخته میشده ودارای پلان های متراکم وفشرده بوده است.منتهی دراینجا اتاق های واقع درضلع شمال </a:t>
            </a:r>
          </a:p>
          <a:p>
            <a:pPr algn="ct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حیاط ازسایر قسمت ها بزرگ تر ووسیع تربوده است.تالارواتاق اصلی نشیمن درهمین قسمت واقع می شد این مطلب به دلیل استفاده از تابش</a:t>
            </a:r>
          </a:p>
          <a:p>
            <a:pPr algn="ct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مستقیم وحرارت افتاب درزمستان بوده است.ازسمت جنوب ساختمان کمتراستفاده می شده است وسقف ها مسطح،تیرپوش ویاکم شیب</a:t>
            </a:r>
          </a:p>
          <a:p>
            <a:pPr algn="ct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بوده است.سنگ ماده عمده ساختمانی مورد استفاده درنواحی کوهستانی بوده است.گاهی اوقات اهالی،خانه ها ی خودرادردرون سنگ ها</a:t>
            </a:r>
          </a:p>
          <a:p>
            <a:pPr algn="ct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می تراشیدند که بهترین نمونه ان روستای کندوان درنزدیکی شهرتبریز دردامنه کوه سهند می باشد.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6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795" y="3034147"/>
            <a:ext cx="5144588" cy="3311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83383" y="214679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dirty="0">
                <a:solidFill>
                  <a:srgbClr val="000000"/>
                </a:solidFill>
                <a:ea typeface="Times New Roman" panose="02020603050405020304" pitchFamily="18" charset="0"/>
              </a:rPr>
              <a:t>واژه کندوان گویای فرم منازل اهالی این روستاست که هزاران سال زندگی مردم این دیار با سختی صخره های آن عجین گشته و مصداق دوستی و همدلی گوشت و پوست با سنگ است که با دستانی تهی از ابزار امروزی همچون زنبور عسل آشیانه خود را در دل سنگ چون کندو حفره نموده و بدین سان نام آن را کندوان نهاده‌اند. کندوان روستایی است بنا شده در صخره که با خانه‌های کله قندی، تنها سازه این دهکده را سنگ‌ها تشکیل می دهند.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91055" y="196426"/>
            <a:ext cx="32480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روستای کندوان: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6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61208" y="571864"/>
            <a:ext cx="2260555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مقدمه: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949" y="2452181"/>
            <a:ext cx="11073929" cy="42780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خانه یکی ازمباحث مهم در معماری مامی باشدکه کمتربه آن پرداخته شدهاست.نیاز به خانه دراین زمان خیلی احساس می شود</a:t>
            </a:r>
          </a:p>
          <a:p>
            <a:pPr algn="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ومی بایست باشناخت معماری گرشته وتطبیق ان بامعماری معاصراین نیازرابرطرف کرد.واژه خانه که امروزه مصطلح است درگذشته </a:t>
            </a:r>
          </a:p>
          <a:p>
            <a:pPr algn="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به اتاق اطلاق </a:t>
            </a:r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میشده است،اتاق خصوصی راوستاخ یاگستاخ یاوثاق می نامیده اند،ازواژه سرابجای کلمه خانه دراصطلاح امروزآن </a:t>
            </a:r>
          </a:p>
          <a:p>
            <a:pPr algn="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استفاده می شده است.</a:t>
            </a:r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درجنوب ایران اصطلاح خانه سرا به معنای سرایی بااتاق بوده است.</a:t>
            </a:r>
          </a:p>
          <a:p>
            <a:pPr algn="r"/>
            <a:endParaRPr lang="fa-IR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  <a:p>
            <a:pPr algn="r"/>
            <a:endParaRPr lang="fa-IR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  <a:p>
            <a:pPr algn="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خانه ازبخش های مختلفی تشکیل شده است مانند:</a:t>
            </a:r>
          </a:p>
          <a:p>
            <a:pPr algn="r"/>
            <a:endParaRPr lang="fa-IR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  <a:p>
            <a:pPr algn="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1:سردر</a:t>
            </a:r>
          </a:p>
          <a:p>
            <a:pPr algn="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2:هشتی</a:t>
            </a:r>
          </a:p>
          <a:p>
            <a:pPr algn="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3:راهرو</a:t>
            </a:r>
          </a:p>
          <a:p>
            <a:pPr algn="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4:حیاط یامیانسرا</a:t>
            </a:r>
          </a:p>
          <a:p>
            <a:pPr algn="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5:اتاق</a:t>
            </a:r>
          </a:p>
          <a:p>
            <a:pPr algn="r"/>
            <a:endParaRPr lang="fa-IR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  <a:p>
            <a:pPr algn="r"/>
            <a:endParaRPr lang="fa-IR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  <a:p>
            <a:pPr algn="r"/>
            <a:endParaRPr lang="fa-IR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  <a:p>
            <a:pPr algn="r"/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4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9527" y="2020256"/>
            <a:ext cx="5559267" cy="36723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8199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dirty="0">
                <a:solidFill>
                  <a:srgbClr val="000000"/>
                </a:solidFill>
                <a:ea typeface="Times New Roman" panose="02020603050405020304" pitchFamily="18" charset="0"/>
              </a:rPr>
              <a:t>به یادماندنی‌ترین ویژگی کندوان سیمای کالبدی آن است، طبیعت در این بخش از کوهستان سهند، هنرنمایی خود را به شکل صخره ای سنگی دوک مانند در برابر چشم آدمیان نهاده است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64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7204" y="1989750"/>
            <a:ext cx="4823706" cy="3552185"/>
          </a:xfrm>
          <a:prstGeom prst="rect">
            <a:avLst/>
          </a:prstGeom>
        </p:spPr>
      </p:pic>
      <p:pic>
        <p:nvPicPr>
          <p:cNvPr id="4" name="Picture 3" descr="http://cdn.yjc.ir/files/fa/news/1391/12/25/927534_98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6112" y="2314362"/>
            <a:ext cx="4184506" cy="290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202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0385" y="571865"/>
            <a:ext cx="56188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خانه دراقلیم معتدل ومرطوب: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2950" y="1867198"/>
            <a:ext cx="1077992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این منطقه که حاشیه جنوبی دریای خزر می باشد از سرسبزترین و پرباران ترین مناطق اقلیمی ایران است و از رطوبت زیادی</a:t>
            </a:r>
            <a:r>
              <a:rPr lang="fa-IR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درتمام فصول سال برخوردار است.اختلاف درجه حرارت دربین شب وروز کم بوده و پوشش وسیع گیاهی سراسر منطقه را فراگرفته </a:t>
            </a:r>
            <a:r>
              <a:rPr lang="fa-IR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است .به دلیل رطوبت بالا در خانه های سنتی این منطقه از کوران دو طرفه هوا حداکثر استفاده را می کردند. بام ها به صورت </a:t>
            </a:r>
            <a:r>
              <a:rPr lang="fa-IR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شیبدار ساخته می شده و ایوان ها در اطراف ساختمان به عنوان فضایی مهم در خانه مطرح می شده اند .شکل ساختمان نیز به صورت برون گرا طراحی شده و دید وپنجره های خانه به حیاط اطراف خود بوده است.خانه برروی کرسی و در جهت شرقی-غربی قرار می گرفته است تااز کوران هوا استفاده کنند. </a:t>
            </a:r>
          </a:p>
          <a:p>
            <a:pPr algn="r"/>
            <a:endParaRPr lang="fa-IR" b="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endParaRPr 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4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894681"/>
            <a:ext cx="64008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90296" y="612062"/>
            <a:ext cx="54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استقرار ساختمان: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802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:\sgp\osol tarahi\joda\2.jpg"/>
          <p:cNvPicPr>
            <a:picLocks noChangeAspect="1" noChangeArrowheads="1"/>
          </p:cNvPicPr>
          <p:nvPr/>
        </p:nvPicPr>
        <p:blipFill>
          <a:blip r:embed="rId2"/>
          <a:srcRect b="13176"/>
          <a:stretch>
            <a:fillRect/>
          </a:stretch>
        </p:blipFill>
        <p:spPr bwMode="auto">
          <a:xfrm>
            <a:off x="2725882" y="3398443"/>
            <a:ext cx="4146690" cy="27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Z:\sgp\osol tarahi\joda\1.jpg"/>
          <p:cNvPicPr>
            <a:picLocks noChangeAspect="1" noChangeArrowheads="1"/>
          </p:cNvPicPr>
          <p:nvPr/>
        </p:nvPicPr>
        <p:blipFill>
          <a:blip r:embed="rId3"/>
          <a:srcRect b="12965"/>
          <a:stretch>
            <a:fillRect/>
          </a:stretch>
        </p:blipFill>
        <p:spPr bwMode="auto">
          <a:xfrm>
            <a:off x="6916881" y="3408218"/>
            <a:ext cx="2638802" cy="272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489342" y="861444"/>
            <a:ext cx="29851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جهت گیری ساختمان: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672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:\sgp\osol tarahi\joda\36.jpg"/>
          <p:cNvPicPr>
            <a:picLocks noChangeAspect="1" noChangeArrowheads="1"/>
          </p:cNvPicPr>
          <p:nvPr/>
        </p:nvPicPr>
        <p:blipFill>
          <a:blip r:embed="rId2"/>
          <a:srcRect l="5008" r="49916" b="57005"/>
          <a:stretch>
            <a:fillRect/>
          </a:stretch>
        </p:blipFill>
        <p:spPr bwMode="auto">
          <a:xfrm>
            <a:off x="2583872" y="1369138"/>
            <a:ext cx="3193473" cy="47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436942" y="445808"/>
            <a:ext cx="4804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فضای پرو خالی: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067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35397" y="168717"/>
            <a:ext cx="45159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خانه در اقلیم گرم ومرطوب جنوبی: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477" y="1595735"/>
            <a:ext cx="11198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این منطقه شامل سواحل جنوبی ایران در کنار دریای عمان و خلیج فارس می باشد.دراین منطقه دما و رطوبت هوا بالا </a:t>
            </a:r>
          </a:p>
          <a:p>
            <a:pPr algn="r"/>
            <a:r>
              <a:rPr lang="fa-I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 نوسان آن در طول شب وروز کم است .ایوان های عریض و مرتفع هم از نفوذ باران به داخل جلوگیری می کرده و هم </a:t>
            </a:r>
          </a:p>
          <a:p>
            <a:pPr algn="r"/>
            <a:r>
              <a:rPr lang="fa-IR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سایه ای کامل برروی دیوار اتاق ها ایجاد می نموده است .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475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ali\Memari\projehaye memariye man\My work projects\SGP- sharivar 89- khordad 89\Qeshm\Scan\scan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033" y="2827267"/>
            <a:ext cx="3929062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ali\Memari\projehaye memariye man\My work projects\SGP- sharivar 89- khordad 89\Ax\Selection\bandar abbas mehr 1389 Ali (23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3770" y="2827267"/>
            <a:ext cx="4929188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76400" y="861399"/>
            <a:ext cx="9919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Arial" panose="020B0604020202020204" pitchFamily="34" charset="0"/>
                <a:cs typeface="Arial" panose="020B0604020202020204" pitchFamily="34" charset="0"/>
              </a:rPr>
              <a:t>استفاده از ایوان های عریض برای ایجاد سایه بر پنجره های رو به آفتاب و کاهش دمای کل بنا</a:t>
            </a:r>
          </a:p>
        </p:txBody>
      </p:sp>
    </p:spTree>
    <p:extLst>
      <p:ext uri="{BB962C8B-B14F-4D97-AF65-F5344CB8AC3E}">
        <p14:creationId xmlns:p14="http://schemas.microsoft.com/office/powerpoint/2010/main" xmlns="" val="407786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97025" y="352923"/>
            <a:ext cx="201308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سردر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401" y="1849486"/>
            <a:ext cx="115371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اغلب خانه هابه خصوص خانه های مجلل دارای سردریادرگاه بوده اند معمولا دیوارهای بیرونی کاهگلی بودند</a:t>
            </a:r>
          </a:p>
          <a:p>
            <a:pPr algn="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وفقط سردرمجلل ساخته میشده است.نسبت عرض به تورفتگی سردر معمولا یک به دو بوده است.سکوهای کناری پاخوره نام </a:t>
            </a:r>
          </a:p>
          <a:p>
            <a:pPr algn="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داشتند وبرای کسانی که با</a:t>
            </a:r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صاحب خانه کارداشته ولی لازم نبوده وارد خانه شوند،بوده است.اجزای سردر متشکل ازچهارچوب وقاب های </a:t>
            </a:r>
          </a:p>
          <a:p>
            <a:pPr algn="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روی ان بوده است.درصورت پهن بودن عرض </a:t>
            </a:r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درقاب وسطی به شکل مربع در می امده است.تخته هایی راکه درکنار هم قرارمیگیرند به </a:t>
            </a:r>
          </a:p>
          <a:p>
            <a:pPr algn="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وسیله گلمیخ باتخته ای که درپشت ان قرارداشت به هم وصل می شدند.</a:t>
            </a:r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برجستگی عمودی وسط در که از بیرون دیده می شود دماغه </a:t>
            </a:r>
          </a:p>
          <a:p>
            <a:pPr algn="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نام داشته است.دو عنصرفلزی حلقه برای زنان وکوبه برای مردان برروی اغلب درهاجای داشته ولی در</a:t>
            </a:r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بعضی جاها فقط یکی بوده است.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8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35434" y="3546987"/>
            <a:ext cx="4768906" cy="3119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252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6552" y="581943"/>
            <a:ext cx="2563523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هشتی: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784" y="2014298"/>
            <a:ext cx="115563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بعدازسردروارد هشتی یاکریاس می شدندهرچند که دربیشترمواقع شکل ان هشت ضلعی است اما این به مفهوم عددهشت نیست و</a:t>
            </a:r>
          </a:p>
          <a:p>
            <a:pPr algn="ct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هشتی هایی به شکل مربع ودیگر شکل ها داریم.این فضاوراهروهای پیچ درپیچ منتهی به حیاط های اندرونی وبیرونی مانع دید افرادغریبه</a:t>
            </a:r>
          </a:p>
          <a:p>
            <a:pPr algn="ctr"/>
            <a:r>
              <a:rPr lang="fa-IR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به داخل حریم مقدس خانواده می شده است.ایجادمکث،تقسیم فضایی وفضایی جهت انتظارازعملکردهای جالب این عنصرمی باشد.</a:t>
            </a:r>
          </a:p>
          <a:p>
            <a:pPr algn="ct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داخل هشتی عناصر مختلفی مثل سکو،چراغ داران وبرای رفتن به اتاق بالای هشتی پله ای درنظرگرفته می شده است.</a:t>
            </a:r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C:\Users\User\Desktop\New folder (2)\g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300" y="3193945"/>
            <a:ext cx="2395230" cy="3664055"/>
          </a:xfrm>
          <a:prstGeom prst="rect">
            <a:avLst/>
          </a:prstGeom>
          <a:noFill/>
        </p:spPr>
      </p:pic>
      <p:pic>
        <p:nvPicPr>
          <p:cNvPr id="1027" name="Picture 3" descr="C:\Users\User\Desktop\New folder (2)\;'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8061" y="3259394"/>
            <a:ext cx="2434352" cy="3598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27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74421" y="623381"/>
            <a:ext cx="188865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راهرو: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803" y="2014299"/>
            <a:ext cx="11253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برای واردشدن به فضاهای مختلف ازجمله فضای مهمانی واندرونی می بایست ازراهروهای پرپیچ وخم عبور کنند.راهروهای پیچ درپیچ </a:t>
            </a:r>
          </a:p>
          <a:p>
            <a:pPr algn="ct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خانه رادالان میگفتند.راهرو وسرپوشیده بزرگ رانیز دالان می گویند.دوطرف سه دری ها نیز راهروقرارمیگرفته است.اگردردوطرف تالار،</a:t>
            </a:r>
          </a:p>
          <a:p>
            <a:pPr algn="ct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راهروهاکمی پهن ترباشند آن راتخت گاه می گویند.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69448" y="3481196"/>
            <a:ext cx="3550112" cy="26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02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07001" y="546107"/>
            <a:ext cx="481894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حیاط یا میانسرا: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031" y="1975662"/>
            <a:ext cx="1087348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درخانه های شهرهای مختلف مثل یزد،شیراز،اصفهان وکرمان و...حیاط انها به صورت باغی کوچک عمل میکرده است.میانسرا باتناسب طلایی</a:t>
            </a:r>
          </a:p>
          <a:p>
            <a:pPr algn="ctr"/>
            <a:r>
              <a:rPr lang="fa-I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ایرانی وجهت گیری دستوری خود،درتمام سال محیط بهداشتی مطبوعی فراهم وازگردش افتاب ونورخورشید بهترین استفاده رامی کند.</a:t>
            </a:r>
          </a:p>
          <a:p>
            <a:pPr algn="ctr"/>
            <a:r>
              <a:rPr lang="fa-I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درقسمت شمالی</a:t>
            </a:r>
            <a:r>
              <a:rPr lang="fa-I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میانسرا،یورت های آفتاب روی قابل استفاده درتمام فصول مستقراست درجنوب که پرسایه است بخش تابستانه قرارمی گیرد،</a:t>
            </a:r>
          </a:p>
          <a:p>
            <a:pPr algn="ctr"/>
            <a:r>
              <a:rPr lang="fa-I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درشرق که چهره به آفتاب </a:t>
            </a:r>
            <a:r>
              <a:rPr lang="fa-I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شدید غرب دارد،یورت های کم اهمیت وانباروغربال جایگزین می گردد.طرح باغچه هاوحوض هانیز تنوع بسیار جالبی دارند.</a:t>
            </a:r>
          </a:p>
          <a:p>
            <a:pPr algn="ctr"/>
            <a:r>
              <a:rPr lang="fa-I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دذرباغچه 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انواع مرکباتمثل نارنج،لیموترش،نارنگی و...می کاشتند.درجاهای خشک انارکه درتمام فصول سال بسیار زیبا است کاشته میشده است.</a:t>
            </a:r>
          </a:p>
          <a:p>
            <a:pPr algn="ctr"/>
            <a:endParaRPr lang="fa-IR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C:\Users\User\Desktop\New folder (2)\k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0158" y="3480619"/>
            <a:ext cx="4677353" cy="2987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74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2225" y="597622"/>
            <a:ext cx="159851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اتاق: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98389"/>
            <a:ext cx="122312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درخانه های ایرانی اتاق ها به صورت سه دری،پنج دری،تالارو...ساخته شده وهرکدام ویژگی خودراداشته اند.دربیشترجاها ازاتاق های</a:t>
            </a:r>
          </a:p>
          <a:p>
            <a:pPr algn="ct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سه دری استفاده میشده ولی دراصفهان به دلیل اب وهوای ان اتاق یک دری بادری بزرگ داشتند.درکناردر،پاچنگ یاپنجره های مشبک میساختند.</a:t>
            </a:r>
          </a:p>
          <a:p>
            <a:pPr algn="ct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نورگیری اتاق هابسته به نوع ان متفاوت بوده است.عنصرخیشخان برای محیط های گرم بوده وهیچ وقت بسته نمیشده است.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C:\Users\User\Desktop\New folder (2)\m,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449" y="3045696"/>
            <a:ext cx="5114440" cy="3310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47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9820" y="610501"/>
            <a:ext cx="4041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انواع خانه ها: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497" y="2967335"/>
            <a:ext cx="114890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درایران بنا برشرایط اب وهوایی درنقاط مختلف خانه های متفاوتی راداریم.درشمال خانه های گالی پوش،درغرب ایران خانه های ایوان دار،</a:t>
            </a:r>
          </a:p>
          <a:p>
            <a:pPr algn="ct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درمناطق گرمسیرخانه های ایوان داروصفه دار ودرنقاطی دیگرباتوجه به ویژگی های محلی ساخته شده اند.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0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5056" y="558985"/>
            <a:ext cx="506100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خانه دراقلیم گرم وخشک: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256" y="1653690"/>
            <a:ext cx="11812914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نواحی فلات مرکزی ایران دارای اب وهوای گرم وخشک می باشد.میران بارندگی کم واختلاف دمای شب وروززیاداست.خانه های این مناطق </a:t>
            </a:r>
          </a:p>
          <a:p>
            <a:pPr algn="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دارای پلان های متراکم ودرون گرابوده وروبه حیاط مرکزی داشتند.تنهاورودی حانه باتورفتگی وتزیین،خودرانسبت به بقیه دیوارهای خارجی</a:t>
            </a:r>
          </a:p>
          <a:p>
            <a:pPr algn="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مشخص میکرده است.که اکثر خانه های این مناطق دارای ویژگی های نامبرده هستند.دربعضی ازخانه ها علاوه برحیاط اندرونی که محل</a:t>
            </a:r>
          </a:p>
          <a:p>
            <a:pPr algn="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زندگی اهالی خانه بوده،حیاطی نیزبه عنوان بیرونی داشته اند.دیگرخصوصیات این خانه ها:</a:t>
            </a:r>
          </a:p>
          <a:p>
            <a:pPr algn="r"/>
            <a:endParaRPr lang="fa-IR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endParaRPr lang="fa-IR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endParaRPr lang="fa-IR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1.ایجادحیاط های عمیق وپرسایه</a:t>
            </a:r>
          </a:p>
          <a:p>
            <a:pPr algn="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2.قراردادن حوض باغچه درحیاط</a:t>
            </a:r>
          </a:p>
          <a:p>
            <a:pPr algn="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3.ساختن انواع بادگیرها</a:t>
            </a:r>
          </a:p>
          <a:p>
            <a:pPr algn="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4.استفاده اززیرزمین وخنک های ان</a:t>
            </a:r>
          </a:p>
          <a:p>
            <a:pPr algn="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5.استفاده ازمصالح خشت وگل</a:t>
            </a:r>
          </a:p>
          <a:p>
            <a:pPr algn="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6.قرارگیریدرهاوپنجره هاروبه حیاط مرکزی</a:t>
            </a:r>
          </a:p>
          <a:p>
            <a:pPr algn="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7.استفاده ازفرم های قوسی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0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337</TotalTime>
  <Words>1288</Words>
  <Application>Microsoft Office PowerPoint</Application>
  <PresentationFormat>Custom</PresentationFormat>
  <Paragraphs>104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Wisp</vt:lpstr>
      <vt:lpstr>بسم الله الرحمن الرحیم  موضوع:خانه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sadir</dc:creator>
  <cp:lastModifiedBy>User</cp:lastModifiedBy>
  <cp:revision>27</cp:revision>
  <dcterms:created xsi:type="dcterms:W3CDTF">2016-02-20T16:17:55Z</dcterms:created>
  <dcterms:modified xsi:type="dcterms:W3CDTF">2017-11-11T20:50:43Z</dcterms:modified>
</cp:coreProperties>
</file>