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0" r:id="rId5"/>
    <p:sldId id="261" r:id="rId6"/>
    <p:sldId id="264" r:id="rId7"/>
    <p:sldId id="263" r:id="rId8"/>
    <p:sldId id="265" r:id="rId9"/>
    <p:sldId id="267" r:id="rId10"/>
    <p:sldId id="266" r:id="rId11"/>
    <p:sldId id="281" r:id="rId12"/>
    <p:sldId id="262" r:id="rId13"/>
    <p:sldId id="268" r:id="rId14"/>
    <p:sldId id="269" r:id="rId15"/>
    <p:sldId id="270" r:id="rId16"/>
    <p:sldId id="271" r:id="rId17"/>
    <p:sldId id="272" r:id="rId18"/>
    <p:sldId id="275" r:id="rId19"/>
    <p:sldId id="273" r:id="rId20"/>
    <p:sldId id="274" r:id="rId21"/>
    <p:sldId id="280" r:id="rId22"/>
    <p:sldId id="277" r:id="rId23"/>
    <p:sldId id="278" r:id="rId24"/>
    <p:sldId id="279"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p:cViewPr varScale="1">
        <p:scale>
          <a:sx n="60" d="100"/>
          <a:sy n="60" d="100"/>
        </p:scale>
        <p:origin x="83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388D1BA-4CA4-4195-8F0B-9E0DB8AA5E74}" type="datetimeFigureOut">
              <a:rPr lang="en-US"/>
              <a:pPr>
                <a:defRPr/>
              </a:pPr>
              <a:t>1/31/2022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9AC032E-1422-4EE2-AF52-7279D50278A0}" type="slidenum">
              <a:rPr lang="en-US"/>
              <a:pPr>
                <a:defRPr/>
              </a:pPr>
              <a:t>‹#›</a:t>
            </a:fld>
            <a:endParaRPr lang="en-US"/>
          </a:p>
        </p:txBody>
      </p:sp>
    </p:spTree>
    <p:extLst>
      <p:ext uri="{BB962C8B-B14F-4D97-AF65-F5344CB8AC3E}">
        <p14:creationId xmlns:p14="http://schemas.microsoft.com/office/powerpoint/2010/main" val="35154685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2D91B2-CC63-4460-87ED-67F74F15CA46}"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89719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4325147-1303-490E-9D81-179568D9A533}" type="datetime1">
              <a:rPr lang="en-US" smtClean="0"/>
              <a:pPr>
                <a:defRPr/>
              </a:pPr>
              <a:t>1/31/2022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www.sheshom.persianblog.ir</a:t>
            </a:r>
            <a:endParaRPr lang="en-US"/>
          </a:p>
        </p:txBody>
      </p:sp>
      <p:sp>
        <p:nvSpPr>
          <p:cNvPr id="6" name="Slide Number Placeholder 5"/>
          <p:cNvSpPr>
            <a:spLocks noGrp="1"/>
          </p:cNvSpPr>
          <p:nvPr>
            <p:ph type="sldNum" sz="quarter" idx="12"/>
          </p:nvPr>
        </p:nvSpPr>
        <p:spPr/>
        <p:txBody>
          <a:bodyPr/>
          <a:lstStyle>
            <a:lvl1pPr>
              <a:defRPr/>
            </a:lvl1pPr>
          </a:lstStyle>
          <a:p>
            <a:pPr>
              <a:defRPr/>
            </a:pPr>
            <a:fld id="{F7770906-6E64-4C4E-82BC-9121779B821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DD8505-DDD0-47D4-A999-1AE838CEC74E}" type="datetime1">
              <a:rPr lang="en-US" smtClean="0"/>
              <a:pPr>
                <a:defRPr/>
              </a:pPr>
              <a:t>1/31/2022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www.sheshom.persianblog.ir</a:t>
            </a:r>
            <a:endParaRPr lang="en-US"/>
          </a:p>
        </p:txBody>
      </p:sp>
      <p:sp>
        <p:nvSpPr>
          <p:cNvPr id="6" name="Slide Number Placeholder 5"/>
          <p:cNvSpPr>
            <a:spLocks noGrp="1"/>
          </p:cNvSpPr>
          <p:nvPr>
            <p:ph type="sldNum" sz="quarter" idx="12"/>
          </p:nvPr>
        </p:nvSpPr>
        <p:spPr/>
        <p:txBody>
          <a:bodyPr/>
          <a:lstStyle>
            <a:lvl1pPr>
              <a:defRPr/>
            </a:lvl1pPr>
          </a:lstStyle>
          <a:p>
            <a:pPr>
              <a:defRPr/>
            </a:pPr>
            <a:fld id="{462B628A-CB43-4DA8-9C07-92FBFD07C8D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C54420-6E5B-4702-9816-7FCA8D6FA96D}" type="datetime1">
              <a:rPr lang="en-US" smtClean="0"/>
              <a:pPr>
                <a:defRPr/>
              </a:pPr>
              <a:t>1/31/2022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www.sheshom.persianblog.ir</a:t>
            </a:r>
            <a:endParaRPr lang="en-US"/>
          </a:p>
        </p:txBody>
      </p:sp>
      <p:sp>
        <p:nvSpPr>
          <p:cNvPr id="6" name="Slide Number Placeholder 5"/>
          <p:cNvSpPr>
            <a:spLocks noGrp="1"/>
          </p:cNvSpPr>
          <p:nvPr>
            <p:ph type="sldNum" sz="quarter" idx="12"/>
          </p:nvPr>
        </p:nvSpPr>
        <p:spPr/>
        <p:txBody>
          <a:bodyPr/>
          <a:lstStyle>
            <a:lvl1pPr>
              <a:defRPr/>
            </a:lvl1pPr>
          </a:lstStyle>
          <a:p>
            <a:pPr>
              <a:defRPr/>
            </a:pPr>
            <a:fld id="{B5CE2A6D-FC27-4AC7-935D-C299AAA2574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5741D4-0643-4759-A8CA-C357F8DAC0E9}" type="datetime1">
              <a:rPr lang="en-US" smtClean="0"/>
              <a:pPr>
                <a:defRPr/>
              </a:pPr>
              <a:t>1/31/2022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www.sheshom.persianblog.ir</a:t>
            </a:r>
            <a:endParaRPr lang="en-US"/>
          </a:p>
        </p:txBody>
      </p:sp>
      <p:sp>
        <p:nvSpPr>
          <p:cNvPr id="6" name="Slide Number Placeholder 5"/>
          <p:cNvSpPr>
            <a:spLocks noGrp="1"/>
          </p:cNvSpPr>
          <p:nvPr>
            <p:ph type="sldNum" sz="quarter" idx="12"/>
          </p:nvPr>
        </p:nvSpPr>
        <p:spPr/>
        <p:txBody>
          <a:bodyPr/>
          <a:lstStyle>
            <a:lvl1pPr>
              <a:defRPr/>
            </a:lvl1pPr>
          </a:lstStyle>
          <a:p>
            <a:pPr>
              <a:defRPr/>
            </a:pPr>
            <a:fld id="{4A7EBDA1-CF88-4095-A790-9EBFC2259EB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3A18C4-51F9-4F01-9AC6-EB6175AB3242}" type="datetime1">
              <a:rPr lang="en-US" smtClean="0"/>
              <a:pPr>
                <a:defRPr/>
              </a:pPr>
              <a:t>1/31/2022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www.sheshom.persianblog.ir</a:t>
            </a:r>
            <a:endParaRPr lang="en-US"/>
          </a:p>
        </p:txBody>
      </p:sp>
      <p:sp>
        <p:nvSpPr>
          <p:cNvPr id="6" name="Slide Number Placeholder 5"/>
          <p:cNvSpPr>
            <a:spLocks noGrp="1"/>
          </p:cNvSpPr>
          <p:nvPr>
            <p:ph type="sldNum" sz="quarter" idx="12"/>
          </p:nvPr>
        </p:nvSpPr>
        <p:spPr/>
        <p:txBody>
          <a:bodyPr/>
          <a:lstStyle>
            <a:lvl1pPr>
              <a:defRPr/>
            </a:lvl1pPr>
          </a:lstStyle>
          <a:p>
            <a:pPr>
              <a:defRPr/>
            </a:pPr>
            <a:fld id="{F5A3BDB0-BC63-4BFB-B027-055A480B73A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DAC4B73-BA9B-41FC-A6A1-74AAD0CC594E}" type="datetime1">
              <a:rPr lang="en-US" smtClean="0"/>
              <a:pPr>
                <a:defRPr/>
              </a:pPr>
              <a:t>1/31/2022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www.sheshom.persianblog.ir</a:t>
            </a:r>
            <a:endParaRPr lang="en-US"/>
          </a:p>
        </p:txBody>
      </p:sp>
      <p:sp>
        <p:nvSpPr>
          <p:cNvPr id="7" name="Slide Number Placeholder 5"/>
          <p:cNvSpPr>
            <a:spLocks noGrp="1"/>
          </p:cNvSpPr>
          <p:nvPr>
            <p:ph type="sldNum" sz="quarter" idx="12"/>
          </p:nvPr>
        </p:nvSpPr>
        <p:spPr/>
        <p:txBody>
          <a:bodyPr/>
          <a:lstStyle>
            <a:lvl1pPr>
              <a:defRPr/>
            </a:lvl1pPr>
          </a:lstStyle>
          <a:p>
            <a:pPr>
              <a:defRPr/>
            </a:pPr>
            <a:fld id="{8A14A89A-57EA-4C13-94F1-270B6361D25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781A3D3-49BA-4CAE-B110-E2676A93ADCE}" type="datetime1">
              <a:rPr lang="en-US" smtClean="0"/>
              <a:pPr>
                <a:defRPr/>
              </a:pPr>
              <a:t>1/31/2022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www.sheshom.persianblog.ir</a:t>
            </a:r>
            <a:endParaRPr lang="en-US"/>
          </a:p>
        </p:txBody>
      </p:sp>
      <p:sp>
        <p:nvSpPr>
          <p:cNvPr id="9" name="Slide Number Placeholder 5"/>
          <p:cNvSpPr>
            <a:spLocks noGrp="1"/>
          </p:cNvSpPr>
          <p:nvPr>
            <p:ph type="sldNum" sz="quarter" idx="12"/>
          </p:nvPr>
        </p:nvSpPr>
        <p:spPr/>
        <p:txBody>
          <a:bodyPr/>
          <a:lstStyle>
            <a:lvl1pPr>
              <a:defRPr/>
            </a:lvl1pPr>
          </a:lstStyle>
          <a:p>
            <a:pPr>
              <a:defRPr/>
            </a:pPr>
            <a:fld id="{1A3BECAC-D67B-49D6-AB9D-E4713ACACE2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916C23-5E3C-4EA9-B0D1-581F7F814D69}" type="datetime1">
              <a:rPr lang="en-US" smtClean="0"/>
              <a:pPr>
                <a:defRPr/>
              </a:pPr>
              <a:t>1/31/2022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www.sheshom.persianblog.ir</a:t>
            </a:r>
            <a:endParaRPr lang="en-US"/>
          </a:p>
        </p:txBody>
      </p:sp>
      <p:sp>
        <p:nvSpPr>
          <p:cNvPr id="5" name="Slide Number Placeholder 5"/>
          <p:cNvSpPr>
            <a:spLocks noGrp="1"/>
          </p:cNvSpPr>
          <p:nvPr>
            <p:ph type="sldNum" sz="quarter" idx="12"/>
          </p:nvPr>
        </p:nvSpPr>
        <p:spPr/>
        <p:txBody>
          <a:bodyPr/>
          <a:lstStyle>
            <a:lvl1pPr>
              <a:defRPr/>
            </a:lvl1pPr>
          </a:lstStyle>
          <a:p>
            <a:pPr>
              <a:defRPr/>
            </a:pPr>
            <a:fld id="{85701EE9-01BF-4832-9F95-00FDC4402BF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2D99B0-B67D-4E8C-94C1-DC931918F31D}" type="datetime1">
              <a:rPr lang="en-US" smtClean="0"/>
              <a:pPr>
                <a:defRPr/>
              </a:pPr>
              <a:t>1/31/2022</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www.sheshom.persianblog.ir</a:t>
            </a:r>
            <a:endParaRPr lang="en-US"/>
          </a:p>
        </p:txBody>
      </p:sp>
      <p:sp>
        <p:nvSpPr>
          <p:cNvPr id="4" name="Slide Number Placeholder 5"/>
          <p:cNvSpPr>
            <a:spLocks noGrp="1"/>
          </p:cNvSpPr>
          <p:nvPr>
            <p:ph type="sldNum" sz="quarter" idx="12"/>
          </p:nvPr>
        </p:nvSpPr>
        <p:spPr/>
        <p:txBody>
          <a:bodyPr/>
          <a:lstStyle>
            <a:lvl1pPr>
              <a:defRPr/>
            </a:lvl1pPr>
          </a:lstStyle>
          <a:p>
            <a:pPr>
              <a:defRPr/>
            </a:pPr>
            <a:fld id="{2947DBF4-7384-4045-91C5-5446DC97FB7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BCA9B9-0A93-401B-9430-D74892033ABD}" type="datetime1">
              <a:rPr lang="en-US" smtClean="0"/>
              <a:pPr>
                <a:defRPr/>
              </a:pPr>
              <a:t>1/31/2022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www.sheshom.persianblog.ir</a:t>
            </a:r>
            <a:endParaRPr lang="en-US"/>
          </a:p>
        </p:txBody>
      </p:sp>
      <p:sp>
        <p:nvSpPr>
          <p:cNvPr id="7" name="Slide Number Placeholder 5"/>
          <p:cNvSpPr>
            <a:spLocks noGrp="1"/>
          </p:cNvSpPr>
          <p:nvPr>
            <p:ph type="sldNum" sz="quarter" idx="12"/>
          </p:nvPr>
        </p:nvSpPr>
        <p:spPr/>
        <p:txBody>
          <a:bodyPr/>
          <a:lstStyle>
            <a:lvl1pPr>
              <a:defRPr/>
            </a:lvl1pPr>
          </a:lstStyle>
          <a:p>
            <a:pPr>
              <a:defRPr/>
            </a:pPr>
            <a:fld id="{B492472D-47F5-4A18-96D3-7A82A1ED51C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3F164F-9EAA-4EEF-BE82-B5914C735DE7}" type="datetime1">
              <a:rPr lang="en-US" smtClean="0"/>
              <a:pPr>
                <a:defRPr/>
              </a:pPr>
              <a:t>1/31/2022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www.sheshom.persianblog.ir</a:t>
            </a:r>
            <a:endParaRPr lang="en-US"/>
          </a:p>
        </p:txBody>
      </p:sp>
      <p:sp>
        <p:nvSpPr>
          <p:cNvPr id="7" name="Slide Number Placeholder 5"/>
          <p:cNvSpPr>
            <a:spLocks noGrp="1"/>
          </p:cNvSpPr>
          <p:nvPr>
            <p:ph type="sldNum" sz="quarter" idx="12"/>
          </p:nvPr>
        </p:nvSpPr>
        <p:spPr/>
        <p:txBody>
          <a:bodyPr/>
          <a:lstStyle>
            <a:lvl1pPr>
              <a:defRPr/>
            </a:lvl1pPr>
          </a:lstStyle>
          <a:p>
            <a:pPr>
              <a:defRPr/>
            </a:pPr>
            <a:fld id="{E12E6237-0A81-4149-A521-1225345B7B3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273DE5-E51C-4A55-A754-E5C67566890F}" type="datetime1">
              <a:rPr lang="en-US" smtClean="0"/>
              <a:pPr>
                <a:defRPr/>
              </a:pPr>
              <a:t>1/31/2022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www.sheshom.persianblog.ir</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1BDB8FD-B0F8-4E95-B7AD-C3422D991F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jpeg"/><Relationship Id="rId2" Type="http://schemas.openxmlformats.org/officeDocument/2006/relationships/video" Target="NULL" TargetMode="Externa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8.xml"/><Relationship Id="rId1" Type="http://schemas.openxmlformats.org/officeDocument/2006/relationships/audio" Target="file:///K:\Downloads\007.mp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عنوان 1"/>
          <p:cNvSpPr>
            <a:spLocks noGrp="1"/>
          </p:cNvSpPr>
          <p:nvPr>
            <p:ph type="ctrTitle"/>
          </p:nvPr>
        </p:nvSpPr>
        <p:spPr>
          <a:xfrm>
            <a:off x="1258888" y="1341438"/>
            <a:ext cx="6778625" cy="1731962"/>
          </a:xfrm>
        </p:spPr>
        <p:txBody>
          <a:bodyPr/>
          <a:lstStyle/>
          <a:p>
            <a:pPr eaLnBrk="1" hangingPunct="1"/>
            <a:endParaRPr lang="fa-IR" smtClean="0"/>
          </a:p>
        </p:txBody>
      </p:sp>
      <p:pic>
        <p:nvPicPr>
          <p:cNvPr id="5125" name="Picture 5" descr="D:\Documents and Settings\Administrator\Desktop\sakine\پوشه درست کردن نرمافزار\gif\pichak_net-26.gif"/>
          <p:cNvPicPr>
            <a:picLocks noChangeAspect="1" noChangeArrowheads="1" noCrop="1"/>
          </p:cNvPicPr>
          <p:nvPr/>
        </p:nvPicPr>
        <p:blipFill>
          <a:blip r:embed="rId4"/>
          <a:srcRect/>
          <a:stretch>
            <a:fillRect/>
          </a:stretch>
        </p:blipFill>
        <p:spPr bwMode="auto">
          <a:xfrm>
            <a:off x="1547813" y="5445125"/>
            <a:ext cx="5761037" cy="533400"/>
          </a:xfrm>
          <a:prstGeom prst="rect">
            <a:avLst/>
          </a:prstGeom>
          <a:noFill/>
          <a:ln w="9525">
            <a:noFill/>
            <a:miter lim="800000"/>
            <a:headEnd/>
            <a:tailEnd/>
          </a:ln>
        </p:spPr>
      </p:pic>
      <p:pic>
        <p:nvPicPr>
          <p:cNvPr id="3074" name="Picture 2" descr="D:\Documents and Settings\Administrator\Desktop\sakine\پوشه درست کردن نرمافزار\gif\pichak_net-55.gif"/>
          <p:cNvPicPr>
            <a:picLocks noChangeAspect="1" noChangeArrowheads="1"/>
          </p:cNvPicPr>
          <p:nvPr/>
        </p:nvPicPr>
        <p:blipFill>
          <a:blip r:embed="rId5"/>
          <a:srcRect/>
          <a:stretch>
            <a:fillRect/>
          </a:stretch>
        </p:blipFill>
        <p:spPr bwMode="auto">
          <a:xfrm>
            <a:off x="1763713" y="6092825"/>
            <a:ext cx="5400675" cy="419100"/>
          </a:xfrm>
          <a:prstGeom prst="rect">
            <a:avLst/>
          </a:prstGeom>
          <a:noFill/>
          <a:ln w="9525">
            <a:noFill/>
            <a:miter lim="800000"/>
            <a:headEnd/>
            <a:tailEnd/>
          </a:ln>
        </p:spPr>
      </p:pic>
      <p:pic>
        <p:nvPicPr>
          <p:cNvPr id="4" name="Picture 3">
            <a:hlinkClick r:id="" action="ppaction://media"/>
          </p:cNvPr>
          <p:cNvPicPr>
            <a:picLocks noRot="1" noChangeAspect="1"/>
          </p:cNvPicPr>
          <p:nvPr>
            <a:videoFile r:link="rId2"/>
          </p:nvPr>
        </p:nvPicPr>
        <p:blipFill>
          <a:blip r:embed="rId6" cstate="print"/>
          <a:srcRect/>
          <a:stretch>
            <a:fillRect/>
          </a:stretch>
        </p:blipFill>
        <p:spPr bwMode="auto">
          <a:xfrm>
            <a:off x="7643813" y="6000750"/>
            <a:ext cx="609600" cy="609600"/>
          </a:xfrm>
          <a:prstGeom prst="rect">
            <a:avLst/>
          </a:prstGeom>
          <a:noFill/>
          <a:ln w="9525">
            <a:noFill/>
            <a:miter lim="800000"/>
            <a:headEnd/>
            <a:tailEnd/>
          </a:ln>
        </p:spPr>
      </p:pic>
      <p:pic>
        <p:nvPicPr>
          <p:cNvPr id="5" name="Picture 4">
            <a:hlinkClick r:id="" action="ppaction://media"/>
          </p:cNvPr>
          <p:cNvPicPr>
            <a:picLocks noRot="1" noChangeAspect="1"/>
          </p:cNvPicPr>
          <p:nvPr>
            <a:videoFile r:link="rId2"/>
          </p:nvPr>
        </p:nvPicPr>
        <p:blipFill>
          <a:blip r:embed="rId6" cstate="print"/>
          <a:srcRect/>
          <a:stretch>
            <a:fillRect/>
          </a:stretch>
        </p:blipFill>
        <p:spPr bwMode="auto">
          <a:xfrm>
            <a:off x="8318500" y="6032500"/>
            <a:ext cx="609600" cy="609600"/>
          </a:xfrm>
          <a:prstGeom prst="rect">
            <a:avLst/>
          </a:prstGeom>
          <a:noFill/>
          <a:ln w="9525">
            <a:noFill/>
            <a:miter lim="800000"/>
            <a:headEnd/>
            <a:tailEnd/>
          </a:ln>
        </p:spPr>
      </p:pic>
      <p:pic>
        <p:nvPicPr>
          <p:cNvPr id="2055" name="Picture 8" descr="2C29~1.JPG"/>
          <p:cNvPicPr>
            <a:picLocks noChangeAspect="1"/>
          </p:cNvPicPr>
          <p:nvPr/>
        </p:nvPicPr>
        <p:blipFill>
          <a:blip r:embed="rId7"/>
          <a:srcRect/>
          <a:stretch>
            <a:fillRect/>
          </a:stretch>
        </p:blipFill>
        <p:spPr bwMode="auto">
          <a:xfrm>
            <a:off x="285750" y="285750"/>
            <a:ext cx="8620125" cy="6357938"/>
          </a:xfrm>
          <a:prstGeom prst="rect">
            <a:avLst/>
          </a:prstGeom>
          <a:noFill/>
          <a:ln w="9525">
            <a:noFill/>
            <a:miter lim="800000"/>
            <a:headEnd/>
            <a:tailEnd/>
          </a:ln>
        </p:spPr>
      </p:pic>
      <p:sp>
        <p:nvSpPr>
          <p:cNvPr id="11" name="زیر نویس 2"/>
          <p:cNvSpPr>
            <a:spLocks noGrp="1"/>
          </p:cNvSpPr>
          <p:nvPr>
            <p:ph type="subTitle" idx="1"/>
          </p:nvPr>
        </p:nvSpPr>
        <p:spPr>
          <a:xfrm>
            <a:off x="1371600" y="5572140"/>
            <a:ext cx="6400800" cy="642922"/>
          </a:xfrm>
        </p:spPr>
        <p:txBody>
          <a:bodyPr rtlCol="0">
            <a:normAutofit/>
          </a:bodyPr>
          <a:lstStyle/>
          <a:p>
            <a:pPr eaLnBrk="1" fontAlgn="auto" hangingPunct="1">
              <a:spcAft>
                <a:spcPts val="0"/>
              </a:spcAft>
              <a:defRPr/>
            </a:pPr>
            <a:endParaRPr lang="fa-IR" sz="2000" b="1" dirty="0" smtClean="0">
              <a:solidFill>
                <a:srgbClr val="FF3399"/>
              </a:solidFill>
              <a:cs typeface="B Titr" pitchFamily="2" charset="-78"/>
            </a:endParaRPr>
          </a:p>
        </p:txBody>
      </p:sp>
      <p:sp>
        <p:nvSpPr>
          <p:cNvPr id="10" name="TextBox 9"/>
          <p:cNvSpPr txBox="1"/>
          <p:nvPr/>
        </p:nvSpPr>
        <p:spPr>
          <a:xfrm>
            <a:off x="1142976" y="4143380"/>
            <a:ext cx="6858048" cy="1323439"/>
          </a:xfrm>
          <a:prstGeom prst="rect">
            <a:avLst/>
          </a:prstGeom>
          <a:noFill/>
        </p:spPr>
        <p:txBody>
          <a:bodyPr wrap="square" rtlCol="0">
            <a:spAutoFit/>
          </a:bodyPr>
          <a:lstStyle/>
          <a:p>
            <a:pPr algn="ctr"/>
            <a:r>
              <a:rPr lang="fa-IR" sz="3200" dirty="0" smtClean="0"/>
              <a:t>د</a:t>
            </a:r>
            <a:r>
              <a:rPr lang="fa-IR" sz="3200" b="1" dirty="0" smtClean="0"/>
              <a:t>رس 17مطالعات اجتماعی ششم</a:t>
            </a:r>
          </a:p>
          <a:p>
            <a:pPr algn="ctr"/>
            <a:r>
              <a:rPr lang="fa-IR" sz="4800" b="1" dirty="0" smtClean="0">
                <a:solidFill>
                  <a:srgbClr val="FFC000"/>
                </a:solidFill>
              </a:rPr>
              <a:t>خلیج فارس و دریای عمان</a:t>
            </a:r>
            <a:endParaRPr lang="en-US" sz="4800" b="1" dirty="0">
              <a:solidFill>
                <a:srgbClr val="FFC000"/>
              </a:solidFill>
            </a:endParaRPr>
          </a:p>
        </p:txBody>
      </p:sp>
    </p:spTree>
    <p:custDataLst>
      <p:tags r:id="rId1"/>
    </p:custDataLst>
  </p:cSld>
  <p:clrMapOvr>
    <a:masterClrMapping/>
  </p:clrMapOvr>
  <p:transition spd="slow" advTm="2277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125"/>
                                        </p:tgtEl>
                                        <p:attrNameLst>
                                          <p:attrName>style.visibility</p:attrName>
                                        </p:attrNameLst>
                                      </p:cBhvr>
                                      <p:to>
                                        <p:strVal val="visible"/>
                                      </p:to>
                                    </p:set>
                                    <p:animEffect transition="in" filter="wipe(down)">
                                      <p:cBhvr>
                                        <p:cTn id="11" dur="500"/>
                                        <p:tgtEl>
                                          <p:spTgt spid="512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1000"/>
                                        <p:tgtEl>
                                          <p:spTgt spid="3074"/>
                                        </p:tgtEl>
                                      </p:cBhvr>
                                    </p:animEffect>
                                    <p:anim calcmode="lin" valueType="num">
                                      <p:cBhvr>
                                        <p:cTn id="17" dur="1000" fill="hold"/>
                                        <p:tgtEl>
                                          <p:spTgt spid="3074"/>
                                        </p:tgtEl>
                                        <p:attrNameLst>
                                          <p:attrName>ppt_x</p:attrName>
                                        </p:attrNameLst>
                                      </p:cBhvr>
                                      <p:tavLst>
                                        <p:tav tm="0">
                                          <p:val>
                                            <p:strVal val="#ppt_x"/>
                                          </p:val>
                                        </p:tav>
                                        <p:tav tm="100000">
                                          <p:val>
                                            <p:strVal val="#ppt_x"/>
                                          </p:val>
                                        </p:tav>
                                      </p:tavLst>
                                    </p:anim>
                                    <p:anim calcmode="lin" valueType="num">
                                      <p:cBhvr>
                                        <p:cTn id="18"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 fill="hold"/>
                                        <p:tgtEl>
                                          <p:spTgt spid="4"/>
                                        </p:tgtEl>
                                      </p:cBhvr>
                                    </p:cmd>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nodePh="1">
                                  <p:stCondLst>
                                    <p:cond delay="0"/>
                                  </p:stCondLst>
                                  <p:endCondLst>
                                    <p:cond evt="begin" delay="0">
                                      <p:tn val="25"/>
                                    </p:cond>
                                  </p:endCondLst>
                                  <p:childTnLst>
                                    <p:set>
                                      <p:cBhvr>
                                        <p:cTn id="26" dur="1" fill="hold">
                                          <p:stCondLst>
                                            <p:cond delay="0"/>
                                          </p:stCondLst>
                                        </p:cTn>
                                        <p:tgtEl>
                                          <p:spTgt spid="11">
                                            <p:txEl>
                                              <p:pRg st="0" end="0"/>
                                            </p:txEl>
                                          </p:spTgt>
                                        </p:tgtEl>
                                        <p:attrNameLst>
                                          <p:attrName>style.visibility</p:attrName>
                                        </p:attrNameLst>
                                      </p:cBhvr>
                                      <p:to>
                                        <p:strVal val="visible"/>
                                      </p:to>
                                    </p:set>
                                    <p:anim calcmode="lin" valueType="num">
                                      <p:cBhvr additive="base">
                                        <p:cTn id="2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29" fill="remove" display="0">
                  <p:stCondLst>
                    <p:cond delay="indefinite"/>
                  </p:stCondLst>
                  <p:endCondLst>
                    <p:cond evt="onStopAudio" delay="0">
                      <p:tgtEl>
                        <p:sldTgt/>
                      </p:tgtEl>
                    </p:cond>
                  </p:endCondLst>
                </p:cTn>
                <p:tgtEl>
                  <p:spTgt spid="4"/>
                </p:tgtEl>
              </p:cMediaNode>
            </p:video>
            <p:video>
              <p:cMediaNode vol="80000" showWhenStopped="0">
                <p:cTn id="30" fill="hold" display="0">
                  <p:stCondLst>
                    <p:cond delay="indefinite"/>
                  </p:stCondLst>
                  <p:endCondLst>
                    <p:cond evt="onStopAudio" delay="0">
                      <p:tgtEl>
                        <p:sldTgt/>
                      </p:tgtEl>
                    </p:cond>
                  </p:endCondLst>
                </p:cTn>
                <p:tgtEl>
                  <p:spTgt spid="5"/>
                </p:tgtEl>
              </p:cMediaNode>
            </p:video>
          </p:childTnLst>
        </p:cTn>
      </p:par>
    </p:tnLst>
    <p:bldLst>
      <p:bldP spid="1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hangingPunct="1"/>
            <a:r>
              <a:rPr lang="fa-IR" sz="3200" smtClean="0"/>
              <a:t>نقشه های اروپاییان</a:t>
            </a:r>
            <a:endParaRPr lang="en-US" sz="3200" smtClean="0"/>
          </a:p>
        </p:txBody>
      </p:sp>
      <p:sp>
        <p:nvSpPr>
          <p:cNvPr id="11267" name="Text Placeholder 3"/>
          <p:cNvSpPr>
            <a:spLocks noGrp="1"/>
          </p:cNvSpPr>
          <p:nvPr>
            <p:ph type="body" sz="half" idx="2"/>
          </p:nvPr>
        </p:nvSpPr>
        <p:spPr/>
        <p:txBody>
          <a:bodyPr/>
          <a:lstStyle/>
          <a:p>
            <a:pPr eaLnBrk="1" hangingPunct="1"/>
            <a:endParaRPr lang="en-US" smtClean="0"/>
          </a:p>
        </p:txBody>
      </p:sp>
      <p:pic>
        <p:nvPicPr>
          <p:cNvPr id="5" name="Picture 4" descr="PG_1740.jpg"/>
          <p:cNvPicPr>
            <a:picLocks noChangeAspect="1"/>
          </p:cNvPicPr>
          <p:nvPr/>
        </p:nvPicPr>
        <p:blipFill>
          <a:blip r:embed="rId3"/>
          <a:srcRect/>
          <a:stretch>
            <a:fillRect/>
          </a:stretch>
        </p:blipFill>
        <p:spPr bwMode="auto">
          <a:xfrm>
            <a:off x="357188" y="2786063"/>
            <a:ext cx="4929187" cy="3571875"/>
          </a:xfrm>
          <a:prstGeom prst="rect">
            <a:avLst/>
          </a:prstGeom>
          <a:noFill/>
          <a:ln w="9525">
            <a:noFill/>
            <a:miter lim="800000"/>
            <a:headEnd/>
            <a:tailEnd/>
          </a:ln>
        </p:spPr>
      </p:pic>
      <p:pic>
        <p:nvPicPr>
          <p:cNvPr id="6" name="Content Placeholder 5" descr="lossy-page1-800px-Persian_golf_in_1689_world_map-red-arrow.TIF.jpg"/>
          <p:cNvPicPr>
            <a:picLocks noGrp="1" noChangeAspect="1"/>
          </p:cNvPicPr>
          <p:nvPr>
            <p:ph idx="1"/>
          </p:nvPr>
        </p:nvPicPr>
        <p:blipFill>
          <a:blip r:embed="rId4"/>
          <a:srcRect/>
          <a:stretch>
            <a:fillRect/>
          </a:stretch>
        </p:blipFill>
        <p:spPr>
          <a:xfrm>
            <a:off x="3500438" y="214313"/>
            <a:ext cx="5397500" cy="371475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US" smtClean="0"/>
          </a:p>
        </p:txBody>
      </p:sp>
      <p:sp>
        <p:nvSpPr>
          <p:cNvPr id="12291" name="Text Placeholder 2"/>
          <p:cNvSpPr>
            <a:spLocks noGrp="1"/>
          </p:cNvSpPr>
          <p:nvPr>
            <p:ph type="body" idx="1"/>
          </p:nvPr>
        </p:nvSpPr>
        <p:spPr/>
        <p:txBody>
          <a:bodyPr/>
          <a:lstStyle/>
          <a:p>
            <a:pPr eaLnBrk="1" hangingPunct="1"/>
            <a:endParaRPr lang="en-US" smtClean="0"/>
          </a:p>
        </p:txBody>
      </p:sp>
      <p:pic>
        <p:nvPicPr>
          <p:cNvPr id="7" name="Content Placeholder 6" descr="461px-Persian_Empire_Abraham_Ortelius.jpg"/>
          <p:cNvPicPr>
            <a:picLocks noGrp="1" noChangeAspect="1"/>
          </p:cNvPicPr>
          <p:nvPr>
            <p:ph sz="half" idx="2"/>
          </p:nvPr>
        </p:nvPicPr>
        <p:blipFill>
          <a:blip r:embed="rId2"/>
          <a:srcRect/>
          <a:stretch>
            <a:fillRect/>
          </a:stretch>
        </p:blipFill>
        <p:spPr>
          <a:xfrm>
            <a:off x="500063" y="357188"/>
            <a:ext cx="4071937" cy="5768975"/>
          </a:xfrm>
        </p:spPr>
      </p:pic>
      <p:sp>
        <p:nvSpPr>
          <p:cNvPr id="12293" name="Text Placeholder 4"/>
          <p:cNvSpPr>
            <a:spLocks noGrp="1"/>
          </p:cNvSpPr>
          <p:nvPr>
            <p:ph type="body" sz="quarter" idx="3"/>
          </p:nvPr>
        </p:nvSpPr>
        <p:spPr/>
        <p:txBody>
          <a:bodyPr/>
          <a:lstStyle/>
          <a:p>
            <a:pPr eaLnBrk="1" hangingPunct="1"/>
            <a:endParaRPr lang="en-US" smtClean="0"/>
          </a:p>
        </p:txBody>
      </p:sp>
      <p:pic>
        <p:nvPicPr>
          <p:cNvPr id="8" name="Content Placeholder 7" descr="PG_NSW_Image_jpeg.jpg"/>
          <p:cNvPicPr>
            <a:picLocks noGrp="1" noChangeAspect="1"/>
          </p:cNvPicPr>
          <p:nvPr>
            <p:ph sz="quarter" idx="4"/>
          </p:nvPr>
        </p:nvPicPr>
        <p:blipFill>
          <a:blip r:embed="rId3"/>
          <a:srcRect/>
          <a:stretch>
            <a:fillRect/>
          </a:stretch>
        </p:blipFill>
        <p:spPr>
          <a:xfrm>
            <a:off x="4645025" y="285750"/>
            <a:ext cx="4041775" cy="592931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3000" fill="hold"/>
                                        <p:tgtEl>
                                          <p:spTgt spid="8"/>
                                        </p:tgtEl>
                                        <p:attrNameLst>
                                          <p:attrName>ppt_x</p:attrName>
                                        </p:attrNameLst>
                                      </p:cBhvr>
                                      <p:tavLst>
                                        <p:tav tm="0">
                                          <p:val>
                                            <p:strVal val="#ppt_x"/>
                                          </p:val>
                                        </p:tav>
                                        <p:tav tm="100000">
                                          <p:val>
                                            <p:strVal val="#ppt_x"/>
                                          </p:val>
                                        </p:tav>
                                      </p:tavLst>
                                    </p:anim>
                                    <p:anim calcmode="lin" valueType="num">
                                      <p:cBhvr additive="base">
                                        <p:cTn id="12" dur="3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smtClean="0"/>
          </a:p>
        </p:txBody>
      </p:sp>
      <p:sp>
        <p:nvSpPr>
          <p:cNvPr id="13315" name="Content Placeholder 2"/>
          <p:cNvSpPr>
            <a:spLocks noGrp="1"/>
          </p:cNvSpPr>
          <p:nvPr>
            <p:ph idx="1"/>
          </p:nvPr>
        </p:nvSpPr>
        <p:spPr/>
        <p:txBody>
          <a:bodyPr/>
          <a:lstStyle/>
          <a:p>
            <a:pPr eaLnBrk="1" hangingPunct="1"/>
            <a:endParaRPr lang="en-US" smtClean="0"/>
          </a:p>
        </p:txBody>
      </p:sp>
      <p:sp>
        <p:nvSpPr>
          <p:cNvPr id="13316" name="Text Placeholder 3"/>
          <p:cNvSpPr>
            <a:spLocks noGrp="1"/>
          </p:cNvSpPr>
          <p:nvPr>
            <p:ph type="body" sz="half" idx="2"/>
          </p:nvPr>
        </p:nvSpPr>
        <p:spPr/>
        <p:txBody>
          <a:bodyPr/>
          <a:lstStyle/>
          <a:p>
            <a:pPr eaLnBrk="1" hangingPunct="1"/>
            <a:endParaRPr lang="en-US" smtClean="0"/>
          </a:p>
        </p:txBody>
      </p:sp>
      <p:pic>
        <p:nvPicPr>
          <p:cNvPr id="13317" name="Picture 2"/>
          <p:cNvPicPr>
            <a:picLocks noChangeAspect="1" noChangeArrowheads="1"/>
          </p:cNvPicPr>
          <p:nvPr/>
        </p:nvPicPr>
        <p:blipFill>
          <a:blip r:embed="rId2"/>
          <a:srcRect/>
          <a:stretch>
            <a:fillRect/>
          </a:stretch>
        </p:blipFill>
        <p:spPr bwMode="auto">
          <a:xfrm>
            <a:off x="-928688" y="0"/>
            <a:ext cx="100726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fa-IR" b="1" dirty="0" smtClean="0">
                <a:solidFill>
                  <a:srgbClr val="FF0000"/>
                </a:solidFill>
                <a:latin typeface="Adobe Arabic"/>
              </a:rPr>
              <a:t>خور چیست؟</a:t>
            </a:r>
            <a:br>
              <a:rPr lang="fa-IR" b="1" dirty="0" smtClean="0">
                <a:solidFill>
                  <a:srgbClr val="FF0000"/>
                </a:solidFill>
                <a:latin typeface="Adobe Arabic"/>
              </a:rPr>
            </a:br>
            <a:endParaRPr lang="en-US" dirty="0" smtClean="0"/>
          </a:p>
        </p:txBody>
      </p:sp>
      <p:pic>
        <p:nvPicPr>
          <p:cNvPr id="7" name="Content Placeholder 6" descr="47354370.jpg"/>
          <p:cNvPicPr>
            <a:picLocks noGrp="1" noChangeAspect="1"/>
          </p:cNvPicPr>
          <p:nvPr>
            <p:ph sz="half" idx="2"/>
          </p:nvPr>
        </p:nvPicPr>
        <p:blipFill>
          <a:blip r:embed="rId2"/>
          <a:srcRect/>
          <a:stretch>
            <a:fillRect/>
          </a:stretch>
        </p:blipFill>
        <p:spPr>
          <a:xfrm>
            <a:off x="214313" y="857250"/>
            <a:ext cx="3857625" cy="4357688"/>
          </a:xfrm>
        </p:spPr>
      </p:pic>
      <p:sp>
        <p:nvSpPr>
          <p:cNvPr id="5" name="Text Placeholder 4"/>
          <p:cNvSpPr>
            <a:spLocks noGrp="1"/>
          </p:cNvSpPr>
          <p:nvPr>
            <p:ph type="body" sz="quarter" idx="3"/>
          </p:nvPr>
        </p:nvSpPr>
        <p:spPr>
          <a:xfrm>
            <a:off x="357188" y="5286375"/>
            <a:ext cx="8786812" cy="1214438"/>
          </a:xfrm>
        </p:spPr>
        <p:txBody>
          <a:bodyPr/>
          <a:lstStyle/>
          <a:p>
            <a:pPr eaLnBrk="1" hangingPunct="1"/>
            <a:r>
              <a:rPr lang="fa-IR" smtClean="0">
                <a:solidFill>
                  <a:srgbClr val="FF0000"/>
                </a:solidFill>
                <a:latin typeface="Adobe Arabic"/>
                <a:ea typeface="Adobe Arabic"/>
                <a:cs typeface="Adobe Arabic"/>
              </a:rPr>
              <a:t>خور ها قابل استفاده برای ایجاد اسکله و پهلو گیری کشتی های بزرگ بازرگانی هستند</a:t>
            </a:r>
            <a:r>
              <a:rPr lang="fa-IR" smtClean="0">
                <a:solidFill>
                  <a:srgbClr val="00B050"/>
                </a:solidFill>
                <a:latin typeface="Adobe Arabic"/>
                <a:ea typeface="Adobe Arabic"/>
                <a:cs typeface="Adobe Arabic"/>
              </a:rPr>
              <a:t>.</a:t>
            </a:r>
            <a:endParaRPr lang="en-US" smtClean="0"/>
          </a:p>
          <a:p>
            <a:pPr eaLnBrk="1" hangingPunct="1"/>
            <a:endParaRPr lang="en-US" smtClean="0"/>
          </a:p>
        </p:txBody>
      </p:sp>
      <p:sp>
        <p:nvSpPr>
          <p:cNvPr id="6" name="Content Placeholder 5"/>
          <p:cNvSpPr>
            <a:spLocks noGrp="1"/>
          </p:cNvSpPr>
          <p:nvPr>
            <p:ph sz="quarter" idx="4"/>
          </p:nvPr>
        </p:nvSpPr>
        <p:spPr>
          <a:xfrm>
            <a:off x="4214813" y="1000125"/>
            <a:ext cx="4684712" cy="4500563"/>
          </a:xfrm>
        </p:spPr>
        <p:txBody>
          <a:bodyPr/>
          <a:lstStyle/>
          <a:p>
            <a:pPr algn="r" rtl="1" eaLnBrk="1" hangingPunct="1"/>
            <a:r>
              <a:rPr lang="fa-IR" sz="3200" b="1" smtClean="0">
                <a:solidFill>
                  <a:srgbClr val="00B050"/>
                </a:solidFill>
                <a:latin typeface="Adobe Arabic"/>
                <a:ea typeface="Adobe Arabic"/>
                <a:cs typeface="Adobe Arabic"/>
              </a:rPr>
              <a:t>کناره های خلیج فارس و دریای عمان دارای بریدگی های بسیار است که خلیج های محلی کوچکی تشکیل می دهند.</a:t>
            </a:r>
          </a:p>
          <a:p>
            <a:pPr algn="r" rtl="1" eaLnBrk="1" hangingPunct="1"/>
            <a:endParaRPr lang="en-US" sz="3200" b="1" smtClean="0">
              <a:solidFill>
                <a:srgbClr val="00B050"/>
              </a:solidFill>
              <a:latin typeface="Adobe Arabic"/>
              <a:ea typeface="Adobe Arabic"/>
              <a:cs typeface="Adobe Arabic"/>
            </a:endParaRPr>
          </a:p>
          <a:p>
            <a:pPr algn="r" rtl="1" eaLnBrk="1" hangingPunct="1"/>
            <a:r>
              <a:rPr lang="fa-IR" sz="3200" b="1" smtClean="0">
                <a:solidFill>
                  <a:srgbClr val="00B050"/>
                </a:solidFill>
                <a:latin typeface="Adobe Arabic"/>
                <a:ea typeface="Adobe Arabic"/>
                <a:cs typeface="Adobe Arabic"/>
              </a:rPr>
              <a:t>این بریدگی ها را «خور » می نامند که عمق زیادی دارند و آب در آن ها آرام است</a:t>
            </a:r>
            <a:endParaRPr lang="fa-IR" sz="3200" b="1" smtClean="0">
              <a:solidFill>
                <a:srgbClr val="00B050"/>
              </a:solidFill>
              <a:latin typeface="Book Antiqua" pitchFamily="18" charset="0"/>
              <a:cs typeface="Times New Roman" pitchFamily="18" charset="0"/>
            </a:endParaRPr>
          </a:p>
          <a:p>
            <a:pPr eaLnBrk="1" hangingPunct="1"/>
            <a:endParaRPr lang="en-US" smtClean="0"/>
          </a:p>
        </p:txBody>
      </p:sp>
      <p:pic>
        <p:nvPicPr>
          <p:cNvPr id="8" name="Picture 7" descr="jaz2.jpg"/>
          <p:cNvPicPr>
            <a:picLocks noChangeAspect="1"/>
          </p:cNvPicPr>
          <p:nvPr/>
        </p:nvPicPr>
        <p:blipFill>
          <a:blip r:embed="rId3"/>
          <a:srcRect/>
          <a:stretch>
            <a:fillRect/>
          </a:stretch>
        </p:blipFill>
        <p:spPr bwMode="auto">
          <a:xfrm>
            <a:off x="214313" y="857250"/>
            <a:ext cx="4000500"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2"/>
                                        </p:tgtEl>
                                        <p:attrNameLst>
                                          <p:attrName>ppt_w</p:attrName>
                                        </p:attrNameLst>
                                      </p:cBhvr>
                                      <p:tavLst>
                                        <p:tav tm="0">
                                          <p:val>
                                            <p:strVal val="#ppt_w*.05"/>
                                          </p:val>
                                        </p:tav>
                                        <p:tav tm="100000">
                                          <p:val>
                                            <p:strVal val="#ppt_w"/>
                                          </p:val>
                                        </p:tav>
                                      </p:tavLst>
                                    </p:anim>
                                    <p:anim calcmode="lin" valueType="num">
                                      <p:cBhvr>
                                        <p:cTn id="10" dur="3000" fill="hold"/>
                                        <p:tgtEl>
                                          <p:spTgt spid="2"/>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2"/>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3000" fill="hold"/>
                                        <p:tgtEl>
                                          <p:spTgt spid="7"/>
                                        </p:tgtEl>
                                        <p:attrNameLst>
                                          <p:attrName>ppt_x</p:attrName>
                                        </p:attrNameLst>
                                      </p:cBhvr>
                                      <p:tavLst>
                                        <p:tav tm="0">
                                          <p:val>
                                            <p:strVal val="#ppt_x"/>
                                          </p:val>
                                        </p:tav>
                                        <p:tav tm="100000">
                                          <p:val>
                                            <p:strVal val="#ppt_x"/>
                                          </p:val>
                                        </p:tav>
                                      </p:tavLst>
                                    </p:anim>
                                    <p:anim calcmode="lin" valueType="num">
                                      <p:cBhvr additive="base">
                                        <p:cTn id="20"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3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3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4"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5"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46" dur="2000" fill="hold"/>
                                        <p:tgtEl>
                                          <p:spTgt spid="8"/>
                                        </p:tgtEl>
                                        <p:attrNameLst>
                                          <p:attrName>ppt_h</p:attrName>
                                        </p:attrNameLst>
                                      </p:cBhvr>
                                      <p:tavLst>
                                        <p:tav tm="0">
                                          <p:val>
                                            <p:strVal val="#ppt_h"/>
                                          </p:val>
                                        </p:tav>
                                        <p:tav tm="100000">
                                          <p:val>
                                            <p:strVal val="#ppt_h"/>
                                          </p:val>
                                        </p:tav>
                                      </p:tavLst>
                                    </p:anim>
                                    <p:anim calcmode="lin" valueType="num">
                                      <p:cBhvr>
                                        <p:cTn id="47"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8"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9"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50" dur="2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fa-IR" b="1" dirty="0" smtClean="0">
                <a:solidFill>
                  <a:srgbClr val="00B050"/>
                </a:solidFill>
                <a:latin typeface="Adobe Arabic"/>
                <a:ea typeface="Adobe Arabic"/>
                <a:cs typeface="Adobe Arabic"/>
              </a:rPr>
              <a:t>جزیره های خلیج فارس</a:t>
            </a:r>
            <a:r>
              <a:rPr lang="fa-IR" b="1" dirty="0" smtClean="0">
                <a:solidFill>
                  <a:srgbClr val="00B050"/>
                </a:solidFill>
                <a:latin typeface="Book Antiqua" pitchFamily="18" charset="0"/>
              </a:rPr>
              <a:t/>
            </a:r>
            <a:br>
              <a:rPr lang="fa-IR" b="1" dirty="0" smtClean="0">
                <a:solidFill>
                  <a:srgbClr val="00B050"/>
                </a:solidFill>
                <a:latin typeface="Book Antiqua" pitchFamily="18" charset="0"/>
              </a:rPr>
            </a:br>
            <a:endParaRPr lang="en-US" dirty="0" smtClean="0"/>
          </a:p>
        </p:txBody>
      </p:sp>
      <p:sp>
        <p:nvSpPr>
          <p:cNvPr id="3" name="Text Placeholder 2"/>
          <p:cNvSpPr>
            <a:spLocks noGrp="1"/>
          </p:cNvSpPr>
          <p:nvPr>
            <p:ph type="body" idx="1"/>
          </p:nvPr>
        </p:nvSpPr>
        <p:spPr>
          <a:xfrm>
            <a:off x="2857500" y="2143125"/>
            <a:ext cx="5786438" cy="639763"/>
          </a:xfrm>
        </p:spPr>
        <p:txBody>
          <a:bodyPr/>
          <a:lstStyle/>
          <a:p>
            <a:pPr algn="r" eaLnBrk="1" hangingPunct="1"/>
            <a:r>
              <a:rPr lang="fa-IR" smtClean="0">
                <a:solidFill>
                  <a:srgbClr val="FF0000"/>
                </a:solidFill>
                <a:latin typeface="Adobe Arabic"/>
                <a:cs typeface="Times New Roman" pitchFamily="18" charset="0"/>
              </a:rPr>
              <a:t>قشم بزرگترین جزیره خلیج فارس است</a:t>
            </a:r>
            <a:endParaRPr lang="en-US" smtClean="0"/>
          </a:p>
        </p:txBody>
      </p:sp>
      <p:sp>
        <p:nvSpPr>
          <p:cNvPr id="5" name="Text Placeholder 4"/>
          <p:cNvSpPr>
            <a:spLocks noGrp="1"/>
          </p:cNvSpPr>
          <p:nvPr>
            <p:ph type="body" sz="quarter" idx="3"/>
          </p:nvPr>
        </p:nvSpPr>
        <p:spPr>
          <a:xfrm>
            <a:off x="500063" y="1535113"/>
            <a:ext cx="8186737" cy="465137"/>
          </a:xfrm>
        </p:spPr>
        <p:txBody>
          <a:bodyPr/>
          <a:lstStyle/>
          <a:p>
            <a:pPr algn="r" eaLnBrk="1" hangingPunct="1"/>
            <a:r>
              <a:rPr lang="fa-IR" smtClean="0">
                <a:solidFill>
                  <a:srgbClr val="FF0000"/>
                </a:solidFill>
                <a:latin typeface="Adobe Arabic"/>
                <a:cs typeface="Times New Roman" pitchFamily="18" charset="0"/>
              </a:rPr>
              <a:t>جزیره های زیادی در خلیج فارس وجود دارد که بیشتر آنها متعلق به ایران است .</a:t>
            </a:r>
          </a:p>
          <a:p>
            <a:pPr eaLnBrk="1" hangingPunct="1"/>
            <a:endParaRPr lang="en-US" smtClean="0"/>
          </a:p>
        </p:txBody>
      </p:sp>
      <p:sp>
        <p:nvSpPr>
          <p:cNvPr id="8" name="Text Placeholder 2"/>
          <p:cNvSpPr txBox="1">
            <a:spLocks/>
          </p:cNvSpPr>
          <p:nvPr/>
        </p:nvSpPr>
        <p:spPr>
          <a:xfrm>
            <a:off x="3009900" y="1581150"/>
            <a:ext cx="5786438" cy="639763"/>
          </a:xfrm>
          <a:prstGeom prst="rect">
            <a:avLst/>
          </a:prstGeom>
        </p:spPr>
        <p:txBody>
          <a:bodyPr anchor="b">
            <a:normAutofit fontScale="92500"/>
          </a:bodyPr>
          <a:lstStyle/>
          <a:p>
            <a:pPr algn="r" fontAlgn="auto">
              <a:spcBef>
                <a:spcPct val="20000"/>
              </a:spcBef>
              <a:spcAft>
                <a:spcPts val="0"/>
              </a:spcAft>
              <a:buFont typeface="Arial" pitchFamily="34" charset="0"/>
              <a:buNone/>
              <a:defRPr/>
            </a:pPr>
            <a:r>
              <a:rPr lang="fa-IR" sz="2400" b="1" dirty="0">
                <a:solidFill>
                  <a:srgbClr val="FF0000"/>
                </a:solidFill>
                <a:latin typeface="Adobe Arabic"/>
                <a:cs typeface="Times New Roman" pitchFamily="18" charset="0"/>
              </a:rPr>
              <a:t>از جمله تنب بزرگ،تنب کوچک، ابوموسی، کیش و خارک</a:t>
            </a:r>
            <a:endParaRPr lang="en-US" sz="2400" b="1" dirty="0">
              <a:latin typeface="+mn-lt"/>
              <a:cs typeface="+mn-cs"/>
            </a:endParaRPr>
          </a:p>
        </p:txBody>
      </p:sp>
      <p:pic>
        <p:nvPicPr>
          <p:cNvPr id="9" name="Picture 3"/>
          <p:cNvPicPr>
            <a:picLocks noGrp="1" noChangeAspect="1"/>
          </p:cNvPicPr>
          <p:nvPr>
            <p:ph sz="half" idx="2"/>
          </p:nvPr>
        </p:nvPicPr>
        <p:blipFill>
          <a:blip r:embed="rId2"/>
          <a:srcRect l="3088" t="9451" r="5521" b="-804"/>
          <a:stretch>
            <a:fillRect/>
          </a:stretch>
        </p:blipFill>
        <p:spPr>
          <a:xfrm>
            <a:off x="214313" y="2286000"/>
            <a:ext cx="4429125" cy="4143375"/>
          </a:xfrm>
          <a:noFill/>
        </p:spPr>
      </p:pic>
      <p:pic>
        <p:nvPicPr>
          <p:cNvPr id="10" name="Picture 6"/>
          <p:cNvPicPr>
            <a:picLocks noGrp="1" noChangeAspect="1"/>
          </p:cNvPicPr>
          <p:nvPr>
            <p:ph sz="quarter" idx="4"/>
          </p:nvPr>
        </p:nvPicPr>
        <p:blipFill>
          <a:blip r:embed="rId3"/>
          <a:srcRect/>
          <a:stretch>
            <a:fillRect/>
          </a:stretch>
        </p:blipFill>
        <p:spPr>
          <a:xfrm>
            <a:off x="4714875" y="2857500"/>
            <a:ext cx="3971925" cy="3643313"/>
          </a:xfrm>
          <a:noFill/>
        </p:spPr>
      </p:pic>
      <p:pic>
        <p:nvPicPr>
          <p:cNvPr id="12" name="Picture 4"/>
          <p:cNvPicPr>
            <a:picLocks noChangeAspect="1"/>
          </p:cNvPicPr>
          <p:nvPr/>
        </p:nvPicPr>
        <p:blipFill>
          <a:blip r:embed="rId4"/>
          <a:srcRect/>
          <a:stretch>
            <a:fillRect/>
          </a:stretch>
        </p:blipFill>
        <p:spPr bwMode="auto">
          <a:xfrm>
            <a:off x="214313" y="2286000"/>
            <a:ext cx="4500562" cy="4214813"/>
          </a:xfrm>
          <a:prstGeom prst="rect">
            <a:avLst/>
          </a:prstGeom>
          <a:noFill/>
          <a:ln w="9525">
            <a:noFill/>
            <a:miter lim="800000"/>
            <a:headEnd/>
            <a:tailEnd/>
          </a:ln>
        </p:spPr>
      </p:pic>
      <p:sp>
        <p:nvSpPr>
          <p:cNvPr id="13" name="Down Arrow 12"/>
          <p:cNvSpPr/>
          <p:nvPr/>
        </p:nvSpPr>
        <p:spPr>
          <a:xfrm>
            <a:off x="3143250" y="1857375"/>
            <a:ext cx="357188"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2"/>
                                        </p:tgtEl>
                                        <p:attrNameLst>
                                          <p:attrName>ppt_w</p:attrName>
                                        </p:attrNameLst>
                                      </p:cBhvr>
                                      <p:tavLst>
                                        <p:tav tm="0">
                                          <p:val>
                                            <p:strVal val="#ppt_w*.05"/>
                                          </p:val>
                                        </p:tav>
                                        <p:tav tm="100000">
                                          <p:val>
                                            <p:strVal val="#ppt_w"/>
                                          </p:val>
                                        </p:tav>
                                      </p:tavLst>
                                    </p:anim>
                                    <p:anim calcmode="lin" valueType="num">
                                      <p:cBhvr>
                                        <p:cTn id="10" dur="3000" fill="hold"/>
                                        <p:tgtEl>
                                          <p:spTgt spid="2"/>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2"/>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2"/>
                                        </p:tgtEl>
                                      </p:cBhvr>
                                    </p:animEffect>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3000" fill="hold"/>
                                        <p:tgtEl>
                                          <p:spTgt spid="12"/>
                                        </p:tgtEl>
                                        <p:attrNameLst>
                                          <p:attrName>ppt_w</p:attrName>
                                        </p:attrNameLst>
                                      </p:cBhvr>
                                      <p:tavLst>
                                        <p:tav tm="0">
                                          <p:val>
                                            <p:fltVal val="0"/>
                                          </p:val>
                                        </p:tav>
                                        <p:tav tm="100000">
                                          <p:val>
                                            <p:strVal val="#ppt_w"/>
                                          </p:val>
                                        </p:tav>
                                      </p:tavLst>
                                    </p:anim>
                                    <p:anim calcmode="lin" valueType="num">
                                      <p:cBhvr>
                                        <p:cTn id="35" dur="3000" fill="hold"/>
                                        <p:tgtEl>
                                          <p:spTgt spid="12"/>
                                        </p:tgtEl>
                                        <p:attrNameLst>
                                          <p:attrName>ppt_h</p:attrName>
                                        </p:attrNameLst>
                                      </p:cBhvr>
                                      <p:tavLst>
                                        <p:tav tm="0">
                                          <p:val>
                                            <p:fltVal val="0"/>
                                          </p:val>
                                        </p:tav>
                                        <p:tav tm="100000">
                                          <p:val>
                                            <p:strVal val="#ppt_h"/>
                                          </p:val>
                                        </p:tav>
                                      </p:tavLst>
                                    </p:anim>
                                    <p:animEffect transition="in" filter="fade">
                                      <p:cBhvr>
                                        <p:cTn id="36" dur="3000"/>
                                        <p:tgtEl>
                                          <p:spTgt spid="12"/>
                                        </p:tgtEl>
                                      </p:cBhvr>
                                    </p:animEffect>
                                  </p:childTnLst>
                                </p:cTn>
                              </p:par>
                              <p:par>
                                <p:cTn id="37" presetID="50" presetClass="entr" presetSubtype="0" decel="10000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3000" fill="hold"/>
                                        <p:tgtEl>
                                          <p:spTgt spid="13"/>
                                        </p:tgtEl>
                                        <p:attrNameLst>
                                          <p:attrName>ppt_w</p:attrName>
                                        </p:attrNameLst>
                                      </p:cBhvr>
                                      <p:tavLst>
                                        <p:tav tm="0">
                                          <p:val>
                                            <p:strVal val="#ppt_w+.3"/>
                                          </p:val>
                                        </p:tav>
                                        <p:tav tm="100000">
                                          <p:val>
                                            <p:strVal val="#ppt_w"/>
                                          </p:val>
                                        </p:tav>
                                      </p:tavLst>
                                    </p:anim>
                                    <p:anim calcmode="lin" valueType="num">
                                      <p:cBhvr>
                                        <p:cTn id="40" dur="3000" fill="hold"/>
                                        <p:tgtEl>
                                          <p:spTgt spid="13"/>
                                        </p:tgtEl>
                                        <p:attrNameLst>
                                          <p:attrName>ppt_h</p:attrName>
                                        </p:attrNameLst>
                                      </p:cBhvr>
                                      <p:tavLst>
                                        <p:tav tm="0">
                                          <p:val>
                                            <p:strVal val="#ppt_h"/>
                                          </p:val>
                                        </p:tav>
                                        <p:tav tm="100000">
                                          <p:val>
                                            <p:strVal val="#ppt_h"/>
                                          </p:val>
                                        </p:tav>
                                      </p:tavLst>
                                    </p:anim>
                                    <p:animEffect transition="in" filter="fade">
                                      <p:cBhvr>
                                        <p:cTn id="41" dur="3000"/>
                                        <p:tgtEl>
                                          <p:spTgt spid="13"/>
                                        </p:tgtEl>
                                      </p:cBhvr>
                                    </p:animEffect>
                                  </p:childTnLst>
                                </p:cTn>
                              </p:par>
                            </p:childTnLst>
                          </p:cTn>
                        </p:par>
                        <p:par>
                          <p:cTn id="42" fill="hold">
                            <p:stCondLst>
                              <p:cond delay="3000"/>
                            </p:stCondLst>
                            <p:childTnLst>
                              <p:par>
                                <p:cTn id="43" presetID="50" presetClass="entr" presetSubtype="0" decel="100000" fill="hold" grpId="1"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3000" fill="hold"/>
                                        <p:tgtEl>
                                          <p:spTgt spid="13"/>
                                        </p:tgtEl>
                                        <p:attrNameLst>
                                          <p:attrName>ppt_w</p:attrName>
                                        </p:attrNameLst>
                                      </p:cBhvr>
                                      <p:tavLst>
                                        <p:tav tm="0">
                                          <p:val>
                                            <p:strVal val="#ppt_w+.3"/>
                                          </p:val>
                                        </p:tav>
                                        <p:tav tm="100000">
                                          <p:val>
                                            <p:strVal val="#ppt_w"/>
                                          </p:val>
                                        </p:tav>
                                      </p:tavLst>
                                    </p:anim>
                                    <p:anim calcmode="lin" valueType="num">
                                      <p:cBhvr>
                                        <p:cTn id="46" dur="3000" fill="hold"/>
                                        <p:tgtEl>
                                          <p:spTgt spid="13"/>
                                        </p:tgtEl>
                                        <p:attrNameLst>
                                          <p:attrName>ppt_h</p:attrName>
                                        </p:attrNameLst>
                                      </p:cBhvr>
                                      <p:tavLst>
                                        <p:tav tm="0">
                                          <p:val>
                                            <p:strVal val="#ppt_h"/>
                                          </p:val>
                                        </p:tav>
                                        <p:tav tm="100000">
                                          <p:val>
                                            <p:strVal val="#ppt_h"/>
                                          </p:val>
                                        </p:tav>
                                      </p:tavLst>
                                    </p:anim>
                                    <p:animEffect transition="in" filter="fade">
                                      <p:cBhvr>
                                        <p:cTn id="47" dur="3000"/>
                                        <p:tgtEl>
                                          <p:spTgt spid="13"/>
                                        </p:tgtEl>
                                      </p:cBhvr>
                                    </p:animEffect>
                                  </p:childTnLst>
                                </p:cTn>
                              </p:par>
                            </p:childTnLst>
                          </p:cTn>
                        </p:par>
                        <p:par>
                          <p:cTn id="48" fill="hold">
                            <p:stCondLst>
                              <p:cond delay="6000"/>
                            </p:stCondLst>
                            <p:childTnLst>
                              <p:par>
                                <p:cTn id="49" presetID="50" presetClass="entr" presetSubtype="0" decel="100000" fill="hold" grpId="2"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3000" fill="hold"/>
                                        <p:tgtEl>
                                          <p:spTgt spid="13"/>
                                        </p:tgtEl>
                                        <p:attrNameLst>
                                          <p:attrName>ppt_w</p:attrName>
                                        </p:attrNameLst>
                                      </p:cBhvr>
                                      <p:tavLst>
                                        <p:tav tm="0">
                                          <p:val>
                                            <p:strVal val="#ppt_w+.3"/>
                                          </p:val>
                                        </p:tav>
                                        <p:tav tm="100000">
                                          <p:val>
                                            <p:strVal val="#ppt_w"/>
                                          </p:val>
                                        </p:tav>
                                      </p:tavLst>
                                    </p:anim>
                                    <p:anim calcmode="lin" valueType="num">
                                      <p:cBhvr>
                                        <p:cTn id="52" dur="3000" fill="hold"/>
                                        <p:tgtEl>
                                          <p:spTgt spid="13"/>
                                        </p:tgtEl>
                                        <p:attrNameLst>
                                          <p:attrName>ppt_h</p:attrName>
                                        </p:attrNameLst>
                                      </p:cBhvr>
                                      <p:tavLst>
                                        <p:tav tm="0">
                                          <p:val>
                                            <p:strVal val="#ppt_h"/>
                                          </p:val>
                                        </p:tav>
                                        <p:tav tm="100000">
                                          <p:val>
                                            <p:strVal val="#ppt_h"/>
                                          </p:val>
                                        </p:tav>
                                      </p:tavLst>
                                    </p:anim>
                                    <p:animEffect transition="in" filter="fade">
                                      <p:cBhvr>
                                        <p:cTn id="53" dur="30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
                                            <p:txEl>
                                              <p:pRg st="0" end="0"/>
                                            </p:txEl>
                                          </p:spTgt>
                                        </p:tgtEl>
                                        <p:attrNameLst>
                                          <p:attrName>style.visibility</p:attrName>
                                        </p:attrNameLst>
                                      </p:cBhvr>
                                      <p:to>
                                        <p:strVal val="visible"/>
                                      </p:to>
                                    </p:set>
                                    <p:anim calcmode="lin" valueType="num">
                                      <p:cBhvr additive="base">
                                        <p:cTn id="5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0" end="0"/>
                                            </p:txEl>
                                          </p:spTgt>
                                        </p:tgtEl>
                                        <p:attrNameLst>
                                          <p:attrName>ppt_y</p:attrName>
                                        </p:attrNameLst>
                                      </p:cBhvr>
                                      <p:tavLst>
                                        <p:tav tm="0">
                                          <p:val>
                                            <p:strVal val="1+#ppt_h/2"/>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3000"/>
                                        <p:tgtEl>
                                          <p:spTgt spid="10"/>
                                        </p:tgtEl>
                                      </p:cBhvr>
                                    </p:animEffect>
                                    <p:anim calcmode="lin" valueType="num">
                                      <p:cBhvr>
                                        <p:cTn id="63" dur="3000" fill="hold"/>
                                        <p:tgtEl>
                                          <p:spTgt spid="10"/>
                                        </p:tgtEl>
                                        <p:attrNameLst>
                                          <p:attrName>ppt_x</p:attrName>
                                        </p:attrNameLst>
                                      </p:cBhvr>
                                      <p:tavLst>
                                        <p:tav tm="0">
                                          <p:val>
                                            <p:strVal val="#ppt_x"/>
                                          </p:val>
                                        </p:tav>
                                        <p:tav tm="100000">
                                          <p:val>
                                            <p:strVal val="#ppt_x"/>
                                          </p:val>
                                        </p:tav>
                                      </p:tavLst>
                                    </p:anim>
                                    <p:anim calcmode="lin" valueType="num">
                                      <p:cBhvr>
                                        <p:cTn id="64" dur="3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8" grpId="0"/>
      <p:bldP spid="13" grpId="0" animBg="1"/>
      <p:bldP spid="13" grpId="1" animBg="1"/>
      <p:bldP spid="13"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en-US" smtClean="0"/>
          </a:p>
        </p:txBody>
      </p:sp>
      <p:sp>
        <p:nvSpPr>
          <p:cNvPr id="16387" name="Text Placeholder 2"/>
          <p:cNvSpPr>
            <a:spLocks noGrp="1"/>
          </p:cNvSpPr>
          <p:nvPr>
            <p:ph type="body" idx="1"/>
          </p:nvPr>
        </p:nvSpPr>
        <p:spPr/>
        <p:txBody>
          <a:bodyPr/>
          <a:lstStyle/>
          <a:p>
            <a:pPr eaLnBrk="1" hangingPunct="1"/>
            <a:endParaRPr lang="en-US" smtClean="0"/>
          </a:p>
        </p:txBody>
      </p:sp>
      <p:sp>
        <p:nvSpPr>
          <p:cNvPr id="16388" name="Content Placeholder 3"/>
          <p:cNvSpPr>
            <a:spLocks noGrp="1"/>
          </p:cNvSpPr>
          <p:nvPr>
            <p:ph sz="half" idx="2"/>
          </p:nvPr>
        </p:nvSpPr>
        <p:spPr/>
        <p:txBody>
          <a:bodyPr/>
          <a:lstStyle/>
          <a:p>
            <a:pPr eaLnBrk="1" hangingPunct="1"/>
            <a:endParaRPr lang="en-US" smtClean="0"/>
          </a:p>
        </p:txBody>
      </p:sp>
      <p:sp>
        <p:nvSpPr>
          <p:cNvPr id="16389" name="Text Placeholder 4"/>
          <p:cNvSpPr>
            <a:spLocks noGrp="1"/>
          </p:cNvSpPr>
          <p:nvPr>
            <p:ph type="body" sz="quarter" idx="3"/>
          </p:nvPr>
        </p:nvSpPr>
        <p:spPr/>
        <p:txBody>
          <a:bodyPr/>
          <a:lstStyle/>
          <a:p>
            <a:pPr eaLnBrk="1" hangingPunct="1"/>
            <a:endParaRPr lang="en-US" smtClean="0"/>
          </a:p>
        </p:txBody>
      </p:sp>
      <p:sp>
        <p:nvSpPr>
          <p:cNvPr id="16390" name="Content Placeholder 5"/>
          <p:cNvSpPr>
            <a:spLocks noGrp="1"/>
          </p:cNvSpPr>
          <p:nvPr>
            <p:ph sz="quarter" idx="4"/>
          </p:nvPr>
        </p:nvSpPr>
        <p:spPr/>
        <p:txBody>
          <a:bodyPr/>
          <a:lstStyle/>
          <a:p>
            <a:pPr eaLnBrk="1" hangingPunct="1"/>
            <a:endParaRPr lang="en-US" smtClean="0"/>
          </a:p>
        </p:txBody>
      </p:sp>
      <p:pic>
        <p:nvPicPr>
          <p:cNvPr id="16391" name="Picture 1" descr="IRAN7000-PG.jpg"/>
          <p:cNvPicPr>
            <a:picLocks noChangeAspect="1"/>
          </p:cNvPicPr>
          <p:nvPr/>
        </p:nvPicPr>
        <p:blipFill>
          <a:blip r:embed="rId2"/>
          <a:srcRect/>
          <a:stretch>
            <a:fillRect/>
          </a:stretch>
        </p:blipFill>
        <p:spPr bwMode="auto">
          <a:xfrm>
            <a:off x="0" y="0"/>
            <a:ext cx="9144000" cy="814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smtClean="0"/>
          </a:p>
        </p:txBody>
      </p:sp>
      <p:sp>
        <p:nvSpPr>
          <p:cNvPr id="17411" name="Text Placeholder 2"/>
          <p:cNvSpPr>
            <a:spLocks noGrp="1"/>
          </p:cNvSpPr>
          <p:nvPr>
            <p:ph type="body" idx="1"/>
          </p:nvPr>
        </p:nvSpPr>
        <p:spPr/>
        <p:txBody>
          <a:bodyPr/>
          <a:lstStyle/>
          <a:p>
            <a:pPr eaLnBrk="1" hangingPunct="1"/>
            <a:endParaRPr lang="en-US" smtClean="0"/>
          </a:p>
        </p:txBody>
      </p:sp>
      <p:sp>
        <p:nvSpPr>
          <p:cNvPr id="17412" name="Content Placeholder 3"/>
          <p:cNvSpPr>
            <a:spLocks noGrp="1"/>
          </p:cNvSpPr>
          <p:nvPr>
            <p:ph sz="half" idx="2"/>
          </p:nvPr>
        </p:nvSpPr>
        <p:spPr/>
        <p:txBody>
          <a:bodyPr/>
          <a:lstStyle/>
          <a:p>
            <a:pPr eaLnBrk="1" hangingPunct="1"/>
            <a:endParaRPr lang="en-US" smtClean="0"/>
          </a:p>
        </p:txBody>
      </p:sp>
      <p:sp>
        <p:nvSpPr>
          <p:cNvPr id="17413" name="Text Placeholder 4"/>
          <p:cNvSpPr>
            <a:spLocks noGrp="1"/>
          </p:cNvSpPr>
          <p:nvPr>
            <p:ph type="body" sz="quarter" idx="3"/>
          </p:nvPr>
        </p:nvSpPr>
        <p:spPr/>
        <p:txBody>
          <a:bodyPr/>
          <a:lstStyle/>
          <a:p>
            <a:pPr eaLnBrk="1" hangingPunct="1"/>
            <a:endParaRPr lang="en-US" smtClean="0"/>
          </a:p>
        </p:txBody>
      </p:sp>
      <p:sp>
        <p:nvSpPr>
          <p:cNvPr id="17414" name="Content Placeholder 5"/>
          <p:cNvSpPr>
            <a:spLocks noGrp="1"/>
          </p:cNvSpPr>
          <p:nvPr>
            <p:ph sz="quarter" idx="4"/>
          </p:nvPr>
        </p:nvSpPr>
        <p:spPr/>
        <p:txBody>
          <a:bodyPr/>
          <a:lstStyle/>
          <a:p>
            <a:pPr eaLnBrk="1" hangingPunct="1"/>
            <a:endParaRPr lang="en-US" smtClean="0"/>
          </a:p>
        </p:txBody>
      </p:sp>
      <p:pic>
        <p:nvPicPr>
          <p:cNvPr id="17415" name="Picture 1" descr="Ostan-PG.JPG"/>
          <p:cNvPicPr>
            <a:picLocks noChangeAspect="1"/>
          </p:cNvPicPr>
          <p:nvPr/>
        </p:nvPicPr>
        <p:blipFill>
          <a:blip r:embed="rId2"/>
          <a:srcRect/>
          <a:stretch>
            <a:fillRect/>
          </a:stretch>
        </p:blipFill>
        <p:spPr bwMode="auto">
          <a:xfrm>
            <a:off x="0" y="-214313"/>
            <a:ext cx="9144000" cy="74295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fa-IR" sz="6700" b="1" i="1" dirty="0" smtClean="0">
                <a:solidFill>
                  <a:schemeClr val="tx1">
                    <a:lumMod val="75000"/>
                    <a:lumOff val="25000"/>
                  </a:schemeClr>
                </a:solidFill>
              </a:rPr>
              <a:t>دریای عمان</a:t>
            </a:r>
            <a:r>
              <a:rPr lang="en-US" b="1" i="1" dirty="0" smtClean="0">
                <a:solidFill>
                  <a:schemeClr val="accent1">
                    <a:lumMod val="60000"/>
                    <a:lumOff val="40000"/>
                  </a:schemeClr>
                </a:solidFill>
              </a:rPr>
              <a:t/>
            </a:r>
            <a:br>
              <a:rPr lang="en-US" b="1" i="1" dirty="0" smtClean="0">
                <a:solidFill>
                  <a:schemeClr val="accent1">
                    <a:lumMod val="60000"/>
                    <a:lumOff val="40000"/>
                  </a:schemeClr>
                </a:solidFill>
              </a:rPr>
            </a:br>
            <a:endParaRPr lang="en-US" dirty="0" smtClean="0"/>
          </a:p>
        </p:txBody>
      </p:sp>
      <p:sp>
        <p:nvSpPr>
          <p:cNvPr id="5" name="Text Placeholder 4"/>
          <p:cNvSpPr>
            <a:spLocks noGrp="1"/>
          </p:cNvSpPr>
          <p:nvPr>
            <p:ph type="body" sz="quarter" idx="3"/>
          </p:nvPr>
        </p:nvSpPr>
        <p:spPr>
          <a:xfrm>
            <a:off x="1643063" y="1535113"/>
            <a:ext cx="7043737" cy="639762"/>
          </a:xfrm>
        </p:spPr>
        <p:txBody>
          <a:bodyPr rtlCol="0">
            <a:normAutofit/>
          </a:bodyPr>
          <a:lstStyle/>
          <a:p>
            <a:pPr eaLnBrk="1" fontAlgn="auto" hangingPunct="1">
              <a:spcAft>
                <a:spcPts val="0"/>
              </a:spcAft>
              <a:defRPr/>
            </a:pPr>
            <a:r>
              <a:rPr lang="fa-IR" sz="2800" dirty="0" smtClean="0">
                <a:solidFill>
                  <a:schemeClr val="accent6">
                    <a:lumMod val="50000"/>
                  </a:schemeClr>
                </a:solidFill>
              </a:rPr>
              <a:t>ساحل دریای عمان از بندر عباس تا بندر گواتر ادامه دارد</a:t>
            </a:r>
            <a:endParaRPr lang="en-US" sz="2800" dirty="0" smtClean="0">
              <a:solidFill>
                <a:schemeClr val="accent6">
                  <a:lumMod val="50000"/>
                </a:schemeClr>
              </a:solidFill>
            </a:endParaRPr>
          </a:p>
          <a:p>
            <a:pPr eaLnBrk="1" fontAlgn="auto" hangingPunct="1">
              <a:spcAft>
                <a:spcPts val="0"/>
              </a:spcAft>
              <a:defRPr/>
            </a:pPr>
            <a:endParaRPr lang="en-US" dirty="0" smtClean="0"/>
          </a:p>
        </p:txBody>
      </p:sp>
      <p:pic>
        <p:nvPicPr>
          <p:cNvPr id="8" name="Content Placeholder 7" descr="280px-Relief_Map_of_Middle_East.jpg"/>
          <p:cNvPicPr>
            <a:picLocks noGrp="1" noChangeAspect="1"/>
          </p:cNvPicPr>
          <p:nvPr>
            <p:ph sz="quarter" idx="4"/>
          </p:nvPr>
        </p:nvPicPr>
        <p:blipFill>
          <a:blip r:embed="rId2"/>
          <a:srcRect/>
          <a:stretch>
            <a:fillRect/>
          </a:stretch>
        </p:blipFill>
        <p:spPr>
          <a:xfrm>
            <a:off x="5205794" y="1905000"/>
            <a:ext cx="3929062" cy="4500562"/>
          </a:xfrm>
          <a:noFill/>
        </p:spPr>
      </p:pic>
      <p:pic>
        <p:nvPicPr>
          <p:cNvPr id="9" name="Picture 2"/>
          <p:cNvPicPr>
            <a:picLocks noGrp="1" noChangeAspect="1" noChangeArrowheads="1"/>
          </p:cNvPicPr>
          <p:nvPr>
            <p:ph sz="half" idx="2"/>
          </p:nvPr>
        </p:nvPicPr>
        <p:blipFill>
          <a:blip r:embed="rId3"/>
          <a:srcRect/>
          <a:stretch>
            <a:fillRect/>
          </a:stretch>
        </p:blipFill>
        <p:spPr>
          <a:xfrm>
            <a:off x="-304800" y="1905000"/>
            <a:ext cx="5529263" cy="44958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5">
                                            <p:txEl>
                                              <p:pRg st="0" end="0"/>
                                            </p:txEl>
                                          </p:spTgt>
                                        </p:tgtEl>
                                        <p:attrNameLst>
                                          <p:attrName>ppt_y</p:attrName>
                                        </p:attrNameLst>
                                      </p:cBhvr>
                                      <p:tavLst>
                                        <p:tav tm="0">
                                          <p:val>
                                            <p:strVal val="1+#ppt_h/2"/>
                                          </p:val>
                                        </p:tav>
                                        <p:tav tm="100000">
                                          <p:val>
                                            <p:strVal val="#ppt_y"/>
                                          </p:val>
                                        </p:tav>
                                      </p:tavLst>
                                    </p:anim>
                                  </p:childTnLst>
                                </p:cTn>
                              </p:par>
                              <p:par>
                                <p:cTn id="21" presetID="25"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4" dur="10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5" dur="1000" accel="50000" fill="hold">
                                          <p:stCondLst>
                                            <p:cond delay="1000"/>
                                          </p:stCondLst>
                                        </p:cTn>
                                        <p:tgtEl>
                                          <p:spTgt spid="9"/>
                                        </p:tgtEl>
                                        <p:attrNameLst>
                                          <p:attrName>ppt_w</p:attrName>
                                        </p:attrNameLst>
                                      </p:cBhvr>
                                      <p:tavLst>
                                        <p:tav tm="0">
                                          <p:val>
                                            <p:strVal val="#ppt_w*.05"/>
                                          </p:val>
                                        </p:tav>
                                        <p:tav tm="100000">
                                          <p:val>
                                            <p:strVal val="#ppt_w"/>
                                          </p:val>
                                        </p:tav>
                                      </p:tavLst>
                                    </p:anim>
                                    <p:anim calcmode="lin" valueType="num">
                                      <p:cBhvr>
                                        <p:cTn id="26" dur="2000" fill="hold"/>
                                        <p:tgtEl>
                                          <p:spTgt spid="9"/>
                                        </p:tgtEl>
                                        <p:attrNameLst>
                                          <p:attrName>ppt_h</p:attrName>
                                        </p:attrNameLst>
                                      </p:cBhvr>
                                      <p:tavLst>
                                        <p:tav tm="0">
                                          <p:val>
                                            <p:strVal val="#ppt_h"/>
                                          </p:val>
                                        </p:tav>
                                        <p:tav tm="100000">
                                          <p:val>
                                            <p:strVal val="#ppt_h"/>
                                          </p:val>
                                        </p:tav>
                                      </p:tavLst>
                                    </p:anim>
                                    <p:anim calcmode="lin" valueType="num">
                                      <p:cBhvr>
                                        <p:cTn id="27" dur="10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8" dur="10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9" dur="1000" accel="50000" fill="hold">
                                          <p:stCondLst>
                                            <p:cond delay="1000"/>
                                          </p:stCondLst>
                                        </p:cTn>
                                        <p:tgtEl>
                                          <p:spTgt spid="9"/>
                                        </p:tgtEl>
                                        <p:attrNameLst>
                                          <p:attrName>ppt_y</p:attrName>
                                        </p:attrNameLst>
                                      </p:cBhvr>
                                      <p:tavLst>
                                        <p:tav tm="0">
                                          <p:val>
                                            <p:strVal val="#ppt_y+.1"/>
                                          </p:val>
                                        </p:tav>
                                        <p:tav tm="100000">
                                          <p:val>
                                            <p:strVal val="#ppt_y"/>
                                          </p:val>
                                        </p:tav>
                                      </p:tavLst>
                                    </p:anim>
                                    <p:animEffect transition="in" filter="fade">
                                      <p:cBhvr>
                                        <p:cTn id="30" dur="2000" decel="50000">
                                          <p:stCondLst>
                                            <p:cond delay="0"/>
                                          </p:stCondLst>
                                        </p:cTn>
                                        <p:tgtEl>
                                          <p:spTgt spid="9"/>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043863" cy="1162050"/>
          </a:xfrm>
        </p:spPr>
        <p:txBody>
          <a:bodyPr/>
          <a:lstStyle/>
          <a:p>
            <a:pPr algn="ctr" eaLnBrk="1" hangingPunct="1"/>
            <a:r>
              <a:rPr lang="fa-IR" sz="2800" smtClean="0">
                <a:solidFill>
                  <a:srgbClr val="00B050"/>
                </a:solidFill>
                <a:latin typeface="Adobe Arabic"/>
                <a:ea typeface="Adobe Arabic"/>
                <a:cs typeface="Adobe Arabic"/>
              </a:rPr>
              <a:t>شکل و موقعیت جغرافیایی خلیج فارس و دریای عمان</a:t>
            </a:r>
            <a:r>
              <a:rPr lang="fa-IR" smtClean="0">
                <a:solidFill>
                  <a:srgbClr val="00B050"/>
                </a:solidFill>
                <a:latin typeface="Book Antiqua" pitchFamily="18" charset="0"/>
              </a:rPr>
              <a:t/>
            </a:r>
            <a:br>
              <a:rPr lang="fa-IR" smtClean="0">
                <a:solidFill>
                  <a:srgbClr val="00B050"/>
                </a:solidFill>
                <a:latin typeface="Book Antiqua" pitchFamily="18" charset="0"/>
              </a:rPr>
            </a:br>
            <a:endParaRPr lang="en-US" smtClean="0"/>
          </a:p>
        </p:txBody>
      </p:sp>
      <p:sp>
        <p:nvSpPr>
          <p:cNvPr id="4" name="Text Placeholder 3"/>
          <p:cNvSpPr>
            <a:spLocks noGrp="1"/>
          </p:cNvSpPr>
          <p:nvPr>
            <p:ph type="body" sz="half" idx="2"/>
          </p:nvPr>
        </p:nvSpPr>
        <p:spPr>
          <a:xfrm>
            <a:off x="457200" y="1435100"/>
            <a:ext cx="3614738" cy="4691063"/>
          </a:xfrm>
        </p:spPr>
        <p:txBody>
          <a:bodyPr rtlCol="0">
            <a:normAutofit fontScale="92500" lnSpcReduction="10000"/>
          </a:bodyPr>
          <a:lstStyle/>
          <a:p>
            <a:pPr algn="just" rtl="1" eaLnBrk="1" fontAlgn="auto" hangingPunct="1">
              <a:spcBef>
                <a:spcPts val="0"/>
              </a:spcBef>
              <a:spcAft>
                <a:spcPts val="0"/>
              </a:spcAft>
              <a:buFont typeface="Arial" pitchFamily="34" charset="0"/>
              <a:buChar char="•"/>
              <a:defRPr/>
            </a:pPr>
            <a:r>
              <a:rPr lang="fa-IR" sz="2400" b="1" cap="all" spc="50" dirty="0">
                <a:solidFill>
                  <a:srgbClr val="C00000"/>
                </a:solidFill>
                <a:latin typeface="Adobe Arabic" pitchFamily="18" charset="-78"/>
                <a:cs typeface="Adobe Arabic" pitchFamily="18" charset="-78"/>
              </a:rPr>
              <a:t>خلیج فارس و دریای عمان جمهوری اسلامی ایران را به همسایگان جنوبی و دیگر کشورها پیوند می دهد. </a:t>
            </a:r>
          </a:p>
          <a:p>
            <a:pPr algn="just" rtl="1" eaLnBrk="1" fontAlgn="auto" hangingPunct="1">
              <a:spcBef>
                <a:spcPts val="0"/>
              </a:spcBef>
              <a:spcAft>
                <a:spcPts val="0"/>
              </a:spcAft>
              <a:buFont typeface="Arial" pitchFamily="34" charset="0"/>
              <a:buChar char="•"/>
              <a:defRPr/>
            </a:pPr>
            <a:endParaRPr lang="fa-IR" sz="2400" b="1" cap="all" spc="50" dirty="0">
              <a:solidFill>
                <a:srgbClr val="C00000"/>
              </a:solidFill>
              <a:latin typeface="Adobe Arabic" pitchFamily="18" charset="-78"/>
              <a:cs typeface="Adobe Arabic" pitchFamily="18" charset="-78"/>
            </a:endParaRPr>
          </a:p>
          <a:p>
            <a:pPr algn="just" rtl="1" eaLnBrk="1" fontAlgn="auto" hangingPunct="1">
              <a:spcBef>
                <a:spcPts val="0"/>
              </a:spcBef>
              <a:spcAft>
                <a:spcPts val="0"/>
              </a:spcAft>
              <a:buFont typeface="Arial" pitchFamily="34" charset="0"/>
              <a:buChar char="•"/>
              <a:defRPr/>
            </a:pPr>
            <a:r>
              <a:rPr lang="fa-IR" sz="2400" b="1" cap="all" spc="50" dirty="0">
                <a:solidFill>
                  <a:srgbClr val="C00000"/>
                </a:solidFill>
                <a:latin typeface="Adobe Arabic" pitchFamily="18" charset="-78"/>
                <a:cs typeface="Adobe Arabic" pitchFamily="18" charset="-78"/>
              </a:rPr>
              <a:t>آب این دریاها گرم و شور است.</a:t>
            </a:r>
          </a:p>
          <a:p>
            <a:pPr algn="just" rtl="1" eaLnBrk="1" fontAlgn="auto" hangingPunct="1">
              <a:spcBef>
                <a:spcPts val="0"/>
              </a:spcBef>
              <a:spcAft>
                <a:spcPts val="0"/>
              </a:spcAft>
              <a:buFont typeface="Arial" pitchFamily="34" charset="0"/>
              <a:buChar char="•"/>
              <a:defRPr/>
            </a:pPr>
            <a:endParaRPr lang="fa-IR" sz="2400" b="1" cap="all" spc="50" dirty="0">
              <a:solidFill>
                <a:srgbClr val="C00000"/>
              </a:solidFill>
              <a:latin typeface="Adobe Arabic" pitchFamily="18" charset="-78"/>
              <a:cs typeface="Adobe Arabic" pitchFamily="18" charset="-78"/>
            </a:endParaRPr>
          </a:p>
          <a:p>
            <a:pPr algn="just" rtl="1" eaLnBrk="1" fontAlgn="auto" hangingPunct="1">
              <a:spcBef>
                <a:spcPts val="0"/>
              </a:spcBef>
              <a:spcAft>
                <a:spcPts val="0"/>
              </a:spcAft>
              <a:buFont typeface="Arial" pitchFamily="34" charset="0"/>
              <a:buChar char="•"/>
              <a:defRPr/>
            </a:pPr>
            <a:r>
              <a:rPr lang="fa-IR" sz="2400" b="1" cap="all" spc="50" dirty="0">
                <a:solidFill>
                  <a:srgbClr val="C00000"/>
                </a:solidFill>
                <a:latin typeface="Adobe Arabic" pitchFamily="18" charset="-78"/>
                <a:cs typeface="Adobe Arabic" pitchFamily="18" charset="-78"/>
              </a:rPr>
              <a:t>شوری آب خلیج فارس به علّت تبخیر شدید، از دریای عمان بیشتر است.</a:t>
            </a:r>
          </a:p>
          <a:p>
            <a:pPr algn="just" rtl="1" eaLnBrk="1" fontAlgn="auto" hangingPunct="1">
              <a:spcBef>
                <a:spcPts val="0"/>
              </a:spcBef>
              <a:spcAft>
                <a:spcPts val="0"/>
              </a:spcAft>
              <a:buFont typeface="Arial" pitchFamily="34" charset="0"/>
              <a:buChar char="•"/>
              <a:defRPr/>
            </a:pPr>
            <a:endParaRPr lang="fa-IR" sz="2400" b="1" cap="all" spc="50" dirty="0">
              <a:solidFill>
                <a:srgbClr val="C00000"/>
              </a:solidFill>
              <a:latin typeface="Adobe Arabic" pitchFamily="18" charset="-78"/>
              <a:cs typeface="Adobe Arabic" pitchFamily="18" charset="-78"/>
            </a:endParaRPr>
          </a:p>
          <a:p>
            <a:pPr algn="just" rtl="1" eaLnBrk="1" fontAlgn="auto" hangingPunct="1">
              <a:spcBef>
                <a:spcPts val="0"/>
              </a:spcBef>
              <a:spcAft>
                <a:spcPts val="0"/>
              </a:spcAft>
              <a:buFont typeface="Arial" pitchFamily="34" charset="0"/>
              <a:buChar char="•"/>
              <a:defRPr/>
            </a:pPr>
            <a:r>
              <a:rPr lang="fa-IR" sz="2400" b="1" cap="all" spc="50" dirty="0">
                <a:solidFill>
                  <a:srgbClr val="C00000"/>
                </a:solidFill>
                <a:latin typeface="Adobe Arabic" pitchFamily="18" charset="-78"/>
                <a:cs typeface="Adobe Arabic" pitchFamily="18" charset="-78"/>
              </a:rPr>
              <a:t>عمق متوسط خلیج فارس 30متر </a:t>
            </a:r>
            <a:r>
              <a:rPr lang="fa-IR" sz="2400" b="1" cap="all" spc="50" dirty="0" smtClean="0">
                <a:solidFill>
                  <a:srgbClr val="C00000"/>
                </a:solidFill>
                <a:latin typeface="Adobe Arabic" pitchFamily="18" charset="-78"/>
                <a:cs typeface="Adobe Arabic" pitchFamily="18" charset="-78"/>
              </a:rPr>
              <a:t>وعمق </a:t>
            </a:r>
            <a:r>
              <a:rPr lang="fa-IR" sz="2400" b="1" cap="all" spc="50" dirty="0">
                <a:solidFill>
                  <a:srgbClr val="C00000"/>
                </a:solidFill>
                <a:latin typeface="Adobe Arabic" pitchFamily="18" charset="-78"/>
                <a:cs typeface="Adobe Arabic" pitchFamily="18" charset="-78"/>
              </a:rPr>
              <a:t>دریای عمان در اطراف چابهار حدود3000متر است</a:t>
            </a:r>
          </a:p>
          <a:p>
            <a:pPr eaLnBrk="1" fontAlgn="auto" hangingPunct="1">
              <a:spcAft>
                <a:spcPts val="0"/>
              </a:spcAft>
              <a:defRPr/>
            </a:pPr>
            <a:endParaRPr lang="en-US" dirty="0" smtClean="0"/>
          </a:p>
        </p:txBody>
      </p:sp>
      <p:pic>
        <p:nvPicPr>
          <p:cNvPr id="5" name="Picture 8"/>
          <p:cNvPicPr>
            <a:picLocks noGrp="1" noChangeAspect="1"/>
          </p:cNvPicPr>
          <p:nvPr>
            <p:ph idx="1"/>
          </p:nvPr>
        </p:nvPicPr>
        <p:blipFill>
          <a:blip r:embed="rId2"/>
          <a:srcRect/>
          <a:stretch>
            <a:fillRect/>
          </a:stretch>
        </p:blipFill>
        <p:spPr>
          <a:xfrm>
            <a:off x="4429125" y="1500188"/>
            <a:ext cx="4714875" cy="5643562"/>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smtClean="0"/>
          </a:p>
        </p:txBody>
      </p:sp>
      <p:sp>
        <p:nvSpPr>
          <p:cNvPr id="20483" name="Text Placeholder 2"/>
          <p:cNvSpPr>
            <a:spLocks noGrp="1"/>
          </p:cNvSpPr>
          <p:nvPr>
            <p:ph type="body" idx="1"/>
          </p:nvPr>
        </p:nvSpPr>
        <p:spPr/>
        <p:txBody>
          <a:bodyPr/>
          <a:lstStyle/>
          <a:p>
            <a:pPr eaLnBrk="1" hangingPunct="1"/>
            <a:endParaRPr lang="en-US" smtClean="0"/>
          </a:p>
        </p:txBody>
      </p:sp>
      <p:sp>
        <p:nvSpPr>
          <p:cNvPr id="20484" name="Content Placeholder 3"/>
          <p:cNvSpPr>
            <a:spLocks noGrp="1"/>
          </p:cNvSpPr>
          <p:nvPr>
            <p:ph sz="half" idx="2"/>
          </p:nvPr>
        </p:nvSpPr>
        <p:spPr/>
        <p:txBody>
          <a:bodyPr/>
          <a:lstStyle/>
          <a:p>
            <a:pPr eaLnBrk="1" hangingPunct="1"/>
            <a:endParaRPr lang="en-US" smtClean="0"/>
          </a:p>
        </p:txBody>
      </p:sp>
      <p:sp>
        <p:nvSpPr>
          <p:cNvPr id="20485" name="Text Placeholder 4"/>
          <p:cNvSpPr>
            <a:spLocks noGrp="1"/>
          </p:cNvSpPr>
          <p:nvPr>
            <p:ph type="body" sz="quarter" idx="3"/>
          </p:nvPr>
        </p:nvSpPr>
        <p:spPr/>
        <p:txBody>
          <a:bodyPr/>
          <a:lstStyle/>
          <a:p>
            <a:pPr eaLnBrk="1" hangingPunct="1"/>
            <a:endParaRPr lang="en-US" smtClean="0"/>
          </a:p>
        </p:txBody>
      </p:sp>
      <p:sp>
        <p:nvSpPr>
          <p:cNvPr id="20486" name="Content Placeholder 5"/>
          <p:cNvSpPr>
            <a:spLocks noGrp="1"/>
          </p:cNvSpPr>
          <p:nvPr>
            <p:ph sz="quarter" idx="4"/>
          </p:nvPr>
        </p:nvSpPr>
        <p:spPr/>
        <p:txBody>
          <a:bodyPr/>
          <a:lstStyle/>
          <a:p>
            <a:pPr eaLnBrk="1" hangingPunct="1"/>
            <a:endParaRPr lang="en-US" smtClean="0"/>
          </a:p>
        </p:txBody>
      </p:sp>
      <p:pic>
        <p:nvPicPr>
          <p:cNvPr id="20487" name="Picture 1" descr="250px-Locatie_Golf_van_Oman.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r>
              <a:rPr lang="fa-IR" sz="3600" smtClean="0"/>
              <a:t>دریا</a:t>
            </a:r>
            <a:r>
              <a:rPr lang="fa-IR" smtClean="0"/>
              <a:t> </a:t>
            </a:r>
            <a:r>
              <a:rPr lang="fa-IR" sz="3200" smtClean="0"/>
              <a:t>چیست؟</a:t>
            </a:r>
            <a:endParaRPr lang="en-US" smtClean="0"/>
          </a:p>
        </p:txBody>
      </p:sp>
      <p:sp>
        <p:nvSpPr>
          <p:cNvPr id="4" name="Text Placeholder 3"/>
          <p:cNvSpPr>
            <a:spLocks noGrp="1"/>
          </p:cNvSpPr>
          <p:nvPr>
            <p:ph type="body" sz="half" idx="2"/>
          </p:nvPr>
        </p:nvSpPr>
        <p:spPr>
          <a:xfrm>
            <a:off x="457200" y="3143250"/>
            <a:ext cx="3008313" cy="2982913"/>
          </a:xfrm>
        </p:spPr>
        <p:txBody>
          <a:bodyPr/>
          <a:lstStyle/>
          <a:p>
            <a:pPr algn="ctr" eaLnBrk="1" hangingPunct="1"/>
            <a:r>
              <a:rPr lang="fa-IR" sz="3200" smtClean="0">
                <a:solidFill>
                  <a:srgbClr val="FF0000"/>
                </a:solidFill>
              </a:rPr>
              <a:t>چرا به دریاچه ی خزر دریا می گویند؟</a:t>
            </a:r>
            <a:endParaRPr lang="en-US" sz="3200" smtClean="0">
              <a:solidFill>
                <a:srgbClr val="FF0000"/>
              </a:solidFill>
            </a:endParaRPr>
          </a:p>
          <a:p>
            <a:pPr eaLnBrk="1" hangingPunct="1"/>
            <a:endParaRPr lang="en-US" smtClean="0"/>
          </a:p>
        </p:txBody>
      </p:sp>
      <p:pic>
        <p:nvPicPr>
          <p:cNvPr id="5" name="Content Placeholder 4" descr="Caspian_Sea_2105-mm.gif"/>
          <p:cNvPicPr>
            <a:picLocks noGrp="1" noChangeAspect="1"/>
          </p:cNvPicPr>
          <p:nvPr>
            <p:ph idx="1"/>
          </p:nvPr>
        </p:nvPicPr>
        <p:blipFill>
          <a:blip r:embed="rId2"/>
          <a:srcRect/>
          <a:stretch>
            <a:fillRect/>
          </a:stretch>
        </p:blipFill>
        <p:spPr>
          <a:xfrm>
            <a:off x="3987800" y="471488"/>
            <a:ext cx="4286250" cy="54578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8938" y="214313"/>
            <a:ext cx="3008312" cy="1162050"/>
          </a:xfrm>
        </p:spPr>
        <p:txBody>
          <a:bodyPr/>
          <a:lstStyle/>
          <a:p>
            <a:pPr algn="ctr" eaLnBrk="1" hangingPunct="1"/>
            <a:r>
              <a:rPr lang="fa-IR" sz="4400" smtClean="0">
                <a:solidFill>
                  <a:srgbClr val="00B050"/>
                </a:solidFill>
                <a:latin typeface="Adobe Arabic"/>
              </a:rPr>
              <a:t>تنگه ی هرمز</a:t>
            </a:r>
            <a:r>
              <a:rPr lang="fa-IR" smtClean="0">
                <a:solidFill>
                  <a:srgbClr val="00B050"/>
                </a:solidFill>
                <a:latin typeface="Book Antiqua" pitchFamily="18" charset="0"/>
              </a:rPr>
              <a:t/>
            </a:r>
            <a:br>
              <a:rPr lang="fa-IR" smtClean="0">
                <a:solidFill>
                  <a:srgbClr val="00B050"/>
                </a:solidFill>
                <a:latin typeface="Book Antiqua" pitchFamily="18" charset="0"/>
              </a:rPr>
            </a:br>
            <a:endParaRPr lang="en-US" smtClean="0"/>
          </a:p>
        </p:txBody>
      </p:sp>
      <p:sp>
        <p:nvSpPr>
          <p:cNvPr id="4" name="Text Placeholder 3"/>
          <p:cNvSpPr>
            <a:spLocks noGrp="1"/>
          </p:cNvSpPr>
          <p:nvPr>
            <p:ph type="body" sz="half" idx="2"/>
          </p:nvPr>
        </p:nvSpPr>
        <p:spPr>
          <a:xfrm>
            <a:off x="571500" y="1435100"/>
            <a:ext cx="2571750" cy="4691063"/>
          </a:xfrm>
        </p:spPr>
        <p:txBody>
          <a:bodyPr rtlCol="0">
            <a:normAutofit/>
          </a:bodyPr>
          <a:lstStyle/>
          <a:p>
            <a:pPr algn="ctr" eaLnBrk="1" fontAlgn="auto" hangingPunct="1">
              <a:spcAft>
                <a:spcPts val="0"/>
              </a:spcAft>
              <a:defRPr/>
            </a:pPr>
            <a:r>
              <a:rPr lang="fa-IR" sz="2400" b="1" dirty="0" smtClean="0">
                <a:solidFill>
                  <a:schemeClr val="accent6">
                    <a:lumMod val="50000"/>
                  </a:schemeClr>
                </a:solidFill>
                <a:latin typeface="Adobe Arabic" pitchFamily="18" charset="-78"/>
                <a:cs typeface="Adobe Arabic" pitchFamily="18" charset="-78"/>
              </a:rPr>
              <a:t>به آبراهه ای که دو دریا را به هم وصل می کند تنگه می گویند.</a:t>
            </a:r>
          </a:p>
          <a:p>
            <a:pPr algn="ctr" eaLnBrk="1" fontAlgn="auto" hangingPunct="1">
              <a:spcAft>
                <a:spcPts val="0"/>
              </a:spcAft>
              <a:defRPr/>
            </a:pPr>
            <a:endParaRPr lang="fa-IR" sz="2400" b="1" dirty="0" smtClean="0">
              <a:solidFill>
                <a:schemeClr val="accent6">
                  <a:lumMod val="50000"/>
                </a:schemeClr>
              </a:solidFill>
              <a:latin typeface="Adobe Arabic" pitchFamily="18" charset="-78"/>
              <a:cs typeface="Adobe Arabic" pitchFamily="18" charset="-78"/>
            </a:endParaRPr>
          </a:p>
          <a:p>
            <a:pPr algn="ctr" eaLnBrk="1" fontAlgn="auto" hangingPunct="1">
              <a:spcAft>
                <a:spcPts val="0"/>
              </a:spcAft>
              <a:defRPr/>
            </a:pPr>
            <a:r>
              <a:rPr lang="fa-IR" sz="2400" b="1" dirty="0" smtClean="0">
                <a:solidFill>
                  <a:schemeClr val="accent6">
                    <a:lumMod val="50000"/>
                  </a:schemeClr>
                </a:solidFill>
                <a:latin typeface="Adobe Arabic" pitchFamily="18" charset="-78"/>
                <a:cs typeface="Adobe Arabic" pitchFamily="18" charset="-78"/>
              </a:rPr>
              <a:t>تنگه ی هرمز یکی از مهم ترین گذرگاه های ارتباطی آبی جهان است که خلیج فارس و دریای عمان را به هم وصل  می کند</a:t>
            </a:r>
            <a:r>
              <a:rPr lang="fa-IR" b="1" dirty="0" smtClean="0">
                <a:solidFill>
                  <a:schemeClr val="accent1">
                    <a:lumMod val="60000"/>
                    <a:lumOff val="40000"/>
                  </a:schemeClr>
                </a:solidFill>
                <a:latin typeface="Adobe Arabic" pitchFamily="18" charset="-78"/>
                <a:cs typeface="Adobe Arabic" pitchFamily="18" charset="-78"/>
              </a:rPr>
              <a:t>.</a:t>
            </a:r>
          </a:p>
          <a:p>
            <a:pPr eaLnBrk="1" fontAlgn="auto" hangingPunct="1">
              <a:spcAft>
                <a:spcPts val="0"/>
              </a:spcAft>
              <a:defRPr/>
            </a:pPr>
            <a:endParaRPr lang="en-US" dirty="0" smtClean="0"/>
          </a:p>
        </p:txBody>
      </p:sp>
      <p:pic>
        <p:nvPicPr>
          <p:cNvPr id="5" name="Content Placeholder 4"/>
          <p:cNvPicPr>
            <a:picLocks noGrp="1" noChangeAspect="1"/>
          </p:cNvPicPr>
          <p:nvPr>
            <p:ph idx="1"/>
          </p:nvPr>
        </p:nvPicPr>
        <p:blipFill rotWithShape="1">
          <a:blip r:embed="rId2">
            <a:extLst/>
          </a:blip>
          <a:srcRect l="11639" t="6204" r="11639" b="16092"/>
          <a:stretch/>
        </p:blipFill>
        <p:spPr>
          <a:xfrm>
            <a:off x="3071802" y="1428736"/>
            <a:ext cx="5857884" cy="4643470"/>
          </a:xfrm>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3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4">
                                            <p:txEl>
                                              <p:pRg st="2" end="2"/>
                                            </p:txEl>
                                          </p:spTgt>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3000"/>
                                        <p:tgtEl>
                                          <p:spTgt spid="5"/>
                                        </p:tgtEl>
                                      </p:cBhvr>
                                    </p:animEffect>
                                    <p:anim calcmode="lin" valueType="num">
                                      <p:cBhvr>
                                        <p:cTn id="30" dur="3000" fill="hold"/>
                                        <p:tgtEl>
                                          <p:spTgt spid="5"/>
                                        </p:tgtEl>
                                        <p:attrNameLst>
                                          <p:attrName>ppt_x</p:attrName>
                                        </p:attrNameLst>
                                      </p:cBhvr>
                                      <p:tavLst>
                                        <p:tav tm="0">
                                          <p:val>
                                            <p:strVal val="#ppt_x"/>
                                          </p:val>
                                        </p:tav>
                                        <p:tav tm="100000">
                                          <p:val>
                                            <p:strVal val="#ppt_x"/>
                                          </p:val>
                                        </p:tav>
                                      </p:tavLst>
                                    </p:anim>
                                    <p:anim calcmode="lin" valueType="num">
                                      <p:cBhvr>
                                        <p:cTn id="31" dur="3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US" smtClean="0"/>
          </a:p>
        </p:txBody>
      </p:sp>
      <p:sp>
        <p:nvSpPr>
          <p:cNvPr id="22531" name="Content Placeholder 2"/>
          <p:cNvSpPr>
            <a:spLocks noGrp="1"/>
          </p:cNvSpPr>
          <p:nvPr>
            <p:ph idx="1"/>
          </p:nvPr>
        </p:nvSpPr>
        <p:spPr/>
        <p:txBody>
          <a:bodyPr/>
          <a:lstStyle/>
          <a:p>
            <a:pPr eaLnBrk="1" hangingPunct="1"/>
            <a:endParaRPr lang="en-US" smtClean="0"/>
          </a:p>
        </p:txBody>
      </p:sp>
      <p:sp>
        <p:nvSpPr>
          <p:cNvPr id="22532" name="Text Placeholder 3"/>
          <p:cNvSpPr>
            <a:spLocks noGrp="1"/>
          </p:cNvSpPr>
          <p:nvPr>
            <p:ph type="body" sz="half" idx="2"/>
          </p:nvPr>
        </p:nvSpPr>
        <p:spPr/>
        <p:txBody>
          <a:bodyPr/>
          <a:lstStyle/>
          <a:p>
            <a:pPr eaLnBrk="1" hangingPunct="1"/>
            <a:endParaRPr lang="en-US" smtClean="0"/>
          </a:p>
        </p:txBody>
      </p:sp>
      <p:pic>
        <p:nvPicPr>
          <p:cNvPr id="22533" name="Picture 2"/>
          <p:cNvPicPr>
            <a:picLocks noChangeAspect="1" noChangeArrowheads="1"/>
          </p:cNvPicPr>
          <p:nvPr/>
        </p:nvPicPr>
        <p:blipFill>
          <a:blip r:embed="rId2"/>
          <a:srcRect/>
          <a:stretch>
            <a:fillRect/>
          </a:stretch>
        </p:blipFill>
        <p:spPr bwMode="auto">
          <a:xfrm>
            <a:off x="-928688" y="0"/>
            <a:ext cx="10072688" cy="6858000"/>
          </a:xfrm>
          <a:prstGeom prst="rect">
            <a:avLst/>
          </a:prstGeom>
          <a:noFill/>
          <a:ln w="9525">
            <a:noFill/>
            <a:miter lim="800000"/>
            <a:headEnd/>
            <a:tailEnd/>
          </a:ln>
        </p:spPr>
      </p:pic>
      <p:sp>
        <p:nvSpPr>
          <p:cNvPr id="6" name="TextBox 5"/>
          <p:cNvSpPr txBox="1">
            <a:spLocks noChangeArrowheads="1"/>
          </p:cNvSpPr>
          <p:nvPr/>
        </p:nvSpPr>
        <p:spPr bwMode="auto">
          <a:xfrm>
            <a:off x="3071813" y="500063"/>
            <a:ext cx="5214937" cy="584200"/>
          </a:xfrm>
          <a:prstGeom prst="rect">
            <a:avLst/>
          </a:prstGeom>
          <a:noFill/>
          <a:ln w="9525">
            <a:noFill/>
            <a:miter lim="800000"/>
            <a:headEnd/>
            <a:tailEnd/>
          </a:ln>
        </p:spPr>
        <p:txBody>
          <a:bodyPr>
            <a:spAutoFit/>
          </a:bodyPr>
          <a:lstStyle/>
          <a:p>
            <a:r>
              <a:rPr lang="fa-IR" sz="3200" b="1">
                <a:solidFill>
                  <a:srgbClr val="00B050"/>
                </a:solidFill>
                <a:latin typeface="Calibri" pitchFamily="34" charset="0"/>
              </a:rPr>
              <a:t>رودهایی که به خلیج فارس می ریزند</a:t>
            </a:r>
            <a:r>
              <a:rPr lang="fa-IR" sz="2400">
                <a:solidFill>
                  <a:srgbClr val="00B050"/>
                </a:solidFill>
                <a:latin typeface="Calibri" pitchFamily="34" charset="0"/>
              </a:rPr>
              <a:t>.</a:t>
            </a:r>
            <a:endParaRPr lang="en-US" sz="2400">
              <a:solidFill>
                <a:srgbClr val="00B05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mph" presetSubtype="0" grpId="1" nodeType="afterEffect">
                                  <p:stCondLst>
                                    <p:cond delay="0"/>
                                  </p:stCondLst>
                                  <p:childTnLst>
                                    <p:set>
                                      <p:cBhvr override="childStyle">
                                        <p:cTn id="12" dur="indefinite"/>
                                        <p:tgtEl>
                                          <p:spTgt spid="6"/>
                                        </p:tgtEl>
                                        <p:attrNameLst>
                                          <p:attrName>style.fontFamily</p:attrName>
                                        </p:attrNameLst>
                                      </p:cBhvr>
                                      <p:to>
                                        <p:strVal val="Times New Roman"/>
                                      </p:to>
                                    </p:set>
                                  </p:childTnLst>
                                </p:cTn>
                              </p:par>
                            </p:childTnLst>
                          </p:cTn>
                        </p:par>
                        <p:par>
                          <p:cTn id="13" fill="hold">
                            <p:stCondLst>
                              <p:cond delay="1000"/>
                            </p:stCondLst>
                            <p:childTnLst>
                              <p:par>
                                <p:cTn id="14" presetID="2" presetClass="exit" presetSubtype="4" fill="hold" grpId="2" nodeType="afterEffect">
                                  <p:stCondLst>
                                    <p:cond delay="0"/>
                                  </p:stCondLst>
                                  <p:childTnLst>
                                    <p:anim calcmode="lin" valueType="num">
                                      <p:cBhvr additive="base">
                                        <p:cTn id="15" dur="3000"/>
                                        <p:tgtEl>
                                          <p:spTgt spid="6"/>
                                        </p:tgtEl>
                                        <p:attrNameLst>
                                          <p:attrName>ppt_x</p:attrName>
                                        </p:attrNameLst>
                                      </p:cBhvr>
                                      <p:tavLst>
                                        <p:tav tm="0">
                                          <p:val>
                                            <p:strVal val="ppt_x"/>
                                          </p:val>
                                        </p:tav>
                                        <p:tav tm="100000">
                                          <p:val>
                                            <p:strVal val="ppt_x"/>
                                          </p:val>
                                        </p:tav>
                                      </p:tavLst>
                                    </p:anim>
                                    <p:anim calcmode="lin" valueType="num">
                                      <p:cBhvr additive="base">
                                        <p:cTn id="16" dur="3000"/>
                                        <p:tgtEl>
                                          <p:spTgt spid="6"/>
                                        </p:tgtEl>
                                        <p:attrNameLst>
                                          <p:attrName>ppt_y</p:attrName>
                                        </p:attrNameLst>
                                      </p:cBhvr>
                                      <p:tavLst>
                                        <p:tav tm="0">
                                          <p:val>
                                            <p:strVal val="ppt_y"/>
                                          </p:val>
                                        </p:tav>
                                        <p:tav tm="100000">
                                          <p:val>
                                            <p:strVal val="1+ppt_h/2"/>
                                          </p:val>
                                        </p:tav>
                                      </p:tavLst>
                                    </p:anim>
                                    <p:set>
                                      <p:cBhvr>
                                        <p:cTn id="17" dur="1" fill="hold">
                                          <p:stCondLst>
                                            <p:cond delay="2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971800" y="549275"/>
            <a:ext cx="3617913" cy="522288"/>
          </a:xfrm>
          <a:prstGeom prst="rect">
            <a:avLst/>
          </a:prstGeom>
          <a:noFill/>
          <a:ln w="9525">
            <a:noFill/>
            <a:miter lim="800000"/>
            <a:headEnd/>
            <a:tailEnd/>
          </a:ln>
        </p:spPr>
        <p:txBody>
          <a:bodyPr wrap="none">
            <a:spAutoFit/>
          </a:bodyPr>
          <a:lstStyle/>
          <a:p>
            <a:pPr algn="r" rtl="1"/>
            <a:r>
              <a:rPr lang="fa-IR" sz="2800" b="1">
                <a:solidFill>
                  <a:srgbClr val="0070C0"/>
                </a:solidFill>
                <a:latin typeface="Adobe Arabic"/>
                <a:cs typeface="Times New Roman" pitchFamily="18" charset="0"/>
              </a:rPr>
              <a:t>کشورهای اطراف خلیج فارس</a:t>
            </a:r>
            <a:endParaRPr lang="fa-IR" sz="2800" b="1">
              <a:solidFill>
                <a:srgbClr val="0070C0"/>
              </a:solidFill>
              <a:latin typeface="Book Antiqua" pitchFamily="18" charset="0"/>
              <a:cs typeface="Times New Roman" pitchFamily="18" charset="0"/>
            </a:endParaRPr>
          </a:p>
        </p:txBody>
      </p:sp>
      <p:pic>
        <p:nvPicPr>
          <p:cNvPr id="3" name="Picture 3"/>
          <p:cNvPicPr>
            <a:picLocks noChangeAspect="1"/>
          </p:cNvPicPr>
          <p:nvPr/>
        </p:nvPicPr>
        <p:blipFill>
          <a:blip r:embed="rId3"/>
          <a:srcRect/>
          <a:stretch>
            <a:fillRect/>
          </a:stretch>
        </p:blipFill>
        <p:spPr bwMode="auto">
          <a:xfrm>
            <a:off x="428625" y="1196975"/>
            <a:ext cx="8072438" cy="5375275"/>
          </a:xfrm>
          <a:prstGeom prst="rect">
            <a:avLst/>
          </a:prstGeom>
          <a:noFill/>
          <a:ln w="9525">
            <a:noFill/>
            <a:miter lim="800000"/>
            <a:headEnd/>
            <a:tailEnd/>
          </a:ln>
        </p:spPr>
      </p:pic>
    </p:spTree>
    <p:custDataLst>
      <p:tags r:id="rId1"/>
    </p:custDataLst>
  </p:cSld>
  <p:clrMapOvr>
    <a:masterClrMapping/>
  </p:clrMapOvr>
  <p:transition spd="slow" advTm="86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3000"/>
                                        <p:tgtEl>
                                          <p:spTgt spid="3"/>
                                        </p:tgtEl>
                                      </p:cBhvr>
                                    </p:animEffect>
                                    <p:anim calcmode="lin" valueType="num">
                                      <p:cBhvr>
                                        <p:cTn id="16" dur="3000" fill="hold"/>
                                        <p:tgtEl>
                                          <p:spTgt spid="3"/>
                                        </p:tgtEl>
                                        <p:attrNameLst>
                                          <p:attrName>ppt_x</p:attrName>
                                        </p:attrNameLst>
                                      </p:cBhvr>
                                      <p:tavLst>
                                        <p:tav tm="0">
                                          <p:val>
                                            <p:strVal val="#ppt_x"/>
                                          </p:val>
                                        </p:tav>
                                        <p:tav tm="100000">
                                          <p:val>
                                            <p:strVal val="#ppt_x"/>
                                          </p:val>
                                        </p:tav>
                                      </p:tavLst>
                                    </p:anim>
                                    <p:anim calcmode="lin" valueType="num">
                                      <p:cBhvr>
                                        <p:cTn id="17" dur="3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0" y="428625"/>
            <a:ext cx="5486400" cy="428625"/>
          </a:xfrm>
        </p:spPr>
        <p:txBody>
          <a:bodyPr rtlCol="0">
            <a:normAutofit fontScale="90000"/>
          </a:bodyPr>
          <a:lstStyle/>
          <a:p>
            <a:pPr algn="ctr" eaLnBrk="1" fontAlgn="auto" hangingPunct="1">
              <a:spcAft>
                <a:spcPts val="0"/>
              </a:spcAft>
              <a:defRPr/>
            </a:pPr>
            <a:r>
              <a:rPr lang="fa-IR" dirty="0" smtClean="0"/>
              <a:t>ا</a:t>
            </a:r>
            <a:r>
              <a:rPr lang="fa-IR" sz="2400" dirty="0" smtClean="0"/>
              <a:t>رزشیابی پایانی</a:t>
            </a:r>
            <a:endParaRPr lang="en-US" dirty="0" smtClean="0"/>
          </a:p>
        </p:txBody>
      </p:sp>
      <p:sp>
        <p:nvSpPr>
          <p:cNvPr id="4" name="Text Placeholder 3"/>
          <p:cNvSpPr>
            <a:spLocks noGrp="1"/>
          </p:cNvSpPr>
          <p:nvPr>
            <p:ph type="body" sz="half" idx="2"/>
          </p:nvPr>
        </p:nvSpPr>
        <p:spPr>
          <a:xfrm>
            <a:off x="500063" y="1071563"/>
            <a:ext cx="8358187" cy="1143000"/>
          </a:xfrm>
        </p:spPr>
        <p:txBody>
          <a:bodyPr rtlCol="0">
            <a:normAutofit fontScale="92500" lnSpcReduction="10000"/>
          </a:bodyPr>
          <a:lstStyle/>
          <a:p>
            <a:pPr algn="r" rtl="1" eaLnBrk="1" fontAlgn="auto" hangingPunct="1">
              <a:spcAft>
                <a:spcPts val="0"/>
              </a:spcAft>
              <a:defRPr/>
            </a:pPr>
            <a:r>
              <a:rPr lang="fa-IR" sz="2300" b="1" dirty="0" smtClean="0">
                <a:solidFill>
                  <a:schemeClr val="accent6">
                    <a:lumMod val="50000"/>
                  </a:schemeClr>
                </a:solidFill>
                <a:latin typeface="Adobe Arabic"/>
                <a:cs typeface="Times New Roman" pitchFamily="18" charset="0"/>
              </a:rPr>
              <a:t>گزینه صحیح را انتخاب کنید .</a:t>
            </a:r>
          </a:p>
          <a:p>
            <a:pPr algn="r" rtl="1" eaLnBrk="1" fontAlgn="auto" hangingPunct="1">
              <a:spcAft>
                <a:spcPts val="0"/>
              </a:spcAft>
              <a:defRPr/>
            </a:pPr>
            <a:r>
              <a:rPr lang="fa-IR" sz="2300" b="1" dirty="0" smtClean="0">
                <a:solidFill>
                  <a:schemeClr val="accent6">
                    <a:lumMod val="50000"/>
                  </a:schemeClr>
                </a:solidFill>
                <a:latin typeface="Adobe Arabic"/>
                <a:cs typeface="Times New Roman" pitchFamily="18" charset="0"/>
              </a:rPr>
              <a:t>1- کدامیک از جزیره های ایرانی زیر  بزرگتر ین جزیره ی خلیج فارس است ؟</a:t>
            </a:r>
          </a:p>
          <a:p>
            <a:pPr algn="r" rtl="1" eaLnBrk="1" fontAlgn="auto" hangingPunct="1">
              <a:spcAft>
                <a:spcPts val="0"/>
              </a:spcAft>
              <a:defRPr/>
            </a:pPr>
            <a:r>
              <a:rPr lang="fa-IR" sz="2300" b="1" dirty="0" smtClean="0">
                <a:solidFill>
                  <a:schemeClr val="accent6">
                    <a:lumMod val="50000"/>
                  </a:schemeClr>
                </a:solidFill>
                <a:latin typeface="Adobe Arabic"/>
                <a:cs typeface="Times New Roman" pitchFamily="18" charset="0"/>
              </a:rPr>
              <a:t> الف) کیش      ب) ابوموسی     ج) قشم         د) تنب بزرگ </a:t>
            </a:r>
          </a:p>
          <a:p>
            <a:pPr eaLnBrk="1" fontAlgn="auto" hangingPunct="1">
              <a:spcAft>
                <a:spcPts val="0"/>
              </a:spcAft>
              <a:defRPr/>
            </a:pPr>
            <a:endParaRPr lang="en-US" dirty="0" smtClean="0"/>
          </a:p>
        </p:txBody>
      </p:sp>
      <p:sp>
        <p:nvSpPr>
          <p:cNvPr id="5" name="TextBox 4"/>
          <p:cNvSpPr txBox="1">
            <a:spLocks noChangeArrowheads="1"/>
          </p:cNvSpPr>
          <p:nvPr/>
        </p:nvSpPr>
        <p:spPr bwMode="auto">
          <a:xfrm>
            <a:off x="428625" y="2357438"/>
            <a:ext cx="8429625" cy="1323975"/>
          </a:xfrm>
          <a:prstGeom prst="rect">
            <a:avLst/>
          </a:prstGeom>
          <a:noFill/>
          <a:ln w="9525">
            <a:noFill/>
            <a:miter lim="800000"/>
            <a:headEnd/>
            <a:tailEnd/>
          </a:ln>
        </p:spPr>
        <p:txBody>
          <a:bodyPr>
            <a:spAutoFit/>
          </a:bodyPr>
          <a:lstStyle/>
          <a:p>
            <a:pPr algn="r" rtl="1"/>
            <a:r>
              <a:rPr lang="fa-IR" sz="2000" b="1">
                <a:latin typeface="Adobe Arabic"/>
                <a:ea typeface="Adobe Arabic"/>
                <a:cs typeface="Adobe Arabic"/>
              </a:rPr>
              <a:t>عبارت صحیح یا غلط را مشخص کنید.</a:t>
            </a:r>
          </a:p>
          <a:p>
            <a:pPr algn="r" rtl="1"/>
            <a:r>
              <a:rPr lang="fa-IR" sz="2000" b="1">
                <a:latin typeface="Adobe Arabic"/>
                <a:ea typeface="Adobe Arabic"/>
                <a:cs typeface="Adobe Arabic"/>
              </a:rPr>
              <a:t>1- خور موسی در کناره ی دریای عمان واقع است .                    صحیح            غلط  </a:t>
            </a:r>
          </a:p>
          <a:p>
            <a:pPr algn="r" rtl="1"/>
            <a:r>
              <a:rPr lang="fa-IR" sz="2000" b="1">
                <a:latin typeface="Adobe Arabic"/>
                <a:ea typeface="Adobe Arabic"/>
                <a:cs typeface="Adobe Arabic"/>
              </a:rPr>
              <a:t>2- بندر چا بهار در کناره ی خلیج فارس واقع است .                  صحیح            غلط</a:t>
            </a:r>
          </a:p>
          <a:p>
            <a:pPr algn="r" rtl="1"/>
            <a:r>
              <a:rPr lang="fa-IR" sz="2000" b="1">
                <a:latin typeface="Adobe Arabic"/>
                <a:ea typeface="Adobe Arabic"/>
                <a:cs typeface="Adobe Arabic"/>
              </a:rPr>
              <a:t>3- دریای عمان از خلیج فارس عمیق تر است .                          صحیح            غلط</a:t>
            </a:r>
          </a:p>
        </p:txBody>
      </p:sp>
      <p:sp>
        <p:nvSpPr>
          <p:cNvPr id="6" name="TextBox 5"/>
          <p:cNvSpPr txBox="1"/>
          <p:nvPr/>
        </p:nvSpPr>
        <p:spPr>
          <a:xfrm>
            <a:off x="642938" y="3643313"/>
            <a:ext cx="8001000" cy="2954337"/>
          </a:xfrm>
          <a:prstGeom prst="rect">
            <a:avLst/>
          </a:prstGeom>
          <a:noFill/>
        </p:spPr>
        <p:txBody>
          <a:bodyPr>
            <a:spAutoFit/>
          </a:bodyPr>
          <a:lstStyle/>
          <a:p>
            <a:pPr algn="r" rtl="1" fontAlgn="auto">
              <a:spcBef>
                <a:spcPts val="0"/>
              </a:spcBef>
              <a:spcAft>
                <a:spcPts val="0"/>
              </a:spcAft>
              <a:defRPr/>
            </a:pPr>
            <a:r>
              <a:rPr lang="fa-IR" sz="2400" b="1" dirty="0">
                <a:solidFill>
                  <a:srgbClr val="FF0000"/>
                </a:solidFill>
                <a:latin typeface="Adobe Arabic"/>
                <a:ea typeface="Adobe Arabic"/>
                <a:cs typeface="Adobe Arabic"/>
              </a:rPr>
              <a:t>سوالات تشریحی</a:t>
            </a:r>
          </a:p>
          <a:p>
            <a:pPr algn="r" rtl="1" fontAlgn="auto">
              <a:spcBef>
                <a:spcPts val="0"/>
              </a:spcBef>
              <a:spcAft>
                <a:spcPts val="0"/>
              </a:spcAft>
              <a:defRPr/>
            </a:pPr>
            <a:r>
              <a:rPr lang="fa-IR" sz="2400" b="1" dirty="0">
                <a:solidFill>
                  <a:schemeClr val="accent1">
                    <a:lumMod val="50000"/>
                  </a:schemeClr>
                </a:solidFill>
                <a:latin typeface="Adobe Arabic"/>
                <a:ea typeface="Adobe Arabic"/>
                <a:cs typeface="Adobe Arabic"/>
              </a:rPr>
              <a:t>1.معنای هر یک از اصطلاحات زیر را بیان کنید</a:t>
            </a:r>
          </a:p>
          <a:p>
            <a:pPr algn="r" rtl="1" fontAlgn="auto">
              <a:spcBef>
                <a:spcPts val="0"/>
              </a:spcBef>
              <a:spcAft>
                <a:spcPts val="0"/>
              </a:spcAft>
              <a:defRPr/>
            </a:pPr>
            <a:r>
              <a:rPr lang="fa-IR" sz="2400" b="1" dirty="0">
                <a:solidFill>
                  <a:schemeClr val="accent1">
                    <a:lumMod val="50000"/>
                  </a:schemeClr>
                </a:solidFill>
                <a:latin typeface="Adobe Arabic"/>
                <a:ea typeface="Adobe Arabic"/>
                <a:cs typeface="Adobe Arabic"/>
              </a:rPr>
              <a:t>خلیج                                     خور                            تنگه</a:t>
            </a:r>
          </a:p>
          <a:p>
            <a:pPr algn="r" rtl="1" fontAlgn="auto">
              <a:spcBef>
                <a:spcPts val="0"/>
              </a:spcBef>
              <a:spcAft>
                <a:spcPts val="0"/>
              </a:spcAft>
              <a:defRPr/>
            </a:pPr>
            <a:r>
              <a:rPr lang="fa-IR" sz="2400" b="1" dirty="0">
                <a:solidFill>
                  <a:schemeClr val="accent1">
                    <a:lumMod val="50000"/>
                  </a:schemeClr>
                </a:solidFill>
                <a:latin typeface="Adobe Arabic"/>
                <a:ea typeface="Adobe Arabic"/>
                <a:cs typeface="Adobe Arabic"/>
              </a:rPr>
              <a:t>2.نام چهار کشور در اطراف خلیج فارس را بگویید.</a:t>
            </a:r>
          </a:p>
          <a:p>
            <a:pPr algn="r" rtl="1" fontAlgn="auto">
              <a:spcBef>
                <a:spcPts val="0"/>
              </a:spcBef>
              <a:spcAft>
                <a:spcPts val="0"/>
              </a:spcAft>
              <a:defRPr/>
            </a:pPr>
            <a:r>
              <a:rPr lang="fa-IR" sz="2400" b="1" dirty="0">
                <a:solidFill>
                  <a:schemeClr val="accent1">
                    <a:lumMod val="50000"/>
                  </a:schemeClr>
                </a:solidFill>
                <a:latin typeface="Adobe Arabic"/>
                <a:ea typeface="Adobe Arabic"/>
                <a:cs typeface="Adobe Arabic"/>
              </a:rPr>
              <a:t>3.چرا شوری آب خلیج فارس از دریای عمان بیشتر است؟</a:t>
            </a:r>
          </a:p>
          <a:p>
            <a:pPr algn="r" rtl="1" fontAlgn="auto">
              <a:spcBef>
                <a:spcPts val="0"/>
              </a:spcBef>
              <a:spcAft>
                <a:spcPts val="0"/>
              </a:spcAft>
              <a:defRPr/>
            </a:pPr>
            <a:r>
              <a:rPr lang="fa-IR" sz="2400" b="1" dirty="0">
                <a:solidFill>
                  <a:schemeClr val="accent1">
                    <a:lumMod val="50000"/>
                  </a:schemeClr>
                </a:solidFill>
                <a:latin typeface="Adobe Arabic"/>
                <a:ea typeface="Adobe Arabic"/>
                <a:cs typeface="Adobe Arabic"/>
              </a:rPr>
              <a:t> 4 .چقدر برای خلیج فارس به عنوان بخشی ازهویت ملّی خود ارزش قائل هستی و برای حفاظت از آن چه می کنی؟</a:t>
            </a:r>
          </a:p>
          <a:p>
            <a:pPr fontAlgn="auto">
              <a:spcBef>
                <a:spcPts val="0"/>
              </a:spcBef>
              <a:spcAft>
                <a:spcPts val="0"/>
              </a:spcAft>
              <a:defRPr/>
            </a:pPr>
            <a:endParaRPr lang="en-US" dirty="0">
              <a:latin typeface="+mn-lt"/>
              <a:cs typeface="+mn-cs"/>
            </a:endParaRPr>
          </a:p>
        </p:txBody>
      </p:sp>
      <p:pic>
        <p:nvPicPr>
          <p:cNvPr id="7" name="Picture 3" descr="D:\Documents and Settings\Administrator\Desktop\sakine\پوشه درست کردن نرمافزار\gif\pichak_net-20.gif"/>
          <p:cNvPicPr>
            <a:picLocks noChangeAspect="1" noChangeArrowheads="1" noCrop="1"/>
          </p:cNvPicPr>
          <p:nvPr/>
        </p:nvPicPr>
        <p:blipFill>
          <a:blip r:embed="rId2"/>
          <a:srcRect/>
          <a:stretch>
            <a:fillRect/>
          </a:stretch>
        </p:blipFill>
        <p:spPr bwMode="auto">
          <a:xfrm rot="5400000">
            <a:off x="-2489994" y="2704307"/>
            <a:ext cx="6551613"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8" dur="1000" fill="hold"/>
                                        <p:tgtEl>
                                          <p:spTgt spid="2"/>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4">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 calcmode="lin" valueType="num">
                                      <p:cBhvr additive="base">
                                        <p:cTn id="41" dur="3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2" dur="3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 calcmode="lin" valueType="num">
                                      <p:cBhvr additive="base">
                                        <p:cTn id="46" dur="3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7" dur="3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 calcmode="lin" valueType="num">
                                      <p:cBhvr additive="base">
                                        <p:cTn id="5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4" fill="hold" nodeType="after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anim calcmode="lin" valueType="num">
                                      <p:cBhvr additive="base">
                                        <p:cTn id="5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
                                            <p:txEl>
                                              <p:pRg st="2" end="2"/>
                                            </p:txEl>
                                          </p:spTgt>
                                        </p:tgtEl>
                                        <p:attrNameLst>
                                          <p:attrName>style.visibility</p:attrName>
                                        </p:attrNameLst>
                                      </p:cBhvr>
                                      <p:to>
                                        <p:strVal val="visible"/>
                                      </p:to>
                                    </p:set>
                                    <p:anim calcmode="lin" valueType="num">
                                      <p:cBhvr additive="base">
                                        <p:cTn id="6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5">
                                            <p:txEl>
                                              <p:pRg st="3" end="3"/>
                                            </p:txEl>
                                          </p:spTgt>
                                        </p:tgtEl>
                                        <p:attrNameLst>
                                          <p:attrName>style.visibility</p:attrName>
                                        </p:attrNameLst>
                                      </p:cBhvr>
                                      <p:to>
                                        <p:strVal val="visible"/>
                                      </p:to>
                                    </p:set>
                                    <p:anim calcmode="lin" valueType="num">
                                      <p:cBhvr additive="base">
                                        <p:cTn id="6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6">
                                            <p:txEl>
                                              <p:pRg st="0" end="0"/>
                                            </p:txEl>
                                          </p:spTgt>
                                        </p:tgtEl>
                                        <p:attrNameLst>
                                          <p:attrName>style.visibility</p:attrName>
                                        </p:attrNameLst>
                                      </p:cBhvr>
                                      <p:to>
                                        <p:strVal val="visible"/>
                                      </p:to>
                                    </p:set>
                                    <p:anim calcmode="lin" valueType="num">
                                      <p:cBhvr additive="base">
                                        <p:cTn id="7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
                                            <p:txEl>
                                              <p:pRg st="0" end="0"/>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6">
                                            <p:txEl>
                                              <p:pRg st="1" end="1"/>
                                            </p:txEl>
                                          </p:spTgt>
                                        </p:tgtEl>
                                        <p:attrNameLst>
                                          <p:attrName>style.visibility</p:attrName>
                                        </p:attrNameLst>
                                      </p:cBhvr>
                                      <p:to>
                                        <p:strVal val="visible"/>
                                      </p:to>
                                    </p:set>
                                    <p:anim calcmode="lin" valueType="num">
                                      <p:cBhvr additive="base">
                                        <p:cTn id="7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1" end="1"/>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6">
                                            <p:txEl>
                                              <p:pRg st="2" end="2"/>
                                            </p:txEl>
                                          </p:spTgt>
                                        </p:tgtEl>
                                        <p:attrNameLst>
                                          <p:attrName>style.visibility</p:attrName>
                                        </p:attrNameLst>
                                      </p:cBhvr>
                                      <p:to>
                                        <p:strVal val="visible"/>
                                      </p:to>
                                    </p:set>
                                    <p:anim calcmode="lin" valueType="num">
                                      <p:cBhvr additive="base">
                                        <p:cTn id="8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6">
                                            <p:txEl>
                                              <p:pRg st="3" end="3"/>
                                            </p:txEl>
                                          </p:spTgt>
                                        </p:tgtEl>
                                        <p:attrNameLst>
                                          <p:attrName>style.visibility</p:attrName>
                                        </p:attrNameLst>
                                      </p:cBhvr>
                                      <p:to>
                                        <p:strVal val="visible"/>
                                      </p:to>
                                    </p:set>
                                    <p:anim calcmode="lin" valueType="num">
                                      <p:cBhvr additive="base">
                                        <p:cTn id="8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6">
                                            <p:txEl>
                                              <p:pRg st="4" end="4"/>
                                            </p:txEl>
                                          </p:spTgt>
                                        </p:tgtEl>
                                        <p:attrNameLst>
                                          <p:attrName>style.visibility</p:attrName>
                                        </p:attrNameLst>
                                      </p:cBhvr>
                                      <p:to>
                                        <p:strVal val="visible"/>
                                      </p:to>
                                    </p:set>
                                    <p:anim calcmode="lin" valueType="num">
                                      <p:cBhvr additive="base">
                                        <p:cTn id="9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6">
                                            <p:txEl>
                                              <p:pRg st="5" end="5"/>
                                            </p:txEl>
                                          </p:spTgt>
                                        </p:tgtEl>
                                        <p:attrNameLst>
                                          <p:attrName>style.visibility</p:attrName>
                                        </p:attrNameLst>
                                      </p:cBhvr>
                                      <p:to>
                                        <p:strVal val="visible"/>
                                      </p:to>
                                    </p:set>
                                    <p:anim calcmode="lin" valueType="num">
                                      <p:cBhvr additive="base">
                                        <p:cTn id="10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en-US" smtClean="0"/>
          </a:p>
        </p:txBody>
      </p:sp>
      <p:sp>
        <p:nvSpPr>
          <p:cNvPr id="4" name="Text Placeholder 3"/>
          <p:cNvSpPr>
            <a:spLocks noGrp="1"/>
          </p:cNvSpPr>
          <p:nvPr>
            <p:ph type="body" sz="half" idx="2"/>
          </p:nvPr>
        </p:nvSpPr>
        <p:spPr>
          <a:xfrm>
            <a:off x="457200" y="357166"/>
            <a:ext cx="3008313" cy="5643602"/>
          </a:xfrm>
        </p:spPr>
        <p:txBody>
          <a:bodyPr rtlCol="0">
            <a:normAutofit/>
          </a:bodyPr>
          <a:lstStyle/>
          <a:p>
            <a:pPr algn="ctr" rtl="1" eaLnBrk="1" fontAlgn="auto" hangingPunct="1">
              <a:spcBef>
                <a:spcPts val="0"/>
              </a:spcBef>
              <a:spcAft>
                <a:spcPts val="0"/>
              </a:spcAft>
              <a:defRPr/>
            </a:pPr>
            <a:r>
              <a:rPr lang="fa-IR" sz="5400" dirty="0">
                <a:ln w="18415" cmpd="sng">
                  <a:solidFill>
                    <a:srgbClr val="FFFFFF"/>
                  </a:solidFill>
                  <a:prstDash val="solid"/>
                </a:ln>
                <a:solidFill>
                  <a:srgbClr val="00CC00"/>
                </a:solidFill>
                <a:effectLst>
                  <a:glow rad="139700">
                    <a:schemeClr val="accent3">
                      <a:satMod val="175000"/>
                      <a:alpha val="40000"/>
                    </a:schemeClr>
                  </a:glow>
                  <a:outerShdw blurRad="63500" dir="3600000" algn="tl" rotWithShape="0">
                    <a:srgbClr val="000000">
                      <a:alpha val="70000"/>
                    </a:srgbClr>
                  </a:outerShdw>
                </a:effectLst>
                <a:cs typeface="2  Baran" pitchFamily="2" charset="-78"/>
              </a:rPr>
              <a:t>موفق باشید</a:t>
            </a:r>
            <a:r>
              <a:rPr lang="fa-IR" sz="5400" dirty="0">
                <a:ln w="18415" cmpd="sng">
                  <a:solidFill>
                    <a:srgbClr val="FFFFFF"/>
                  </a:solidFill>
                  <a:prstDash val="solid"/>
                </a:ln>
                <a:solidFill>
                  <a:srgbClr val="00CC00"/>
                </a:solidFill>
                <a:effectLst>
                  <a:glow rad="139700">
                    <a:schemeClr val="accent3">
                      <a:satMod val="175000"/>
                      <a:alpha val="40000"/>
                    </a:schemeClr>
                  </a:glow>
                  <a:outerShdw blurRad="63500" dir="3600000" algn="tl" rotWithShape="0">
                    <a:srgbClr val="000000">
                      <a:alpha val="70000"/>
                    </a:srgbClr>
                  </a:outerShdw>
                </a:effectLst>
                <a:cs typeface="2  Mitra" pitchFamily="2" charset="-78"/>
              </a:rPr>
              <a:t>.</a:t>
            </a:r>
          </a:p>
          <a:p>
            <a:pPr algn="ctr" rtl="1" eaLnBrk="1" fontAlgn="auto" hangingPunct="1">
              <a:spcBef>
                <a:spcPts val="0"/>
              </a:spcBef>
              <a:spcAft>
                <a:spcPts val="0"/>
              </a:spcAft>
              <a:defRPr/>
            </a:pPr>
            <a:endParaRPr lang="fa-IR" sz="5400" dirty="0">
              <a:ln w="18415" cmpd="sng">
                <a:solidFill>
                  <a:srgbClr val="FFFFFF"/>
                </a:solidFill>
                <a:prstDash val="solid"/>
              </a:ln>
              <a:solidFill>
                <a:srgbClr val="00CC00"/>
              </a:solidFill>
              <a:effectLst>
                <a:glow rad="139700">
                  <a:schemeClr val="accent3">
                    <a:satMod val="175000"/>
                    <a:alpha val="40000"/>
                  </a:schemeClr>
                </a:glow>
                <a:outerShdw blurRad="63500" dir="3600000" algn="tl" rotWithShape="0">
                  <a:srgbClr val="000000">
                    <a:alpha val="70000"/>
                  </a:srgbClr>
                </a:outerShdw>
              </a:effectLst>
              <a:cs typeface="2  Mitra" pitchFamily="2" charset="-78"/>
            </a:endParaRPr>
          </a:p>
          <a:p>
            <a:pPr algn="ctr" rtl="1" eaLnBrk="1" fontAlgn="auto" hangingPunct="1">
              <a:spcBef>
                <a:spcPts val="0"/>
              </a:spcBef>
              <a:spcAft>
                <a:spcPts val="0"/>
              </a:spcAft>
              <a:defRPr/>
            </a:pPr>
            <a:r>
              <a:rPr lang="fa-IR" sz="4400" b="1" dirty="0">
                <a:ln w="11430"/>
                <a:solidFill>
                  <a:schemeClr val="bg1"/>
                </a:solidFill>
                <a:effectLst>
                  <a:outerShdw blurRad="50800" dist="39000" dir="5460000" algn="tl">
                    <a:srgbClr val="000000">
                      <a:alpha val="38000"/>
                    </a:srgbClr>
                  </a:outerShdw>
                </a:effectLst>
              </a:rPr>
              <a:t>در پناه مهر یزدان</a:t>
            </a:r>
          </a:p>
          <a:p>
            <a:pPr algn="ctr" rtl="1" eaLnBrk="1" fontAlgn="auto" hangingPunct="1">
              <a:spcBef>
                <a:spcPts val="0"/>
              </a:spcBef>
              <a:spcAft>
                <a:spcPts val="0"/>
              </a:spcAft>
              <a:defRPr/>
            </a:pPr>
            <a:endParaRPr lang="fa-IR" sz="4400" b="1" dirty="0">
              <a:ln w="11430"/>
              <a:solidFill>
                <a:srgbClr val="FFFF00"/>
              </a:solidFill>
              <a:effectLst>
                <a:outerShdw blurRad="50800" dist="39000" dir="5460000" algn="tl">
                  <a:srgbClr val="000000">
                    <a:alpha val="38000"/>
                  </a:srgbClr>
                </a:outerShdw>
              </a:effectLst>
            </a:endParaRPr>
          </a:p>
          <a:p>
            <a:pPr algn="ctr" rtl="1" eaLnBrk="1" fontAlgn="auto" hangingPunct="1">
              <a:spcBef>
                <a:spcPts val="0"/>
              </a:spcBef>
              <a:spcAft>
                <a:spcPts val="0"/>
              </a:spcAft>
              <a:defRPr/>
            </a:pPr>
            <a:r>
              <a:rPr lang="fa-IR" sz="4000" b="1" dirty="0" smtClean="0">
                <a:ln w="11430"/>
                <a:solidFill>
                  <a:srgbClr val="FF0000"/>
                </a:solidFill>
                <a:effectLst>
                  <a:outerShdw blurRad="50800" dist="39000" dir="5460000" algn="tl">
                    <a:srgbClr val="000000">
                      <a:alpha val="38000"/>
                    </a:srgbClr>
                  </a:outerShdw>
                </a:effectLst>
              </a:rPr>
              <a:t>امیررضا جاودان</a:t>
            </a:r>
            <a:endParaRPr lang="en-US" sz="1200" dirty="0" smtClean="0"/>
          </a:p>
        </p:txBody>
      </p:sp>
      <p:pic>
        <p:nvPicPr>
          <p:cNvPr id="9" name="007.mp3">
            <a:hlinkClick r:id="" action="ppaction://media"/>
          </p:cNvPr>
          <p:cNvPicPr>
            <a:picLocks noGrp="1" noRot="1" noChangeAspect="1"/>
          </p:cNvPicPr>
          <p:nvPr>
            <p:ph idx="1"/>
            <a:audioFile r:link="rId1"/>
          </p:nvPr>
        </p:nvPicPr>
        <p:blipFill>
          <a:blip r:embed="rId3"/>
          <a:srcRect/>
          <a:stretch>
            <a:fillRect/>
          </a:stretch>
        </p:blipFill>
        <p:spPr>
          <a:xfrm>
            <a:off x="3692525" y="214313"/>
            <a:ext cx="4665663" cy="5500687"/>
          </a:xfrm>
        </p:spPr>
      </p:pic>
      <p:sp>
        <p:nvSpPr>
          <p:cNvPr id="25605" name="TextBox 9"/>
          <p:cNvSpPr txBox="1">
            <a:spLocks noChangeArrowheads="1"/>
          </p:cNvSpPr>
          <p:nvPr/>
        </p:nvSpPr>
        <p:spPr bwMode="auto">
          <a:xfrm>
            <a:off x="7286625" y="5000625"/>
            <a:ext cx="1071563" cy="369888"/>
          </a:xfrm>
          <a:prstGeom prst="rect">
            <a:avLst/>
          </a:prstGeom>
          <a:noFill/>
          <a:ln w="9525">
            <a:noFill/>
            <a:miter lim="800000"/>
            <a:headEnd/>
            <a:tailEnd/>
          </a:ln>
        </p:spPr>
        <p:txBody>
          <a:bodyPr>
            <a:spAutoFit/>
          </a:bodyPr>
          <a:lstStyle/>
          <a:p>
            <a:r>
              <a:rPr lang="fa-IR" b="1">
                <a:solidFill>
                  <a:schemeClr val="bg1"/>
                </a:solidFill>
                <a:latin typeface="Calibri" pitchFamily="34" charset="0"/>
              </a:rPr>
              <a:t>کلیک کنید</a:t>
            </a:r>
            <a:endParaRPr lang="en-US" b="1">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xEl>
                                              <p:pRg st="0" end="0"/>
                                            </p:txEl>
                                          </p:spTgt>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p:cTn id="18"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21"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4">
                                            <p:txEl>
                                              <p:pRg st="2" end="2"/>
                                            </p:txEl>
                                          </p:spTgt>
                                        </p:tgtEl>
                                      </p:cBhvr>
                                    </p:animEffect>
                                  </p:childTnLst>
                                </p:cTn>
                              </p:par>
                            </p:childTnLst>
                          </p:cTn>
                        </p:par>
                        <p:par>
                          <p:cTn id="26" fill="hold">
                            <p:stCondLst>
                              <p:cond delay="2000"/>
                            </p:stCondLst>
                            <p:childTnLst>
                              <p:par>
                                <p:cTn id="27" presetID="25" presetClass="entr" presetSubtype="0" fill="hold" nodeType="after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p:cTn id="29" dur="500" decel="50000" fill="hold">
                                          <p:stCondLst>
                                            <p:cond delay="0"/>
                                          </p:stCondLst>
                                        </p:cTn>
                                        <p:tgtEl>
                                          <p:spTgt spid="4">
                                            <p:txEl>
                                              <p:pRg st="4" end="4"/>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
                                            <p:txEl>
                                              <p:pRg st="4" end="4"/>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
                                            <p:txEl>
                                              <p:pRg st="4" end="4"/>
                                            </p:txEl>
                                          </p:spTgt>
                                        </p:tgtEl>
                                        <p:attrNameLst>
                                          <p:attrName>ppt_w</p:attrName>
                                        </p:attrNameLst>
                                      </p:cBhvr>
                                      <p:tavLst>
                                        <p:tav tm="0">
                                          <p:val>
                                            <p:strVal val="#ppt_w*.05"/>
                                          </p:val>
                                        </p:tav>
                                        <p:tav tm="100000">
                                          <p:val>
                                            <p:strVal val="#ppt_w"/>
                                          </p:val>
                                        </p:tav>
                                      </p:tavLst>
                                    </p:anim>
                                    <p:anim calcmode="lin" valueType="num">
                                      <p:cBhvr>
                                        <p:cTn id="32" dur="10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
                                            <p:txEl>
                                              <p:pRg st="4" end="4"/>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
                                            <p:txEl>
                                              <p:pRg st="4" end="4"/>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
                                            <p:txEl>
                                              <p:pRg st="4" end="4"/>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
                                            <p:txEl>
                                              <p:pRg st="4" end="4"/>
                                            </p:txEl>
                                          </p:spTgt>
                                        </p:tgtEl>
                                      </p:cBhvr>
                                    </p:animEffect>
                                  </p:childTnLst>
                                </p:cTn>
                              </p:par>
                              <p:par>
                                <p:cTn id="37" presetID="1" presetClass="mediacall" presetSubtype="0" fill="hold" nodeType="withEffect">
                                  <p:stCondLst>
                                    <p:cond delay="0"/>
                                  </p:stCondLst>
                                  <p:childTnLst>
                                    <p:cmd type="call" cmd="playFrom(0.0)">
                                      <p:cBhvr>
                                        <p:cTn id="38" dur="20041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9"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625" y="571500"/>
            <a:ext cx="4040188" cy="639763"/>
          </a:xfrm>
        </p:spPr>
        <p:txBody>
          <a:bodyPr rtlCol="0">
            <a:normAutofit fontScale="92500" lnSpcReduction="20000"/>
          </a:bodyPr>
          <a:lstStyle/>
          <a:p>
            <a:pPr algn="ctr" eaLnBrk="1" fontAlgn="auto" hangingPunct="1">
              <a:spcAft>
                <a:spcPts val="0"/>
              </a:spcAft>
              <a:defRPr/>
            </a:pPr>
            <a:r>
              <a:rPr lang="fa-IR" dirty="0" smtClean="0"/>
              <a:t>دریای خزر ایران را به کدام کشورها مربوط می سازد؟</a:t>
            </a:r>
            <a:endParaRPr lang="en-US" dirty="0" smtClean="0"/>
          </a:p>
        </p:txBody>
      </p:sp>
      <p:sp>
        <p:nvSpPr>
          <p:cNvPr id="5" name="Text Placeholder 4"/>
          <p:cNvSpPr>
            <a:spLocks noGrp="1"/>
          </p:cNvSpPr>
          <p:nvPr>
            <p:ph type="body" sz="quarter" idx="3"/>
          </p:nvPr>
        </p:nvSpPr>
        <p:spPr>
          <a:xfrm>
            <a:off x="4714875" y="571500"/>
            <a:ext cx="4429125" cy="639763"/>
          </a:xfrm>
        </p:spPr>
        <p:txBody>
          <a:bodyPr rtlCol="0">
            <a:normAutofit fontScale="92500"/>
          </a:bodyPr>
          <a:lstStyle/>
          <a:p>
            <a:pPr eaLnBrk="1" fontAlgn="auto" hangingPunct="1">
              <a:spcAft>
                <a:spcPts val="0"/>
              </a:spcAft>
              <a:defRPr/>
            </a:pPr>
            <a:r>
              <a:rPr lang="fa-IR" dirty="0" smtClean="0">
                <a:solidFill>
                  <a:schemeClr val="tx2"/>
                </a:solidFill>
              </a:rPr>
              <a:t>چند رود که به دریای خزر می ریزند؛نام ببرید.</a:t>
            </a:r>
            <a:endParaRPr lang="en-US" dirty="0" smtClean="0">
              <a:solidFill>
                <a:schemeClr val="tx2"/>
              </a:solidFill>
            </a:endParaRPr>
          </a:p>
          <a:p>
            <a:pPr eaLnBrk="1" fontAlgn="auto" hangingPunct="1">
              <a:spcAft>
                <a:spcPts val="0"/>
              </a:spcAft>
              <a:defRPr/>
            </a:pPr>
            <a:endParaRPr lang="en-US" dirty="0" smtClean="0"/>
          </a:p>
        </p:txBody>
      </p:sp>
      <p:pic>
        <p:nvPicPr>
          <p:cNvPr id="7" name="Content Placeholder 4" descr="caspian.jpg"/>
          <p:cNvPicPr>
            <a:picLocks noGrp="1" noChangeAspect="1"/>
          </p:cNvPicPr>
          <p:nvPr>
            <p:ph sz="quarter" idx="4"/>
          </p:nvPr>
        </p:nvPicPr>
        <p:blipFill>
          <a:blip r:embed="rId2"/>
          <a:srcRect/>
          <a:stretch>
            <a:fillRect/>
          </a:stretch>
        </p:blipFill>
        <p:spPr>
          <a:xfrm>
            <a:off x="4643438" y="1357313"/>
            <a:ext cx="4357687" cy="4768850"/>
          </a:xfrm>
        </p:spPr>
      </p:pic>
      <p:pic>
        <p:nvPicPr>
          <p:cNvPr id="8" name="Content Placeholder 7" descr="daryay-khazar_Fixd.jpg"/>
          <p:cNvPicPr>
            <a:picLocks noGrp="1" noChangeAspect="1"/>
          </p:cNvPicPr>
          <p:nvPr>
            <p:ph sz="half" idx="2"/>
          </p:nvPr>
        </p:nvPicPr>
        <p:blipFill>
          <a:blip r:embed="rId3"/>
          <a:srcRect/>
          <a:stretch>
            <a:fillRect/>
          </a:stretch>
        </p:blipFill>
        <p:spPr>
          <a:xfrm>
            <a:off x="428625" y="1428750"/>
            <a:ext cx="4143375" cy="464343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3000" fill="hold"/>
                                        <p:tgtEl>
                                          <p:spTgt spid="7"/>
                                        </p:tgtEl>
                                        <p:attrNameLst>
                                          <p:attrName>ppt_x</p:attrName>
                                        </p:attrNameLst>
                                      </p:cBhvr>
                                      <p:tavLst>
                                        <p:tav tm="0">
                                          <p:val>
                                            <p:strVal val="#ppt_x"/>
                                          </p:val>
                                        </p:tav>
                                        <p:tav tm="100000">
                                          <p:val>
                                            <p:strVal val="#ppt_x"/>
                                          </p:val>
                                        </p:tav>
                                      </p:tavLst>
                                    </p:anim>
                                    <p:anim calcmode="lin" valueType="num">
                                      <p:cBhvr additive="base">
                                        <p:cTn id="14"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ppt_x"/>
                                          </p:val>
                                        </p:tav>
                                        <p:tav tm="100000">
                                          <p:val>
                                            <p:strVal val="#ppt_x"/>
                                          </p:val>
                                        </p:tav>
                                      </p:tavLst>
                                    </p:anim>
                                    <p:anim calcmode="lin" valueType="num">
                                      <p:cBhvr additive="base">
                                        <p:cTn id="26"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endParaRPr lang="en-US" smtClean="0"/>
          </a:p>
        </p:txBody>
      </p:sp>
      <p:sp>
        <p:nvSpPr>
          <p:cNvPr id="5123" name="Text Placeholder 2"/>
          <p:cNvSpPr>
            <a:spLocks noGrp="1"/>
          </p:cNvSpPr>
          <p:nvPr>
            <p:ph type="body" idx="1"/>
          </p:nvPr>
        </p:nvSpPr>
        <p:spPr/>
        <p:txBody>
          <a:bodyPr/>
          <a:lstStyle/>
          <a:p>
            <a:pPr eaLnBrk="1" hangingPunct="1"/>
            <a:endParaRPr lang="en-US" smtClean="0"/>
          </a:p>
        </p:txBody>
      </p:sp>
      <p:sp>
        <p:nvSpPr>
          <p:cNvPr id="5124" name="Content Placeholder 3"/>
          <p:cNvSpPr>
            <a:spLocks noGrp="1"/>
          </p:cNvSpPr>
          <p:nvPr>
            <p:ph sz="half" idx="2"/>
          </p:nvPr>
        </p:nvSpPr>
        <p:spPr/>
        <p:txBody>
          <a:bodyPr/>
          <a:lstStyle/>
          <a:p>
            <a:pPr eaLnBrk="1" hangingPunct="1"/>
            <a:endParaRPr lang="en-US" smtClean="0"/>
          </a:p>
        </p:txBody>
      </p:sp>
      <p:sp>
        <p:nvSpPr>
          <p:cNvPr id="5125" name="Text Placeholder 4"/>
          <p:cNvSpPr>
            <a:spLocks noGrp="1"/>
          </p:cNvSpPr>
          <p:nvPr>
            <p:ph type="body" sz="quarter" idx="3"/>
          </p:nvPr>
        </p:nvSpPr>
        <p:spPr/>
        <p:txBody>
          <a:bodyPr/>
          <a:lstStyle/>
          <a:p>
            <a:pPr eaLnBrk="1" hangingPunct="1"/>
            <a:endParaRPr lang="en-US" smtClean="0"/>
          </a:p>
        </p:txBody>
      </p:sp>
      <p:sp>
        <p:nvSpPr>
          <p:cNvPr id="5126" name="Content Placeholder 5"/>
          <p:cNvSpPr>
            <a:spLocks noGrp="1"/>
          </p:cNvSpPr>
          <p:nvPr>
            <p:ph sz="quarter" idx="4"/>
          </p:nvPr>
        </p:nvSpPr>
        <p:spPr/>
        <p:txBody>
          <a:bodyPr/>
          <a:lstStyle/>
          <a:p>
            <a:pPr eaLnBrk="1" hangingPunct="1"/>
            <a:endParaRPr lang="en-US" smtClean="0"/>
          </a:p>
        </p:txBody>
      </p:sp>
      <p:pic>
        <p:nvPicPr>
          <p:cNvPr id="5127" name="Picture 3"/>
          <p:cNvPicPr>
            <a:picLocks noChangeAspect="1"/>
          </p:cNvPicPr>
          <p:nvPr/>
        </p:nvPicPr>
        <p:blipFill>
          <a:blip r:embed="rId2"/>
          <a:srcRect/>
          <a:stretch>
            <a:fillRect/>
          </a:stretch>
        </p:blipFill>
        <p:spPr bwMode="auto">
          <a:xfrm>
            <a:off x="0" y="-114300"/>
            <a:ext cx="9296400" cy="697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012950"/>
          </a:xfrm>
        </p:spPr>
        <p:txBody>
          <a:bodyPr/>
          <a:lstStyle/>
          <a:p>
            <a:pPr algn="ctr" rtl="1" eaLnBrk="1" hangingPunct="1"/>
            <a:r>
              <a:rPr lang="fa-IR" sz="2400" smtClean="0">
                <a:solidFill>
                  <a:srgbClr val="FF0000"/>
                </a:solidFill>
                <a:latin typeface="Book Antiqua" pitchFamily="18" charset="0"/>
              </a:rPr>
              <a:t>در تیرماه 1384 شورای عالی انقلاب فرهنگی و دولت جمهوری اسلامی  این روز را به عنوان روز ملی خلیج فارس رسمیت بخشیدند</a:t>
            </a:r>
            <a:endParaRPr lang="en-US" sz="2400" smtClean="0">
              <a:solidFill>
                <a:srgbClr val="FF0000"/>
              </a:solidFill>
              <a:latin typeface="Book Antiqua" pitchFamily="18" charset="0"/>
              <a:cs typeface="Times New Roman" pitchFamily="18" charset="0"/>
            </a:endParaRPr>
          </a:p>
        </p:txBody>
      </p:sp>
      <p:sp>
        <p:nvSpPr>
          <p:cNvPr id="4" name="Text Placeholder 3"/>
          <p:cNvSpPr>
            <a:spLocks noGrp="1"/>
          </p:cNvSpPr>
          <p:nvPr>
            <p:ph type="body" sz="half" idx="2"/>
          </p:nvPr>
        </p:nvSpPr>
        <p:spPr>
          <a:xfrm>
            <a:off x="285750" y="2571750"/>
            <a:ext cx="3357563" cy="3714750"/>
          </a:xfrm>
        </p:spPr>
        <p:txBody>
          <a:bodyPr/>
          <a:lstStyle/>
          <a:p>
            <a:pPr algn="r" rtl="1" eaLnBrk="1" hangingPunct="1">
              <a:buFont typeface="Arial" pitchFamily="34" charset="0"/>
              <a:buChar char="•"/>
            </a:pPr>
            <a:r>
              <a:rPr lang="fa-IR" sz="2400" b="1" smtClean="0">
                <a:latin typeface="Book Antiqua" pitchFamily="18" charset="0"/>
                <a:cs typeface="Times New Roman" pitchFamily="18" charset="0"/>
              </a:rPr>
              <a:t>روز 10 اردیبهشت سالروز اخراج نیروهای پرتغالی در زمان شاه عباس صفوی است.</a:t>
            </a:r>
            <a:endParaRPr lang="en-US" sz="2400" b="1" smtClean="0">
              <a:latin typeface="Book Antiqua" pitchFamily="18" charset="0"/>
              <a:cs typeface="Times New Roman" pitchFamily="18" charset="0"/>
            </a:endParaRPr>
          </a:p>
          <a:p>
            <a:pPr algn="r" rtl="1" eaLnBrk="1" hangingPunct="1">
              <a:buFont typeface="Arial" pitchFamily="34" charset="0"/>
              <a:buChar char="•"/>
            </a:pPr>
            <a:endParaRPr lang="en-US" sz="2400" b="1" smtClean="0">
              <a:latin typeface="Book Antiqua" pitchFamily="18" charset="0"/>
              <a:cs typeface="Times New Roman" pitchFamily="18" charset="0"/>
            </a:endParaRPr>
          </a:p>
          <a:p>
            <a:pPr algn="r" rtl="1" eaLnBrk="1" hangingPunct="1">
              <a:buFont typeface="Arial" pitchFamily="34" charset="0"/>
              <a:buChar char="•"/>
            </a:pPr>
            <a:r>
              <a:rPr lang="fa-IR" sz="2400" b="1" smtClean="0">
                <a:latin typeface="Book Antiqua" pitchFamily="18" charset="0"/>
                <a:cs typeface="Times New Roman" pitchFamily="18" charset="0"/>
              </a:rPr>
              <a:t>در این روز سپاهیان ایرانی موفق شدند اشغالگران پرتغالی  را از تنگه هرمز بیرون کنند.</a:t>
            </a:r>
          </a:p>
          <a:p>
            <a:pPr algn="r" rtl="1" eaLnBrk="1" hangingPunct="1">
              <a:buFont typeface="Arial" pitchFamily="34" charset="0"/>
              <a:buChar char="•"/>
            </a:pPr>
            <a:endParaRPr lang="en-US" sz="2400" b="1" smtClean="0"/>
          </a:p>
        </p:txBody>
      </p:sp>
      <p:pic>
        <p:nvPicPr>
          <p:cNvPr id="5" name="Picture 5"/>
          <p:cNvPicPr>
            <a:picLocks noGrp="1" noChangeAspect="1" noChangeArrowheads="1"/>
          </p:cNvPicPr>
          <p:nvPr>
            <p:ph idx="1"/>
          </p:nvPr>
        </p:nvPicPr>
        <p:blipFill>
          <a:blip r:embed="rId2"/>
          <a:srcRect/>
          <a:stretch>
            <a:fillRect/>
          </a:stretch>
        </p:blipFill>
        <p:spPr>
          <a:xfrm>
            <a:off x="3857625" y="285750"/>
            <a:ext cx="4786313" cy="61436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7" dur="1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8" dur="1500" accel="50000" fill="hold">
                                          <p:stCondLst>
                                            <p:cond delay="1500"/>
                                          </p:stCondLst>
                                        </p:cTn>
                                        <p:tgtEl>
                                          <p:spTgt spid="2"/>
                                        </p:tgtEl>
                                        <p:attrNameLst>
                                          <p:attrName>ppt_w</p:attrName>
                                        </p:attrNameLst>
                                      </p:cBhvr>
                                      <p:tavLst>
                                        <p:tav tm="0">
                                          <p:val>
                                            <p:strVal val="#ppt_w*.05"/>
                                          </p:val>
                                        </p:tav>
                                        <p:tav tm="100000">
                                          <p:val>
                                            <p:strVal val="#ppt_w"/>
                                          </p:val>
                                        </p:tav>
                                      </p:tavLst>
                                    </p:anim>
                                    <p:anim calcmode="lin" valueType="num">
                                      <p:cBhvr>
                                        <p:cTn id="29" dur="3000" fill="hold"/>
                                        <p:tgtEl>
                                          <p:spTgt spid="2"/>
                                        </p:tgtEl>
                                        <p:attrNameLst>
                                          <p:attrName>ppt_h</p:attrName>
                                        </p:attrNameLst>
                                      </p:cBhvr>
                                      <p:tavLst>
                                        <p:tav tm="0">
                                          <p:val>
                                            <p:strVal val="#ppt_h"/>
                                          </p:val>
                                        </p:tav>
                                        <p:tav tm="100000">
                                          <p:val>
                                            <p:strVal val="#ppt_h"/>
                                          </p:val>
                                        </p:tav>
                                      </p:tavLst>
                                    </p:anim>
                                    <p:anim calcmode="lin" valueType="num">
                                      <p:cBhvr>
                                        <p:cTn id="30" dur="1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1" dur="1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2" dur="1500" accel="50000" fill="hold">
                                          <p:stCondLst>
                                            <p:cond delay="1500"/>
                                          </p:stCondLst>
                                        </p:cTn>
                                        <p:tgtEl>
                                          <p:spTgt spid="2"/>
                                        </p:tgtEl>
                                        <p:attrNameLst>
                                          <p:attrName>ppt_y</p:attrName>
                                        </p:attrNameLst>
                                      </p:cBhvr>
                                      <p:tavLst>
                                        <p:tav tm="0">
                                          <p:val>
                                            <p:strVal val="#ppt_y+.1"/>
                                          </p:val>
                                        </p:tav>
                                        <p:tav tm="100000">
                                          <p:val>
                                            <p:strVal val="#ppt_y"/>
                                          </p:val>
                                        </p:tav>
                                      </p:tavLst>
                                    </p:anim>
                                    <p:animEffect transition="in" filter="fade">
                                      <p:cBhvr>
                                        <p:cTn id="33" dur="3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smtClean="0"/>
          </a:p>
        </p:txBody>
      </p:sp>
      <p:sp>
        <p:nvSpPr>
          <p:cNvPr id="7171" name="Content Placeholder 2"/>
          <p:cNvSpPr>
            <a:spLocks noGrp="1"/>
          </p:cNvSpPr>
          <p:nvPr>
            <p:ph idx="1"/>
          </p:nvPr>
        </p:nvSpPr>
        <p:spPr/>
        <p:txBody>
          <a:bodyPr/>
          <a:lstStyle/>
          <a:p>
            <a:pPr eaLnBrk="1" hangingPunct="1"/>
            <a:endParaRPr lang="en-US" smtClean="0"/>
          </a:p>
        </p:txBody>
      </p:sp>
      <p:sp>
        <p:nvSpPr>
          <p:cNvPr id="7172" name="Text Placeholder 3"/>
          <p:cNvSpPr>
            <a:spLocks noGrp="1"/>
          </p:cNvSpPr>
          <p:nvPr>
            <p:ph type="body" sz="half" idx="2"/>
          </p:nvPr>
        </p:nvSpPr>
        <p:spPr/>
        <p:txBody>
          <a:bodyPr/>
          <a:lstStyle/>
          <a:p>
            <a:pPr eaLnBrk="1" hangingPunct="1"/>
            <a:endParaRPr lang="en-US" smtClean="0"/>
          </a:p>
        </p:txBody>
      </p:sp>
      <p:pic>
        <p:nvPicPr>
          <p:cNvPr id="7173" name="Picture 1" descr="IRAN7000-PG.jpg"/>
          <p:cNvPicPr>
            <a:picLocks noChangeAspect="1"/>
          </p:cNvPicPr>
          <p:nvPr/>
        </p:nvPicPr>
        <p:blipFill>
          <a:blip r:embed="rId2"/>
          <a:srcRect/>
          <a:stretch>
            <a:fillRect/>
          </a:stretch>
        </p:blipFill>
        <p:spPr bwMode="auto">
          <a:xfrm>
            <a:off x="0" y="0"/>
            <a:ext cx="9144000" cy="814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2757488" cy="798513"/>
          </a:xfrm>
        </p:spPr>
        <p:txBody>
          <a:bodyPr rtlCol="0">
            <a:normAutofit fontScale="90000"/>
          </a:bodyPr>
          <a:lstStyle/>
          <a:p>
            <a:pPr algn="ctr" eaLnBrk="1" fontAlgn="auto" hangingPunct="1">
              <a:spcAft>
                <a:spcPts val="0"/>
              </a:spcAft>
              <a:defRPr/>
            </a:pPr>
            <a:r>
              <a:rPr lang="fa-IR" sz="4000" dirty="0" smtClean="0">
                <a:solidFill>
                  <a:srgbClr val="00B050"/>
                </a:solidFill>
                <a:latin typeface="Adobe Arabic"/>
                <a:ea typeface="Adobe Arabic"/>
                <a:cs typeface="Adobe Arabic"/>
              </a:rPr>
              <a:t>خلیج چیست؟</a:t>
            </a:r>
            <a:r>
              <a:rPr lang="fa-IR" dirty="0" smtClean="0">
                <a:solidFill>
                  <a:srgbClr val="00B050"/>
                </a:solidFill>
                <a:latin typeface="Book Antiqua" pitchFamily="18" charset="0"/>
              </a:rPr>
              <a:t/>
            </a:r>
            <a:br>
              <a:rPr lang="fa-IR" dirty="0" smtClean="0">
                <a:solidFill>
                  <a:srgbClr val="00B050"/>
                </a:solidFill>
                <a:latin typeface="Book Antiqua" pitchFamily="18" charset="0"/>
              </a:rPr>
            </a:br>
            <a:endParaRPr lang="en-US" dirty="0" smtClean="0"/>
          </a:p>
        </p:txBody>
      </p:sp>
      <p:sp>
        <p:nvSpPr>
          <p:cNvPr id="4" name="Text Placeholder 3"/>
          <p:cNvSpPr>
            <a:spLocks noGrp="1"/>
          </p:cNvSpPr>
          <p:nvPr>
            <p:ph type="body" sz="half" idx="2"/>
          </p:nvPr>
        </p:nvSpPr>
        <p:spPr>
          <a:xfrm>
            <a:off x="0" y="1071563"/>
            <a:ext cx="4071938" cy="5786437"/>
          </a:xfrm>
        </p:spPr>
        <p:txBody>
          <a:bodyPr/>
          <a:lstStyle/>
          <a:p>
            <a:pPr algn="r" rtl="1" eaLnBrk="1" hangingPunct="1"/>
            <a:r>
              <a:rPr lang="fa-IR" sz="2800" b="1" smtClean="0">
                <a:solidFill>
                  <a:srgbClr val="FF0000"/>
                </a:solidFill>
                <a:latin typeface="Adobe Arabic"/>
                <a:ea typeface="Adobe Arabic"/>
                <a:cs typeface="Adobe Arabic"/>
              </a:rPr>
              <a:t> پیشروی آب دریا در خشکی را </a:t>
            </a:r>
          </a:p>
          <a:p>
            <a:pPr algn="r" rtl="1" eaLnBrk="1" hangingPunct="1"/>
            <a:r>
              <a:rPr lang="fa-IR" sz="2800" b="1" smtClean="0">
                <a:solidFill>
                  <a:srgbClr val="FF0000"/>
                </a:solidFill>
                <a:latin typeface="Adobe Arabic"/>
                <a:ea typeface="Adobe Arabic"/>
                <a:cs typeface="Adobe Arabic"/>
              </a:rPr>
              <a:t>           « خلیج » می گویند.</a:t>
            </a:r>
            <a:endParaRPr lang="en-US" sz="2800" b="1" smtClean="0">
              <a:solidFill>
                <a:srgbClr val="FF0000"/>
              </a:solidFill>
              <a:latin typeface="Adobe Arabic"/>
              <a:ea typeface="Adobe Arabic"/>
              <a:cs typeface="Adobe Arabic"/>
            </a:endParaRPr>
          </a:p>
          <a:p>
            <a:pPr algn="r" rtl="1" eaLnBrk="1" hangingPunct="1"/>
            <a:endParaRPr lang="en-US" sz="2800" b="1" smtClean="0">
              <a:solidFill>
                <a:srgbClr val="FF0000"/>
              </a:solidFill>
              <a:latin typeface="Adobe Arabic"/>
              <a:ea typeface="Adobe Arabic"/>
              <a:cs typeface="Adobe Arabic"/>
            </a:endParaRPr>
          </a:p>
          <a:p>
            <a:pPr algn="r" rtl="1" eaLnBrk="1" hangingPunct="1"/>
            <a:r>
              <a:rPr lang="fa-IR" sz="2800" b="1" smtClean="0">
                <a:solidFill>
                  <a:srgbClr val="002060"/>
                </a:solidFill>
              </a:rPr>
              <a:t>خلیج فارس پیشروی آب دریای عمان و اقیانوس هند در خشکی های ایران و عربستان است.</a:t>
            </a:r>
            <a:endParaRPr lang="en-US" sz="2800" b="1" smtClean="0">
              <a:solidFill>
                <a:srgbClr val="002060"/>
              </a:solidFill>
            </a:endParaRPr>
          </a:p>
          <a:p>
            <a:pPr algn="r" rtl="1" eaLnBrk="1" hangingPunct="1"/>
            <a:endParaRPr lang="en-US" sz="2800" b="1" smtClean="0">
              <a:solidFill>
                <a:srgbClr val="002060"/>
              </a:solidFill>
            </a:endParaRPr>
          </a:p>
          <a:p>
            <a:pPr algn="r" rtl="1" eaLnBrk="1" hangingPunct="1"/>
            <a:r>
              <a:rPr lang="fa-IR" sz="2800" b="1" smtClean="0"/>
              <a:t>خلیج فارس از دهانه ی اروند رود تا بندر عباس امتداد یافته است</a:t>
            </a:r>
            <a:endParaRPr lang="en-US" sz="2800" b="1" smtClean="0"/>
          </a:p>
          <a:p>
            <a:pPr algn="r" rtl="1" eaLnBrk="1" hangingPunct="1"/>
            <a:endParaRPr lang="en-US" smtClean="0"/>
          </a:p>
        </p:txBody>
      </p:sp>
      <p:pic>
        <p:nvPicPr>
          <p:cNvPr id="5" name="Picture 3"/>
          <p:cNvPicPr>
            <a:picLocks noGrp="1" noChangeAspect="1"/>
          </p:cNvPicPr>
          <p:nvPr>
            <p:ph idx="1"/>
          </p:nvPr>
        </p:nvPicPr>
        <p:blipFill>
          <a:blip r:embed="rId3"/>
          <a:srcRect/>
          <a:stretch>
            <a:fillRect/>
          </a:stretch>
        </p:blipFill>
        <p:spPr>
          <a:xfrm>
            <a:off x="4143375" y="0"/>
            <a:ext cx="5000625" cy="6858000"/>
          </a:xfrm>
          <a:noFill/>
        </p:spPr>
      </p:pic>
      <p:sp>
        <p:nvSpPr>
          <p:cNvPr id="6" name="Rectangle 5"/>
          <p:cNvSpPr/>
          <p:nvPr/>
        </p:nvSpPr>
        <p:spPr>
          <a:xfrm>
            <a:off x="0" y="5935663"/>
            <a:ext cx="3929063" cy="922337"/>
          </a:xfrm>
          <a:prstGeom prst="rect">
            <a:avLst/>
          </a:prstGeom>
        </p:spPr>
        <p:txBody>
          <a:bodyPr>
            <a:spAutoFit/>
          </a:bodyPr>
          <a:lstStyle/>
          <a:p>
            <a:pPr algn="r" rtl="1" fontAlgn="auto">
              <a:spcBef>
                <a:spcPts val="0"/>
              </a:spcBef>
              <a:spcAft>
                <a:spcPts val="0"/>
              </a:spcAft>
              <a:defRPr/>
            </a:pPr>
            <a:r>
              <a:rPr lang="fa-IR" b="1" dirty="0">
                <a:solidFill>
                  <a:srgbClr val="0070C0"/>
                </a:solidFill>
                <a:latin typeface="Adobe Arabic" pitchFamily="18" charset="-78"/>
                <a:cs typeface="+mj-cs"/>
              </a:rPr>
              <a:t>تصویر ماهواره ای خلیج فارس </a:t>
            </a:r>
          </a:p>
          <a:p>
            <a:pPr algn="r" rtl="1" fontAlgn="auto">
              <a:spcBef>
                <a:spcPts val="0"/>
              </a:spcBef>
              <a:spcAft>
                <a:spcPts val="0"/>
              </a:spcAft>
              <a:defRPr/>
            </a:pPr>
            <a:r>
              <a:rPr lang="fa-IR" b="1" dirty="0">
                <a:solidFill>
                  <a:srgbClr val="0070C0"/>
                </a:solidFill>
                <a:latin typeface="Adobe Arabic" pitchFamily="18" charset="-78"/>
                <a:cs typeface="+mj-cs"/>
              </a:rPr>
              <a:t>پیشروی آب دریا ی عمان در خشکی های جنوب ایران و پیدایش خلیج فارس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6" presetClass="entr" presetSubtype="0" fill="hold"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down)">
                                      <p:cBhvr>
                                        <p:cTn id="16" dur="580">
                                          <p:stCondLst>
                                            <p:cond delay="0"/>
                                          </p:stCondLst>
                                        </p:cTn>
                                        <p:tgtEl>
                                          <p:spTgt spid="6">
                                            <p:txEl>
                                              <p:pRg st="0" end="0"/>
                                            </p:txEl>
                                          </p:spTgt>
                                        </p:tgtEl>
                                      </p:cBhvr>
                                    </p:animEffect>
                                    <p:anim calcmode="lin" valueType="num">
                                      <p:cBhvr>
                                        <p:cTn id="17"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6">
                                            <p:txEl>
                                              <p:pRg st="0" end="0"/>
                                            </p:txEl>
                                          </p:spTgt>
                                        </p:tgtEl>
                                      </p:cBhvr>
                                      <p:to x="100000" y="60000"/>
                                    </p:animScale>
                                    <p:animScale>
                                      <p:cBhvr>
                                        <p:cTn id="23" dur="166" decel="50000">
                                          <p:stCondLst>
                                            <p:cond delay="676"/>
                                          </p:stCondLst>
                                        </p:cTn>
                                        <p:tgtEl>
                                          <p:spTgt spid="6">
                                            <p:txEl>
                                              <p:pRg st="0" end="0"/>
                                            </p:txEl>
                                          </p:spTgt>
                                        </p:tgtEl>
                                      </p:cBhvr>
                                      <p:to x="100000" y="100000"/>
                                    </p:animScale>
                                    <p:animScale>
                                      <p:cBhvr>
                                        <p:cTn id="24" dur="26">
                                          <p:stCondLst>
                                            <p:cond delay="1312"/>
                                          </p:stCondLst>
                                        </p:cTn>
                                        <p:tgtEl>
                                          <p:spTgt spid="6">
                                            <p:txEl>
                                              <p:pRg st="0" end="0"/>
                                            </p:txEl>
                                          </p:spTgt>
                                        </p:tgtEl>
                                      </p:cBhvr>
                                      <p:to x="100000" y="80000"/>
                                    </p:animScale>
                                    <p:animScale>
                                      <p:cBhvr>
                                        <p:cTn id="25" dur="166" decel="50000">
                                          <p:stCondLst>
                                            <p:cond delay="1338"/>
                                          </p:stCondLst>
                                        </p:cTn>
                                        <p:tgtEl>
                                          <p:spTgt spid="6">
                                            <p:txEl>
                                              <p:pRg st="0" end="0"/>
                                            </p:txEl>
                                          </p:spTgt>
                                        </p:tgtEl>
                                      </p:cBhvr>
                                      <p:to x="100000" y="100000"/>
                                    </p:animScale>
                                    <p:animScale>
                                      <p:cBhvr>
                                        <p:cTn id="26" dur="26">
                                          <p:stCondLst>
                                            <p:cond delay="1642"/>
                                          </p:stCondLst>
                                        </p:cTn>
                                        <p:tgtEl>
                                          <p:spTgt spid="6">
                                            <p:txEl>
                                              <p:pRg st="0" end="0"/>
                                            </p:txEl>
                                          </p:spTgt>
                                        </p:tgtEl>
                                      </p:cBhvr>
                                      <p:to x="100000" y="90000"/>
                                    </p:animScale>
                                    <p:animScale>
                                      <p:cBhvr>
                                        <p:cTn id="27" dur="166" decel="50000">
                                          <p:stCondLst>
                                            <p:cond delay="1668"/>
                                          </p:stCondLst>
                                        </p:cTn>
                                        <p:tgtEl>
                                          <p:spTgt spid="6">
                                            <p:txEl>
                                              <p:pRg st="0" end="0"/>
                                            </p:txEl>
                                          </p:spTgt>
                                        </p:tgtEl>
                                      </p:cBhvr>
                                      <p:to x="100000" y="100000"/>
                                    </p:animScale>
                                    <p:animScale>
                                      <p:cBhvr>
                                        <p:cTn id="28" dur="26">
                                          <p:stCondLst>
                                            <p:cond delay="1808"/>
                                          </p:stCondLst>
                                        </p:cTn>
                                        <p:tgtEl>
                                          <p:spTgt spid="6">
                                            <p:txEl>
                                              <p:pRg st="0" end="0"/>
                                            </p:txEl>
                                          </p:spTgt>
                                        </p:tgtEl>
                                      </p:cBhvr>
                                      <p:to x="100000" y="95000"/>
                                    </p:animScale>
                                    <p:animScale>
                                      <p:cBhvr>
                                        <p:cTn id="29" dur="166" decel="50000">
                                          <p:stCondLst>
                                            <p:cond delay="1834"/>
                                          </p:stCondLst>
                                        </p:cTn>
                                        <p:tgtEl>
                                          <p:spTgt spid="6">
                                            <p:txEl>
                                              <p:pRg st="0" end="0"/>
                                            </p:txEl>
                                          </p:spTgt>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 calcmode="lin" valueType="num">
                                      <p:cBhvr additive="base">
                                        <p:cTn id="34"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4">
                                            <p:txEl>
                                              <p:pRg st="0" end="0"/>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additive="base">
                                        <p:cTn id="38"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 calcmode="lin" valueType="num">
                                      <p:cBhvr additive="base">
                                        <p:cTn id="44"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 calcmode="lin" valueType="num">
                                      <p:cBhvr additive="base">
                                        <p:cTn id="50"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1" dur="2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6">
                                            <p:txEl>
                                              <p:pRg st="1" end="1"/>
                                            </p:txEl>
                                          </p:spTgt>
                                        </p:tgtEl>
                                        <p:attrNameLst>
                                          <p:attrName>style.visibility</p:attrName>
                                        </p:attrNameLst>
                                      </p:cBhvr>
                                      <p:to>
                                        <p:strVal val="visible"/>
                                      </p:to>
                                    </p:set>
                                    <p:animEffect transition="in" filter="wipe(down)">
                                      <p:cBhvr>
                                        <p:cTn id="56" dur="580">
                                          <p:stCondLst>
                                            <p:cond delay="0"/>
                                          </p:stCondLst>
                                        </p:cTn>
                                        <p:tgtEl>
                                          <p:spTgt spid="6">
                                            <p:txEl>
                                              <p:pRg st="1" end="1"/>
                                            </p:txEl>
                                          </p:spTgt>
                                        </p:tgtEl>
                                      </p:cBhvr>
                                    </p:animEffect>
                                    <p:anim calcmode="lin" valueType="num">
                                      <p:cBhvr>
                                        <p:cTn id="57"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6">
                                            <p:txEl>
                                              <p:pRg st="1" end="1"/>
                                            </p:txEl>
                                          </p:spTgt>
                                        </p:tgtEl>
                                      </p:cBhvr>
                                      <p:to x="100000" y="60000"/>
                                    </p:animScale>
                                    <p:animScale>
                                      <p:cBhvr>
                                        <p:cTn id="63" dur="166" decel="50000">
                                          <p:stCondLst>
                                            <p:cond delay="676"/>
                                          </p:stCondLst>
                                        </p:cTn>
                                        <p:tgtEl>
                                          <p:spTgt spid="6">
                                            <p:txEl>
                                              <p:pRg st="1" end="1"/>
                                            </p:txEl>
                                          </p:spTgt>
                                        </p:tgtEl>
                                      </p:cBhvr>
                                      <p:to x="100000" y="100000"/>
                                    </p:animScale>
                                    <p:animScale>
                                      <p:cBhvr>
                                        <p:cTn id="64" dur="26">
                                          <p:stCondLst>
                                            <p:cond delay="1312"/>
                                          </p:stCondLst>
                                        </p:cTn>
                                        <p:tgtEl>
                                          <p:spTgt spid="6">
                                            <p:txEl>
                                              <p:pRg st="1" end="1"/>
                                            </p:txEl>
                                          </p:spTgt>
                                        </p:tgtEl>
                                      </p:cBhvr>
                                      <p:to x="100000" y="80000"/>
                                    </p:animScale>
                                    <p:animScale>
                                      <p:cBhvr>
                                        <p:cTn id="65" dur="166" decel="50000">
                                          <p:stCondLst>
                                            <p:cond delay="1338"/>
                                          </p:stCondLst>
                                        </p:cTn>
                                        <p:tgtEl>
                                          <p:spTgt spid="6">
                                            <p:txEl>
                                              <p:pRg st="1" end="1"/>
                                            </p:txEl>
                                          </p:spTgt>
                                        </p:tgtEl>
                                      </p:cBhvr>
                                      <p:to x="100000" y="100000"/>
                                    </p:animScale>
                                    <p:animScale>
                                      <p:cBhvr>
                                        <p:cTn id="66" dur="26">
                                          <p:stCondLst>
                                            <p:cond delay="1642"/>
                                          </p:stCondLst>
                                        </p:cTn>
                                        <p:tgtEl>
                                          <p:spTgt spid="6">
                                            <p:txEl>
                                              <p:pRg st="1" end="1"/>
                                            </p:txEl>
                                          </p:spTgt>
                                        </p:tgtEl>
                                      </p:cBhvr>
                                      <p:to x="100000" y="90000"/>
                                    </p:animScale>
                                    <p:animScale>
                                      <p:cBhvr>
                                        <p:cTn id="67" dur="166" decel="50000">
                                          <p:stCondLst>
                                            <p:cond delay="1668"/>
                                          </p:stCondLst>
                                        </p:cTn>
                                        <p:tgtEl>
                                          <p:spTgt spid="6">
                                            <p:txEl>
                                              <p:pRg st="1" end="1"/>
                                            </p:txEl>
                                          </p:spTgt>
                                        </p:tgtEl>
                                      </p:cBhvr>
                                      <p:to x="100000" y="100000"/>
                                    </p:animScale>
                                    <p:animScale>
                                      <p:cBhvr>
                                        <p:cTn id="68" dur="26">
                                          <p:stCondLst>
                                            <p:cond delay="1808"/>
                                          </p:stCondLst>
                                        </p:cTn>
                                        <p:tgtEl>
                                          <p:spTgt spid="6">
                                            <p:txEl>
                                              <p:pRg st="1" end="1"/>
                                            </p:txEl>
                                          </p:spTgt>
                                        </p:tgtEl>
                                      </p:cBhvr>
                                      <p:to x="100000" y="95000"/>
                                    </p:animScale>
                                    <p:animScale>
                                      <p:cBhvr>
                                        <p:cTn id="69" dur="166" decel="50000">
                                          <p:stCondLst>
                                            <p:cond delay="1834"/>
                                          </p:stCondLst>
                                        </p:cTn>
                                        <p:tgtEl>
                                          <p:spTgt spid="6">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r>
              <a:rPr lang="fa-IR" sz="2400" smtClean="0">
                <a:solidFill>
                  <a:srgbClr val="FF0000"/>
                </a:solidFill>
                <a:latin typeface="Adobe Arabic"/>
                <a:cs typeface="B Titr" pitchFamily="2" charset="-78"/>
              </a:rPr>
              <a:t>تاریخچه نام خلیج فارس</a:t>
            </a:r>
            <a:r>
              <a:rPr lang="fa-IR" smtClean="0">
                <a:solidFill>
                  <a:srgbClr val="FF0000"/>
                </a:solidFill>
                <a:latin typeface="Book Antiqua" pitchFamily="18" charset="0"/>
                <a:cs typeface="B Titr" pitchFamily="2" charset="-78"/>
              </a:rPr>
              <a:t/>
            </a:r>
            <a:br>
              <a:rPr lang="fa-IR" smtClean="0">
                <a:solidFill>
                  <a:srgbClr val="FF0000"/>
                </a:solidFill>
                <a:latin typeface="Book Antiqua" pitchFamily="18" charset="0"/>
                <a:cs typeface="B Titr" pitchFamily="2" charset="-78"/>
              </a:rPr>
            </a:br>
            <a:endParaRPr lang="en-US" smtClean="0"/>
          </a:p>
        </p:txBody>
      </p:sp>
      <p:sp>
        <p:nvSpPr>
          <p:cNvPr id="4" name="Text Placeholder 3"/>
          <p:cNvSpPr>
            <a:spLocks noGrp="1"/>
          </p:cNvSpPr>
          <p:nvPr>
            <p:ph type="body" sz="half" idx="2"/>
          </p:nvPr>
        </p:nvSpPr>
        <p:spPr>
          <a:xfrm>
            <a:off x="285750" y="1435100"/>
            <a:ext cx="3179763" cy="4691063"/>
          </a:xfrm>
        </p:spPr>
        <p:txBody>
          <a:bodyPr rtlCol="0">
            <a:normAutofit lnSpcReduction="10000"/>
          </a:bodyPr>
          <a:lstStyle/>
          <a:p>
            <a:pPr algn="just" rtl="1" eaLnBrk="1" fontAlgn="auto" hangingPunct="1">
              <a:spcAft>
                <a:spcPts val="0"/>
              </a:spcAft>
              <a:defRPr/>
            </a:pPr>
            <a:r>
              <a:rPr lang="fa-IR" sz="2400" b="1" dirty="0" smtClean="0">
                <a:solidFill>
                  <a:srgbClr val="C00000"/>
                </a:solidFill>
                <a:latin typeface="Adobe Arabic"/>
              </a:rPr>
              <a:t>خلیج فارس از قدیم به این نام معروف بوده است . از زمان عیلام، نام «دریای پارس» در منابع تاریخی نوشته شده است ودرکتیبه ای که از داریوش پادشاه هخامنشی در کانال سوئز پیداشده از این محل به عنوان «دریایی که از پارس می آید»  یاد شده و عرب ها آن را «بحرالفارس» می نامیدند و در نقشه های تاریخی تاکنون با نام خلیج فارس معرفی شده است.</a:t>
            </a:r>
          </a:p>
          <a:p>
            <a:pPr eaLnBrk="1" fontAlgn="auto" hangingPunct="1">
              <a:spcAft>
                <a:spcPts val="0"/>
              </a:spcAft>
              <a:defRPr/>
            </a:pPr>
            <a:endParaRPr lang="en-US" dirty="0" smtClean="0"/>
          </a:p>
        </p:txBody>
      </p:sp>
      <p:pic>
        <p:nvPicPr>
          <p:cNvPr id="5" name="Picture 5"/>
          <p:cNvPicPr>
            <a:picLocks noGrp="1" noChangeAspect="1"/>
          </p:cNvPicPr>
          <p:nvPr>
            <p:ph idx="1"/>
          </p:nvPr>
        </p:nvPicPr>
        <p:blipFill rotWithShape="1">
          <a:blip r:embed="rId4">
            <a:extLst/>
          </a:blip>
          <a:srcRect b="4745"/>
          <a:stretch/>
        </p:blipFill>
        <p:spPr>
          <a:xfrm>
            <a:off x="3575050" y="214290"/>
            <a:ext cx="5354668" cy="5715040"/>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5"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4" dur="1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5" dur="1500" accel="50000" fill="hold">
                                          <p:stCondLst>
                                            <p:cond delay="1500"/>
                                          </p:stCondLst>
                                        </p:cTn>
                                        <p:tgtEl>
                                          <p:spTgt spid="2"/>
                                        </p:tgtEl>
                                        <p:attrNameLst>
                                          <p:attrName>ppt_w</p:attrName>
                                        </p:attrNameLst>
                                      </p:cBhvr>
                                      <p:tavLst>
                                        <p:tav tm="0">
                                          <p:val>
                                            <p:strVal val="#ppt_w*.05"/>
                                          </p:val>
                                        </p:tav>
                                        <p:tav tm="100000">
                                          <p:val>
                                            <p:strVal val="#ppt_w"/>
                                          </p:val>
                                        </p:tav>
                                      </p:tavLst>
                                    </p:anim>
                                    <p:anim calcmode="lin" valueType="num">
                                      <p:cBhvr>
                                        <p:cTn id="26" dur="3000" fill="hold"/>
                                        <p:tgtEl>
                                          <p:spTgt spid="2"/>
                                        </p:tgtEl>
                                        <p:attrNameLst>
                                          <p:attrName>ppt_h</p:attrName>
                                        </p:attrNameLst>
                                      </p:cBhvr>
                                      <p:tavLst>
                                        <p:tav tm="0">
                                          <p:val>
                                            <p:strVal val="#ppt_h"/>
                                          </p:val>
                                        </p:tav>
                                        <p:tav tm="100000">
                                          <p:val>
                                            <p:strVal val="#ppt_h"/>
                                          </p:val>
                                        </p:tav>
                                      </p:tavLst>
                                    </p:anim>
                                    <p:anim calcmode="lin" valueType="num">
                                      <p:cBhvr>
                                        <p:cTn id="27" dur="1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8" dur="1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9" dur="1500" accel="50000" fill="hold">
                                          <p:stCondLst>
                                            <p:cond delay="1500"/>
                                          </p:stCondLst>
                                        </p:cTn>
                                        <p:tgtEl>
                                          <p:spTgt spid="2"/>
                                        </p:tgtEl>
                                        <p:attrNameLst>
                                          <p:attrName>ppt_y</p:attrName>
                                        </p:attrNameLst>
                                      </p:cBhvr>
                                      <p:tavLst>
                                        <p:tav tm="0">
                                          <p:val>
                                            <p:strVal val="#ppt_y+.1"/>
                                          </p:val>
                                        </p:tav>
                                        <p:tav tm="100000">
                                          <p:val>
                                            <p:strVal val="#ppt_y"/>
                                          </p:val>
                                        </p:tav>
                                      </p:tavLst>
                                    </p:anim>
                                    <p:animEffect transition="in" filter="fade">
                                      <p:cBhvr>
                                        <p:cTn id="30" dur="3000" decel="50000">
                                          <p:stCondLst>
                                            <p:cond delay="0"/>
                                          </p:stCondLst>
                                        </p:cTn>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additive="base">
                                        <p:cTn id="35"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6" dur="3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eaLnBrk="1" hangingPunct="1"/>
            <a:r>
              <a:rPr lang="fa-IR" sz="3200" smtClean="0"/>
              <a:t>نقشه های اصطخری</a:t>
            </a:r>
            <a:endParaRPr lang="en-US" sz="3200" smtClean="0"/>
          </a:p>
        </p:txBody>
      </p:sp>
      <p:sp>
        <p:nvSpPr>
          <p:cNvPr id="10243" name="Text Placeholder 3"/>
          <p:cNvSpPr>
            <a:spLocks noGrp="1"/>
          </p:cNvSpPr>
          <p:nvPr>
            <p:ph type="body" sz="half" idx="2"/>
          </p:nvPr>
        </p:nvSpPr>
        <p:spPr/>
        <p:txBody>
          <a:bodyPr/>
          <a:lstStyle/>
          <a:p>
            <a:pPr eaLnBrk="1" hangingPunct="1"/>
            <a:endParaRPr lang="en-US" smtClean="0"/>
          </a:p>
        </p:txBody>
      </p:sp>
      <p:pic>
        <p:nvPicPr>
          <p:cNvPr id="5" name="Picture 4" descr="اصطخریPersian_Gulf.jpg"/>
          <p:cNvPicPr>
            <a:picLocks noChangeAspect="1"/>
          </p:cNvPicPr>
          <p:nvPr/>
        </p:nvPicPr>
        <p:blipFill>
          <a:blip r:embed="rId2"/>
          <a:srcRect/>
          <a:stretch>
            <a:fillRect/>
          </a:stretch>
        </p:blipFill>
        <p:spPr bwMode="auto">
          <a:xfrm>
            <a:off x="214313" y="2071688"/>
            <a:ext cx="4357687" cy="3952875"/>
          </a:xfrm>
          <a:prstGeom prst="rect">
            <a:avLst/>
          </a:prstGeom>
          <a:noFill/>
          <a:ln w="9525">
            <a:noFill/>
            <a:miter lim="800000"/>
            <a:headEnd/>
            <a:tailEnd/>
          </a:ln>
        </p:spPr>
      </p:pic>
      <p:pic>
        <p:nvPicPr>
          <p:cNvPr id="6" name="Content Placeholder 5" descr="stakhri_map_.jpg"/>
          <p:cNvPicPr>
            <a:picLocks noGrp="1" noChangeAspect="1"/>
          </p:cNvPicPr>
          <p:nvPr>
            <p:ph idx="1"/>
          </p:nvPr>
        </p:nvPicPr>
        <p:blipFill>
          <a:blip r:embed="rId3"/>
          <a:srcRect/>
          <a:stretch>
            <a:fillRect/>
          </a:stretch>
        </p:blipFill>
        <p:spPr>
          <a:xfrm>
            <a:off x="4857750" y="285750"/>
            <a:ext cx="3857625" cy="578643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2|0.9|0.8|1.3|0.8"/>
</p:tagLst>
</file>

<file path=ppt/tags/tag2.xml><?xml version="1.0" encoding="utf-8"?>
<p:tagLst xmlns:a="http://schemas.openxmlformats.org/drawingml/2006/main" xmlns:r="http://schemas.openxmlformats.org/officeDocument/2006/relationships" xmlns:p="http://schemas.openxmlformats.org/presentationml/2006/main">
  <p:tag name="TIMING" val="|0.6|1.4"/>
</p:tagLst>
</file>

<file path=ppt/theme/theme1.xml><?xml version="1.0" encoding="utf-8"?>
<a:theme xmlns:a="http://schemas.openxmlformats.org/drawingml/2006/main" name="درس 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خلیج فارس و دریای عمان</Template>
  <TotalTime>0</TotalTime>
  <Words>633</Words>
  <Application>Microsoft Office PowerPoint</Application>
  <PresentationFormat>On-screen Show (4:3)</PresentationFormat>
  <Paragraphs>69</Paragraphs>
  <Slides>24</Slides>
  <Notes>1</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2  Baran</vt:lpstr>
      <vt:lpstr>2  Mitra</vt:lpstr>
      <vt:lpstr>Adobe Arabic</vt:lpstr>
      <vt:lpstr>Arial</vt:lpstr>
      <vt:lpstr>B Titr</vt:lpstr>
      <vt:lpstr>Book Antiqua</vt:lpstr>
      <vt:lpstr>Calibri</vt:lpstr>
      <vt:lpstr>Times New Roman</vt:lpstr>
      <vt:lpstr>درس 17</vt:lpstr>
      <vt:lpstr>PowerPoint Presentation</vt:lpstr>
      <vt:lpstr>دریا چیست؟</vt:lpstr>
      <vt:lpstr>PowerPoint Presentation</vt:lpstr>
      <vt:lpstr>PowerPoint Presentation</vt:lpstr>
      <vt:lpstr>در تیرماه 1384 شورای عالی انقلاب فرهنگی و دولت جمهوری اسلامی  این روز را به عنوان روز ملی خلیج فارس رسمیت بخشیدند</vt:lpstr>
      <vt:lpstr>PowerPoint Presentation</vt:lpstr>
      <vt:lpstr>خلیج چیست؟ </vt:lpstr>
      <vt:lpstr>تاریخچه نام خلیج فارس </vt:lpstr>
      <vt:lpstr>نقشه های اصطخری</vt:lpstr>
      <vt:lpstr>نقشه های اروپاییان</vt:lpstr>
      <vt:lpstr>PowerPoint Presentation</vt:lpstr>
      <vt:lpstr>PowerPoint Presentation</vt:lpstr>
      <vt:lpstr>خور چیست؟ </vt:lpstr>
      <vt:lpstr>جزیره های خلیج فارس </vt:lpstr>
      <vt:lpstr>PowerPoint Presentation</vt:lpstr>
      <vt:lpstr>PowerPoint Presentation</vt:lpstr>
      <vt:lpstr>دریای عمان </vt:lpstr>
      <vt:lpstr>شکل و موقعیت جغرافیایی خلیج فارس و دریای عمان </vt:lpstr>
      <vt:lpstr>PowerPoint Presentation</vt:lpstr>
      <vt:lpstr>تنگه ی هرمز </vt:lpstr>
      <vt:lpstr>PowerPoint Presentation</vt:lpstr>
      <vt:lpstr>PowerPoint Presentation</vt:lpstr>
      <vt:lpstr>ارزشیابی پایانی</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omid arzi</dc:creator>
  <cp:lastModifiedBy>omid arzi</cp:lastModifiedBy>
  <cp:revision>1</cp:revision>
  <dcterms:created xsi:type="dcterms:W3CDTF">2022-01-31T17:20:21Z</dcterms:created>
  <dcterms:modified xsi:type="dcterms:W3CDTF">2022-01-31T17:20:40Z</dcterms:modified>
</cp:coreProperties>
</file>