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78A571-720C-401E-AB54-F584673F559B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D38800-A5F1-44D8-BC23-F3FB5BAD998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916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216596B-6261-4AC3-A2D2-5FAFFE43A9A0}" type="datetimeFigureOut">
              <a:rPr lang="fa-IR" smtClean="0"/>
              <a:pPr/>
              <a:t>1439/06/24</a:t>
            </a:fld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246752-4265-458F-9305-E45797E65FD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Rectangle 8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984776" cy="1224136"/>
          </a:xfrm>
        </p:spPr>
        <p:txBody>
          <a:bodyPr>
            <a:noAutofit/>
          </a:bodyPr>
          <a:lstStyle/>
          <a:p>
            <a:pPr marL="1143000" indent="-1143000" algn="r">
              <a:buFont typeface="Wingdings" pitchFamily="2" charset="2"/>
              <a:buChar char="Ø"/>
            </a:pPr>
            <a:r>
              <a:rPr lang="fa-IR" sz="9600" dirty="0" smtClean="0"/>
              <a:t>سقف کاذب</a:t>
            </a:r>
            <a:endParaRPr lang="fa-IR" sz="9600" dirty="0"/>
          </a:p>
        </p:txBody>
      </p:sp>
    </p:spTree>
    <p:extLst>
      <p:ext uri="{BB962C8B-B14F-4D97-AF65-F5344CB8AC3E}">
        <p14:creationId xmlns:p14="http://schemas.microsoft.com/office/powerpoint/2010/main" val="24365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36904" cy="144016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fa-IR" sz="2800" dirty="0"/>
              <a:t>پوشش مهم ترین کارکرد سقف کاذب است، بعد از آن دکوراتیو، رنگ آمیزی و نور پردازی قرار میگیرد</a:t>
            </a:r>
            <a:br>
              <a:rPr lang="fa-IR" sz="2800" dirty="0"/>
            </a:b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38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112" y="1412776"/>
            <a:ext cx="3312368" cy="86409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fa-IR" sz="4400" dirty="0" smtClean="0"/>
              <a:t>سقف کاذب:</a:t>
            </a:r>
            <a:endParaRPr lang="fa-IR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3096344" cy="30963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645024"/>
            <a:ext cx="3282280" cy="269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004" y="1340768"/>
            <a:ext cx="3960440" cy="72008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fa-IR" dirty="0" smtClean="0"/>
              <a:t>انواع سقف کاذب: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372" y="2348880"/>
            <a:ext cx="4017640" cy="659167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سقف کاذب با رابیتس اندود</a:t>
            </a:r>
            <a:endParaRPr lang="fa-I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2979816"/>
            <a:ext cx="33123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سقف کاذب آکوستیک</a:t>
            </a:r>
            <a:endParaRPr lang="fa-I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68044" y="3645024"/>
            <a:ext cx="32403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سقف کاذب آلومینیومی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5043" y="4293096"/>
            <a:ext cx="34563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سقف کاذب چوبی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6811" y="4941168"/>
            <a:ext cx="55446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سقف کاذب با قطعات پیش ساخته گچی</a:t>
            </a:r>
            <a:endParaRPr lang="fa-I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37923" y="5608404"/>
            <a:ext cx="35643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سقف کاذب ترکیبی</a:t>
            </a:r>
          </a:p>
          <a:p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86473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196752"/>
            <a:ext cx="5544616" cy="792089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fa-IR" dirty="0" smtClean="0"/>
              <a:t>سقف کاذب با رابیتس اندود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3685778"/>
            <a:ext cx="4762500" cy="31813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" y="1988840"/>
            <a:ext cx="4832086" cy="362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2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1124744"/>
            <a:ext cx="4104456" cy="648072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fa-IR" sz="3600" dirty="0" smtClean="0"/>
              <a:t>سقف کاذب آکوستیک</a:t>
            </a:r>
            <a:endParaRPr lang="fa-I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664"/>
            <a:ext cx="3960440" cy="32475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645024"/>
            <a:ext cx="368821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233" y="1124744"/>
            <a:ext cx="4236141" cy="792088"/>
          </a:xfrm>
        </p:spPr>
        <p:txBody>
          <a:bodyPr>
            <a:noAutofit/>
          </a:bodyPr>
          <a:lstStyle/>
          <a:p>
            <a:pPr marL="857250" indent="-857250">
              <a:buFont typeface="Wingdings" pitchFamily="2" charset="2"/>
              <a:buChar char="Ø"/>
            </a:pPr>
            <a:r>
              <a:rPr lang="fa-IR" sz="4400" dirty="0" smtClean="0"/>
              <a:t>سقف کاذب گچی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505" y="1916832"/>
            <a:ext cx="1210091" cy="504056"/>
          </a:xfrm>
        </p:spPr>
        <p:txBody>
          <a:bodyPr>
            <a:noAutofit/>
          </a:bodyPr>
          <a:lstStyle/>
          <a:p>
            <a:r>
              <a:rPr lang="fa-IR" sz="2400" dirty="0" smtClean="0"/>
              <a:t>سبکی</a:t>
            </a:r>
            <a:endParaRPr lang="fa-I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11664" y="2316417"/>
            <a:ext cx="246093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نصب سریع و آسان</a:t>
            </a:r>
            <a:endParaRPr lang="fa-I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90965" y="2801200"/>
            <a:ext cx="52972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سهولت</a:t>
            </a:r>
            <a:r>
              <a:rPr lang="fa-IR" dirty="0" smtClean="0"/>
              <a:t> در ایجاد طرح های متنوع</a:t>
            </a:r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2977809" y="3253543"/>
            <a:ext cx="54104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smtClean="0"/>
              <a:t>مقاوم بودن در </a:t>
            </a:r>
            <a:r>
              <a:rPr lang="fa-IR" sz="2400" dirty="0" smtClean="0"/>
              <a:t>برابر آتش سوزی و عدم ایجاد دود</a:t>
            </a:r>
            <a:endParaRPr lang="fa-I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18792" y="4224743"/>
            <a:ext cx="1969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ثبات رنگ</a:t>
            </a:r>
            <a:endParaRPr lang="fa-I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1831" y="3750098"/>
            <a:ext cx="3516433" cy="474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قابل تعویض بودن قطعات</a:t>
            </a:r>
            <a:endParaRPr lang="fa-I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2865" y="4720146"/>
            <a:ext cx="18197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ضربه پذیری</a:t>
            </a:r>
            <a:endParaRPr lang="fa-I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29713" y="5188701"/>
            <a:ext cx="26187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مقاوم در برابر صدا</a:t>
            </a:r>
            <a:endParaRPr lang="fa-I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28459" y="5672910"/>
            <a:ext cx="99418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تهویه</a:t>
            </a:r>
            <a:endParaRPr lang="fa-I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42540" y="6131312"/>
            <a:ext cx="300595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400" dirty="0" smtClean="0"/>
              <a:t>سازگاری با محیط زیست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2426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286" y="214774"/>
            <a:ext cx="3456384" cy="612222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fa-IR" sz="2800" dirty="0" smtClean="0"/>
              <a:t>نصب سقف کاذب گچی</a:t>
            </a:r>
            <a:endParaRPr lang="fa-IR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84623"/>
            <a:ext cx="3138264" cy="257337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94" y="4007472"/>
            <a:ext cx="2957366" cy="2425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19"/>
            <a:ext cx="2977964" cy="2441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12776"/>
            <a:ext cx="3012571" cy="247030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8862" y="460704"/>
            <a:ext cx="2448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/>
              <a:t>1. نصب نبشی تراز</a:t>
            </a:r>
            <a:endParaRPr lang="fa-I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55976" y="4517831"/>
            <a:ext cx="5040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4</a:t>
            </a:r>
            <a:endParaRPr lang="fa-IR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342386" y="937560"/>
            <a:ext cx="241284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2.اجرای زیر سازه های فلزی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588300" y="3595164"/>
            <a:ext cx="270939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3.اتصال صفحات روکش دارگچی</a:t>
            </a:r>
            <a:endParaRPr lang="fa-IR" dirty="0"/>
          </a:p>
        </p:txBody>
      </p:sp>
      <p:sp>
        <p:nvSpPr>
          <p:cNvPr id="21" name="TextBox 20"/>
          <p:cNvSpPr txBox="1"/>
          <p:nvPr/>
        </p:nvSpPr>
        <p:spPr>
          <a:xfrm>
            <a:off x="5548806" y="3933056"/>
            <a:ext cx="114486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4.درز گیری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486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196752"/>
            <a:ext cx="4381129" cy="86409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fa-IR" sz="4400" dirty="0" smtClean="0"/>
              <a:t>سقف کاذب ترکیبی</a:t>
            </a:r>
            <a:endParaRPr lang="fa-IR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4527121" cy="297658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3789040"/>
            <a:ext cx="3845287" cy="289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7124725" cy="85398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fa-IR" dirty="0" smtClean="0"/>
              <a:t>مزیت استفاده از سقف کاذب در ساختمان: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2769833"/>
            <a:ext cx="3225552" cy="58715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a-IR" sz="2800" dirty="0" smtClean="0"/>
              <a:t>ایجاد رویه</a:t>
            </a:r>
            <a:endParaRPr lang="fa-I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5461" y="3427192"/>
            <a:ext cx="42449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ایجاد فضا برای  جاسازی</a:t>
            </a:r>
            <a:endParaRPr lang="fa-I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72847" y="4077072"/>
            <a:ext cx="316785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عایق صوتی و حرارتی</a:t>
            </a:r>
            <a:endParaRPr lang="fa-I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88603" y="4797152"/>
            <a:ext cx="415209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457200" indent="-45720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سقفی کوتاه برای فضای داخلی</a:t>
            </a:r>
            <a:endParaRPr lang="fa-I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5445224"/>
            <a:ext cx="120577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Clr>
                <a:schemeClr val="tx2"/>
              </a:buClr>
              <a:buFont typeface="Wingdings" pitchFamily="2" charset="2"/>
              <a:buChar char="§"/>
            </a:pPr>
            <a:r>
              <a:rPr lang="fa-IR" sz="2800" dirty="0" smtClean="0"/>
              <a:t>زیبایی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7749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134</TotalTime>
  <Words>150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Titr</vt:lpstr>
      <vt:lpstr>Calibri</vt:lpstr>
      <vt:lpstr>Tahoma</vt:lpstr>
      <vt:lpstr>Wingdings</vt:lpstr>
      <vt:lpstr>Perspective</vt:lpstr>
      <vt:lpstr>PowerPoint Presentation</vt:lpstr>
      <vt:lpstr>سقف کاذب:</vt:lpstr>
      <vt:lpstr>انواع سقف کاذب:</vt:lpstr>
      <vt:lpstr>سقف کاذب با رابیتس اندود</vt:lpstr>
      <vt:lpstr>سقف کاذب آکوستیک</vt:lpstr>
      <vt:lpstr>سقف کاذب گچی</vt:lpstr>
      <vt:lpstr>نصب سقف کاذب گچی</vt:lpstr>
      <vt:lpstr>سقف کاذب ترکیبی</vt:lpstr>
      <vt:lpstr>مزیت استفاده از سقف کاذب در ساختمان:</vt:lpstr>
      <vt:lpstr>پوشش مهم ترین کارکرد سقف کاذب است، بعد از آن دکوراتیو، رنگ آمیزی و نور پردازی قرار میگیرد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بنام خدا</dc:title>
  <dc:creator>Cebit</dc:creator>
  <cp:lastModifiedBy>kamal</cp:lastModifiedBy>
  <cp:revision>16</cp:revision>
  <dcterms:created xsi:type="dcterms:W3CDTF">2014-12-03T08:16:56Z</dcterms:created>
  <dcterms:modified xsi:type="dcterms:W3CDTF">2018-03-10T21:24:47Z</dcterms:modified>
</cp:coreProperties>
</file>