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fa-IR"/>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972" autoAdjust="0"/>
    <p:restoredTop sz="94660"/>
  </p:normalViewPr>
  <p:slideViewPr>
    <p:cSldViewPr>
      <p:cViewPr varScale="1">
        <p:scale>
          <a:sx n="60" d="100"/>
          <a:sy n="60" d="100"/>
        </p:scale>
        <p:origin x="804"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a:lvl1pPr>
          </a:lstStyle>
          <a:p>
            <a:pPr>
              <a:defRPr/>
            </a:pPr>
            <a:fld id="{B77FA0C4-77D1-4FF8-9DA0-35E6B5287191}" type="datetimeFigureOut">
              <a:rPr lang="fa-IR"/>
              <a:pPr>
                <a:defRPr/>
              </a:pPr>
              <a:t>07/03/1443</a:t>
            </a:fld>
            <a:endParaRPr lang="fa-IR"/>
          </a:p>
        </p:txBody>
      </p:sp>
      <p:sp>
        <p:nvSpPr>
          <p:cNvPr id="12" name="Footer Placeholder 16"/>
          <p:cNvSpPr>
            <a:spLocks noGrp="1"/>
          </p:cNvSpPr>
          <p:nvPr>
            <p:ph type="ftr" sz="quarter" idx="11"/>
          </p:nvPr>
        </p:nvSpPr>
        <p:spPr/>
        <p:txBody>
          <a:bodyPr/>
          <a:lstStyle>
            <a:lvl1pPr>
              <a:defRPr/>
            </a:lvl1pPr>
          </a:lstStyle>
          <a:p>
            <a:pPr>
              <a:defRPr/>
            </a:pPr>
            <a:endParaRPr lang="fa-IR"/>
          </a:p>
        </p:txBody>
      </p:sp>
      <p:sp>
        <p:nvSpPr>
          <p:cNvPr id="13" name="Slide Number Placeholder 28"/>
          <p:cNvSpPr>
            <a:spLocks noGrp="1"/>
          </p:cNvSpPr>
          <p:nvPr>
            <p:ph type="sldNum" sz="quarter" idx="12"/>
          </p:nvPr>
        </p:nvSpPr>
        <p:spPr/>
        <p:txBody>
          <a:bodyPr/>
          <a:lstStyle>
            <a:lvl1pPr>
              <a:defRPr sz="1400">
                <a:solidFill>
                  <a:srgbClr val="FFFFFF"/>
                </a:solidFill>
              </a:defRPr>
            </a:lvl1pPr>
          </a:lstStyle>
          <a:p>
            <a:pPr>
              <a:defRPr/>
            </a:pPr>
            <a:fld id="{EC4E0527-F570-49D3-9837-F6593181A220}" type="slidenum">
              <a:rPr lang="fa-IR"/>
              <a:pPr>
                <a:defRPr/>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374D1375-150D-4244-AF23-D4BFDB8AD8DC}" type="datetimeFigureOut">
              <a:rPr lang="fa-IR"/>
              <a:pPr>
                <a:defRPr/>
              </a:pPr>
              <a:t>07/03/1443</a:t>
            </a:fld>
            <a:endParaRPr lang="fa-IR"/>
          </a:p>
        </p:txBody>
      </p:sp>
      <p:sp>
        <p:nvSpPr>
          <p:cNvPr id="5" name="Footer Placeholder 2"/>
          <p:cNvSpPr>
            <a:spLocks noGrp="1"/>
          </p:cNvSpPr>
          <p:nvPr>
            <p:ph type="ftr" sz="quarter" idx="11"/>
          </p:nvPr>
        </p:nvSpPr>
        <p:spPr/>
        <p:txBody>
          <a:bodyPr/>
          <a:lstStyle>
            <a:lvl1pPr>
              <a:defRPr/>
            </a:lvl1pPr>
          </a:lstStyle>
          <a:p>
            <a:pPr>
              <a:defRPr/>
            </a:pPr>
            <a:endParaRPr lang="fa-IR"/>
          </a:p>
        </p:txBody>
      </p:sp>
      <p:sp>
        <p:nvSpPr>
          <p:cNvPr id="6" name="Slide Number Placeholder 22"/>
          <p:cNvSpPr>
            <a:spLocks noGrp="1"/>
          </p:cNvSpPr>
          <p:nvPr>
            <p:ph type="sldNum" sz="quarter" idx="12"/>
          </p:nvPr>
        </p:nvSpPr>
        <p:spPr/>
        <p:txBody>
          <a:bodyPr/>
          <a:lstStyle>
            <a:lvl1pPr>
              <a:defRPr/>
            </a:lvl1pPr>
          </a:lstStyle>
          <a:p>
            <a:pPr>
              <a:defRPr/>
            </a:pPr>
            <a:fld id="{B29C882D-A94C-4B19-AE0C-55B6F52D0526}" type="slidenum">
              <a:rPr lang="fa-IR"/>
              <a:pPr>
                <a:defRPr/>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FF273044-3B0D-4F25-842C-AE7ABAFA14B4}" type="datetimeFigureOut">
              <a:rPr lang="fa-IR"/>
              <a:pPr>
                <a:defRPr/>
              </a:pPr>
              <a:t>07/03/1443</a:t>
            </a:fld>
            <a:endParaRPr lang="fa-IR"/>
          </a:p>
        </p:txBody>
      </p:sp>
      <p:sp>
        <p:nvSpPr>
          <p:cNvPr id="5" name="Footer Placeholder 2"/>
          <p:cNvSpPr>
            <a:spLocks noGrp="1"/>
          </p:cNvSpPr>
          <p:nvPr>
            <p:ph type="ftr" sz="quarter" idx="11"/>
          </p:nvPr>
        </p:nvSpPr>
        <p:spPr/>
        <p:txBody>
          <a:bodyPr/>
          <a:lstStyle>
            <a:lvl1pPr>
              <a:defRPr/>
            </a:lvl1pPr>
          </a:lstStyle>
          <a:p>
            <a:pPr>
              <a:defRPr/>
            </a:pPr>
            <a:endParaRPr lang="fa-IR"/>
          </a:p>
        </p:txBody>
      </p:sp>
      <p:sp>
        <p:nvSpPr>
          <p:cNvPr id="6" name="Slide Number Placeholder 22"/>
          <p:cNvSpPr>
            <a:spLocks noGrp="1"/>
          </p:cNvSpPr>
          <p:nvPr>
            <p:ph type="sldNum" sz="quarter" idx="12"/>
          </p:nvPr>
        </p:nvSpPr>
        <p:spPr/>
        <p:txBody>
          <a:bodyPr/>
          <a:lstStyle>
            <a:lvl1pPr>
              <a:defRPr/>
            </a:lvl1pPr>
          </a:lstStyle>
          <a:p>
            <a:pPr>
              <a:defRPr/>
            </a:pPr>
            <a:fld id="{87CC1B94-83BB-4B8D-9F6C-866142493EF4}" type="slidenum">
              <a:rPr lang="fa-IR"/>
              <a:pPr>
                <a:defRPr/>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4478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5F6DA1AB-F93D-4157-8A0B-6313C5029314}" type="datetimeFigureOut">
              <a:rPr lang="fa-IR"/>
              <a:pPr>
                <a:defRPr/>
              </a:pPr>
              <a:t>07/03/1443</a:t>
            </a:fld>
            <a:endParaRPr lang="fa-IR"/>
          </a:p>
        </p:txBody>
      </p:sp>
      <p:sp>
        <p:nvSpPr>
          <p:cNvPr id="5" name="Footer Placeholder 2"/>
          <p:cNvSpPr>
            <a:spLocks noGrp="1"/>
          </p:cNvSpPr>
          <p:nvPr>
            <p:ph type="ftr" sz="quarter" idx="11"/>
          </p:nvPr>
        </p:nvSpPr>
        <p:spPr/>
        <p:txBody>
          <a:bodyPr/>
          <a:lstStyle>
            <a:lvl1pPr>
              <a:defRPr/>
            </a:lvl1pPr>
          </a:lstStyle>
          <a:p>
            <a:pPr>
              <a:defRPr/>
            </a:pPr>
            <a:endParaRPr lang="fa-IR"/>
          </a:p>
        </p:txBody>
      </p:sp>
      <p:sp>
        <p:nvSpPr>
          <p:cNvPr id="6" name="Slide Number Placeholder 22"/>
          <p:cNvSpPr>
            <a:spLocks noGrp="1"/>
          </p:cNvSpPr>
          <p:nvPr>
            <p:ph type="sldNum" sz="quarter" idx="12"/>
          </p:nvPr>
        </p:nvSpPr>
        <p:spPr/>
        <p:txBody>
          <a:bodyPr/>
          <a:lstStyle>
            <a:lvl1pPr>
              <a:defRPr/>
            </a:lvl1pPr>
          </a:lstStyle>
          <a:p>
            <a:pPr>
              <a:defRPr/>
            </a:pPr>
            <a:fld id="{7393454F-C2B4-4516-858F-DAF51E4F64E1}" type="slidenum">
              <a:rPr lang="fa-IR"/>
              <a:pPr>
                <a:defRPr/>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BC1964B3-98A5-478E-B403-2ADE3AF46F74}" type="datetimeFigureOut">
              <a:rPr lang="fa-IR"/>
              <a:pPr>
                <a:defRPr/>
              </a:pPr>
              <a:t>07/03/1443</a:t>
            </a:fld>
            <a:endParaRPr lang="fa-IR"/>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endParaRPr lang="fa-IR"/>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pPr>
              <a:defRPr/>
            </a:pPr>
            <a:fld id="{8FE0AAB2-A7F6-4BF7-862C-AE9B7E23214B}" type="slidenum">
              <a:rPr lang="fa-IR"/>
              <a:pPr>
                <a:defRPr/>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EDC3ED91-D4C8-41D4-9B13-4B358BD44175}" type="datetimeFigureOut">
              <a:rPr lang="fa-IR"/>
              <a:pPr>
                <a:defRPr/>
              </a:pPr>
              <a:t>07/03/1443</a:t>
            </a:fld>
            <a:endParaRPr lang="fa-IR"/>
          </a:p>
        </p:txBody>
      </p:sp>
      <p:sp>
        <p:nvSpPr>
          <p:cNvPr id="6" name="Footer Placeholder 2"/>
          <p:cNvSpPr>
            <a:spLocks noGrp="1"/>
          </p:cNvSpPr>
          <p:nvPr>
            <p:ph type="ftr" sz="quarter" idx="11"/>
          </p:nvPr>
        </p:nvSpPr>
        <p:spPr/>
        <p:txBody>
          <a:bodyPr/>
          <a:lstStyle>
            <a:lvl1pPr>
              <a:defRPr/>
            </a:lvl1pPr>
          </a:lstStyle>
          <a:p>
            <a:pPr>
              <a:defRPr/>
            </a:pPr>
            <a:endParaRPr lang="fa-IR"/>
          </a:p>
        </p:txBody>
      </p:sp>
      <p:sp>
        <p:nvSpPr>
          <p:cNvPr id="7" name="Slide Number Placeholder 22"/>
          <p:cNvSpPr>
            <a:spLocks noGrp="1"/>
          </p:cNvSpPr>
          <p:nvPr>
            <p:ph type="sldNum" sz="quarter" idx="12"/>
          </p:nvPr>
        </p:nvSpPr>
        <p:spPr/>
        <p:txBody>
          <a:bodyPr/>
          <a:lstStyle>
            <a:lvl1pPr>
              <a:defRPr/>
            </a:lvl1pPr>
          </a:lstStyle>
          <a:p>
            <a:pPr>
              <a:defRPr/>
            </a:pPr>
            <a:fld id="{64BAEDE2-DBCA-44E8-9573-9D7F9C332302}" type="slidenum">
              <a:rPr lang="fa-IR"/>
              <a:pPr>
                <a:defRPr/>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2126D609-72E2-4AAC-A7BA-C61A3B036B75}" type="datetimeFigureOut">
              <a:rPr lang="fa-IR"/>
              <a:pPr>
                <a:defRPr/>
              </a:pPr>
              <a:t>07/03/1443</a:t>
            </a:fld>
            <a:endParaRPr lang="fa-IR"/>
          </a:p>
        </p:txBody>
      </p:sp>
      <p:sp>
        <p:nvSpPr>
          <p:cNvPr id="8" name="Footer Placeholder 2"/>
          <p:cNvSpPr>
            <a:spLocks noGrp="1"/>
          </p:cNvSpPr>
          <p:nvPr>
            <p:ph type="ftr" sz="quarter" idx="11"/>
          </p:nvPr>
        </p:nvSpPr>
        <p:spPr/>
        <p:txBody>
          <a:bodyPr/>
          <a:lstStyle>
            <a:lvl1pPr>
              <a:defRPr/>
            </a:lvl1pPr>
          </a:lstStyle>
          <a:p>
            <a:pPr>
              <a:defRPr/>
            </a:pPr>
            <a:endParaRPr lang="fa-IR"/>
          </a:p>
        </p:txBody>
      </p:sp>
      <p:sp>
        <p:nvSpPr>
          <p:cNvPr id="9" name="Slide Number Placeholder 22"/>
          <p:cNvSpPr>
            <a:spLocks noGrp="1"/>
          </p:cNvSpPr>
          <p:nvPr>
            <p:ph type="sldNum" sz="quarter" idx="12"/>
          </p:nvPr>
        </p:nvSpPr>
        <p:spPr/>
        <p:txBody>
          <a:bodyPr/>
          <a:lstStyle>
            <a:lvl1pPr>
              <a:defRPr/>
            </a:lvl1pPr>
          </a:lstStyle>
          <a:p>
            <a:pPr>
              <a:defRPr/>
            </a:pPr>
            <a:fld id="{95449B92-F843-44A7-BF21-AA31642810B0}" type="slidenum">
              <a:rPr lang="fa-IR"/>
              <a:pPr>
                <a:defRPr/>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808F2E0D-2D00-4C1B-A832-08D771E84FCF}" type="datetimeFigureOut">
              <a:rPr lang="fa-IR"/>
              <a:pPr>
                <a:defRPr/>
              </a:pPr>
              <a:t>07/03/1443</a:t>
            </a:fld>
            <a:endParaRPr lang="fa-IR"/>
          </a:p>
        </p:txBody>
      </p:sp>
      <p:sp>
        <p:nvSpPr>
          <p:cNvPr id="4" name="Footer Placeholder 2"/>
          <p:cNvSpPr>
            <a:spLocks noGrp="1"/>
          </p:cNvSpPr>
          <p:nvPr>
            <p:ph type="ftr" sz="quarter" idx="11"/>
          </p:nvPr>
        </p:nvSpPr>
        <p:spPr/>
        <p:txBody>
          <a:bodyPr/>
          <a:lstStyle>
            <a:lvl1pPr>
              <a:defRPr/>
            </a:lvl1pPr>
          </a:lstStyle>
          <a:p>
            <a:pPr>
              <a:defRPr/>
            </a:pPr>
            <a:endParaRPr lang="fa-IR"/>
          </a:p>
        </p:txBody>
      </p:sp>
      <p:sp>
        <p:nvSpPr>
          <p:cNvPr id="5" name="Slide Number Placeholder 22"/>
          <p:cNvSpPr>
            <a:spLocks noGrp="1"/>
          </p:cNvSpPr>
          <p:nvPr>
            <p:ph type="sldNum" sz="quarter" idx="12"/>
          </p:nvPr>
        </p:nvSpPr>
        <p:spPr/>
        <p:txBody>
          <a:bodyPr/>
          <a:lstStyle>
            <a:lvl1pPr>
              <a:defRPr/>
            </a:lvl1pPr>
          </a:lstStyle>
          <a:p>
            <a:pPr>
              <a:defRPr/>
            </a:pPr>
            <a:fld id="{3A28AD9A-E97D-4B5C-BAEA-F0B49A5CA266}" type="slidenum">
              <a:rPr lang="fa-IR"/>
              <a:pPr>
                <a:defRPr/>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AC5483F2-A595-4682-AB82-ED5BA003E5F2}" type="datetimeFigureOut">
              <a:rPr lang="fa-IR"/>
              <a:pPr>
                <a:defRPr/>
              </a:pPr>
              <a:t>07/03/1443</a:t>
            </a:fld>
            <a:endParaRPr lang="fa-IR"/>
          </a:p>
        </p:txBody>
      </p:sp>
      <p:sp>
        <p:nvSpPr>
          <p:cNvPr id="3" name="Footer Placeholder 2"/>
          <p:cNvSpPr>
            <a:spLocks noGrp="1"/>
          </p:cNvSpPr>
          <p:nvPr>
            <p:ph type="ftr" sz="quarter" idx="11"/>
          </p:nvPr>
        </p:nvSpPr>
        <p:spPr/>
        <p:txBody>
          <a:bodyPr/>
          <a:lstStyle>
            <a:lvl1pPr>
              <a:defRPr/>
            </a:lvl1pPr>
          </a:lstStyle>
          <a:p>
            <a:pPr>
              <a:defRPr/>
            </a:pPr>
            <a:endParaRPr lang="fa-IR"/>
          </a:p>
        </p:txBody>
      </p:sp>
      <p:sp>
        <p:nvSpPr>
          <p:cNvPr id="4" name="Slide Number Placeholder 22"/>
          <p:cNvSpPr>
            <a:spLocks noGrp="1"/>
          </p:cNvSpPr>
          <p:nvPr>
            <p:ph type="sldNum" sz="quarter" idx="12"/>
          </p:nvPr>
        </p:nvSpPr>
        <p:spPr/>
        <p:txBody>
          <a:bodyPr/>
          <a:lstStyle>
            <a:lvl1pPr>
              <a:defRPr/>
            </a:lvl1pPr>
          </a:lstStyle>
          <a:p>
            <a:pPr>
              <a:defRPr/>
            </a:pPr>
            <a:fld id="{65B1BB0D-780C-4251-87F0-B7002EFF5268}" type="slidenum">
              <a:rPr lang="fa-IR"/>
              <a:pPr>
                <a:defRPr/>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917D89D1-39AC-4D80-A988-7C4214561C97}" type="datetimeFigureOut">
              <a:rPr lang="fa-IR"/>
              <a:pPr>
                <a:defRPr/>
              </a:pPr>
              <a:t>07/03/1443</a:t>
            </a:fld>
            <a:endParaRPr lang="fa-IR"/>
          </a:p>
        </p:txBody>
      </p:sp>
      <p:sp>
        <p:nvSpPr>
          <p:cNvPr id="8" name="Footer Placeholder 5"/>
          <p:cNvSpPr>
            <a:spLocks noGrp="1"/>
          </p:cNvSpPr>
          <p:nvPr>
            <p:ph type="ftr" sz="quarter" idx="11"/>
          </p:nvPr>
        </p:nvSpPr>
        <p:spPr/>
        <p:txBody>
          <a:bodyPr/>
          <a:lstStyle>
            <a:lvl1pPr>
              <a:defRPr/>
            </a:lvl1pPr>
          </a:lstStyle>
          <a:p>
            <a:pPr>
              <a:defRPr/>
            </a:pPr>
            <a:endParaRPr lang="fa-IR"/>
          </a:p>
        </p:txBody>
      </p:sp>
      <p:sp>
        <p:nvSpPr>
          <p:cNvPr id="9" name="Slide Number Placeholder 6"/>
          <p:cNvSpPr>
            <a:spLocks noGrp="1"/>
          </p:cNvSpPr>
          <p:nvPr>
            <p:ph type="sldNum" sz="quarter" idx="12"/>
          </p:nvPr>
        </p:nvSpPr>
        <p:spPr/>
        <p:txBody>
          <a:bodyPr/>
          <a:lstStyle>
            <a:lvl1pPr>
              <a:defRPr/>
            </a:lvl1pPr>
          </a:lstStyle>
          <a:p>
            <a:pPr>
              <a:defRPr/>
            </a:pPr>
            <a:fld id="{5CD3D346-57E8-4C4C-96A9-280B45FA877D}" type="slidenum">
              <a:rPr lang="fa-IR"/>
              <a:pPr>
                <a:defRPr/>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fld id="{67EDCB97-7A3F-4931-8F85-5094B227A279}" type="datetimeFigureOut">
              <a:rPr lang="fa-IR"/>
              <a:pPr>
                <a:defRPr/>
              </a:pPr>
              <a:t>07/03/1443</a:t>
            </a:fld>
            <a:endParaRPr lang="fa-IR"/>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endParaRPr lang="fa-IR"/>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pPr>
              <a:defRPr/>
            </a:pPr>
            <a:fld id="{5C457028-1A7A-4778-B00D-F1F93711C348}" type="slidenum">
              <a:rPr lang="fa-IR"/>
              <a:pPr>
                <a:defRPr/>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Title Placeholder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smtClean="0"/>
              <a:t>Click to edit Master title style</a:t>
            </a:r>
            <a:endParaRPr lang="en-US" smtClean="0"/>
          </a:p>
        </p:txBody>
      </p:sp>
      <p:sp>
        <p:nvSpPr>
          <p:cNvPr id="1029" name="Text Placeholder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fld id="{E054345C-40BC-4FFF-B707-D294681B5DD1}" type="datetimeFigureOut">
              <a:rPr lang="fa-IR"/>
              <a:pPr>
                <a:defRPr/>
              </a:pPr>
              <a:t>07/03/1443</a:t>
            </a:fld>
            <a:endParaRPr lang="fa-I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a:solidFill>
                  <a:schemeClr val="tx2"/>
                </a:solidFill>
                <a:latin typeface="+mn-lt"/>
                <a:cs typeface="+mn-cs"/>
              </a:defRPr>
            </a:lvl1pPr>
          </a:lstStyle>
          <a:p>
            <a:pPr>
              <a:defRPr/>
            </a:pPr>
            <a:endParaRPr lang="fa-IR"/>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a:solidFill>
                  <a:srgbClr val="FFFFFF"/>
                </a:solidFill>
                <a:latin typeface="+mj-lt"/>
                <a:ea typeface="+mj-ea"/>
                <a:cs typeface="+mj-cs"/>
              </a:defRPr>
            </a:lvl1pPr>
          </a:lstStyle>
          <a:p>
            <a:pPr>
              <a:defRPr/>
            </a:pPr>
            <a:fld id="{5D944977-7064-42E2-B4D7-2A023E6DE4BA}" type="slidenum">
              <a:rPr lang="fa-IR"/>
              <a:pPr>
                <a:defRPr/>
              </a:pPr>
              <a:t>‹#›</a:t>
            </a:fld>
            <a:endParaRPr lang="fa-IR"/>
          </a:p>
        </p:txBody>
      </p:sp>
    </p:spTree>
  </p:cSld>
  <p:clrMap bg1="lt1" tx1="dk1" bg2="lt2" tx2="dk2" accent1="accent1" accent2="accent2" accent3="accent3" accent4="accent4" accent5="accent5" accent6="accent6" hlink="hlink" folHlink="folHlink"/>
  <p:sldLayoutIdLst>
    <p:sldLayoutId id="2147483698" r:id="rId1"/>
    <p:sldLayoutId id="2147483691" r:id="rId2"/>
    <p:sldLayoutId id="2147483699" r:id="rId3"/>
    <p:sldLayoutId id="2147483692" r:id="rId4"/>
    <p:sldLayoutId id="2147483693" r:id="rId5"/>
    <p:sldLayoutId id="2147483694" r:id="rId6"/>
    <p:sldLayoutId id="2147483695" r:id="rId7"/>
    <p:sldLayoutId id="2147483700" r:id="rId8"/>
    <p:sldLayoutId id="2147483701" r:id="rId9"/>
    <p:sldLayoutId id="2147483696" r:id="rId10"/>
    <p:sldLayoutId id="2147483697" r:id="rId11"/>
  </p:sldLayoutIdLst>
  <p:txStyles>
    <p:titleStyle>
      <a:lvl1pPr algn="l" rtl="1" eaLnBrk="1" fontAlgn="base" hangingPunct="1">
        <a:spcBef>
          <a:spcPct val="0"/>
        </a:spcBef>
        <a:spcAft>
          <a:spcPct val="0"/>
        </a:spcAft>
        <a:defRPr sz="4000" kern="1200">
          <a:solidFill>
            <a:schemeClr val="tx2"/>
          </a:solidFill>
          <a:latin typeface="+mj-lt"/>
          <a:ea typeface="+mj-ea"/>
          <a:cs typeface="+mj-cs"/>
        </a:defRPr>
      </a:lvl1pPr>
      <a:lvl2pPr algn="l" rtl="1" eaLnBrk="1" fontAlgn="base" hangingPunct="1">
        <a:spcBef>
          <a:spcPct val="0"/>
        </a:spcBef>
        <a:spcAft>
          <a:spcPct val="0"/>
        </a:spcAft>
        <a:defRPr sz="4000">
          <a:solidFill>
            <a:schemeClr val="tx2"/>
          </a:solidFill>
          <a:latin typeface="Franklin Gothic Book"/>
          <a:cs typeface="Tahoma" pitchFamily="34" charset="0"/>
        </a:defRPr>
      </a:lvl2pPr>
      <a:lvl3pPr algn="l" rtl="1" eaLnBrk="1" fontAlgn="base" hangingPunct="1">
        <a:spcBef>
          <a:spcPct val="0"/>
        </a:spcBef>
        <a:spcAft>
          <a:spcPct val="0"/>
        </a:spcAft>
        <a:defRPr sz="4000">
          <a:solidFill>
            <a:schemeClr val="tx2"/>
          </a:solidFill>
          <a:latin typeface="Franklin Gothic Book"/>
          <a:cs typeface="Tahoma" pitchFamily="34" charset="0"/>
        </a:defRPr>
      </a:lvl3pPr>
      <a:lvl4pPr algn="l" rtl="1" eaLnBrk="1" fontAlgn="base" hangingPunct="1">
        <a:spcBef>
          <a:spcPct val="0"/>
        </a:spcBef>
        <a:spcAft>
          <a:spcPct val="0"/>
        </a:spcAft>
        <a:defRPr sz="4000">
          <a:solidFill>
            <a:schemeClr val="tx2"/>
          </a:solidFill>
          <a:latin typeface="Franklin Gothic Book"/>
          <a:cs typeface="Tahoma" pitchFamily="34" charset="0"/>
        </a:defRPr>
      </a:lvl4pPr>
      <a:lvl5pPr algn="l" rtl="1" eaLnBrk="1" fontAlgn="base" hangingPunct="1">
        <a:spcBef>
          <a:spcPct val="0"/>
        </a:spcBef>
        <a:spcAft>
          <a:spcPct val="0"/>
        </a:spcAft>
        <a:defRPr sz="4000">
          <a:solidFill>
            <a:schemeClr val="tx2"/>
          </a:solidFill>
          <a:latin typeface="Franklin Gothic Book"/>
          <a:cs typeface="Tahoma" pitchFamily="34" charset="0"/>
        </a:defRPr>
      </a:lvl5pPr>
      <a:lvl6pPr marL="457200" algn="l" rtl="1" eaLnBrk="1" fontAlgn="base" hangingPunct="1">
        <a:spcBef>
          <a:spcPct val="0"/>
        </a:spcBef>
        <a:spcAft>
          <a:spcPct val="0"/>
        </a:spcAft>
        <a:defRPr sz="4000">
          <a:solidFill>
            <a:schemeClr val="tx2"/>
          </a:solidFill>
          <a:latin typeface="Franklin Gothic Book"/>
          <a:cs typeface="Tahoma" pitchFamily="34" charset="0"/>
        </a:defRPr>
      </a:lvl6pPr>
      <a:lvl7pPr marL="914400" algn="l" rtl="1" eaLnBrk="1" fontAlgn="base" hangingPunct="1">
        <a:spcBef>
          <a:spcPct val="0"/>
        </a:spcBef>
        <a:spcAft>
          <a:spcPct val="0"/>
        </a:spcAft>
        <a:defRPr sz="4000">
          <a:solidFill>
            <a:schemeClr val="tx2"/>
          </a:solidFill>
          <a:latin typeface="Franklin Gothic Book"/>
          <a:cs typeface="Tahoma" pitchFamily="34" charset="0"/>
        </a:defRPr>
      </a:lvl7pPr>
      <a:lvl8pPr marL="1371600" algn="l" rtl="1" eaLnBrk="1" fontAlgn="base" hangingPunct="1">
        <a:spcBef>
          <a:spcPct val="0"/>
        </a:spcBef>
        <a:spcAft>
          <a:spcPct val="0"/>
        </a:spcAft>
        <a:defRPr sz="4000">
          <a:solidFill>
            <a:schemeClr val="tx2"/>
          </a:solidFill>
          <a:latin typeface="Franklin Gothic Book"/>
          <a:cs typeface="Tahoma" pitchFamily="34" charset="0"/>
        </a:defRPr>
      </a:lvl8pPr>
      <a:lvl9pPr marL="1828800" algn="l" rtl="1" eaLnBrk="1" fontAlgn="base" hangingPunct="1">
        <a:spcBef>
          <a:spcPct val="0"/>
        </a:spcBef>
        <a:spcAft>
          <a:spcPct val="0"/>
        </a:spcAft>
        <a:defRPr sz="4000">
          <a:solidFill>
            <a:schemeClr val="tx2"/>
          </a:solidFill>
          <a:latin typeface="Franklin Gothic Book"/>
          <a:cs typeface="Tahoma" pitchFamily="34" charset="0"/>
        </a:defRPr>
      </a:lvl9pPr>
    </p:titleStyle>
    <p:bodyStyle>
      <a:lvl1pPr marL="273050" indent="-273050" algn="r" rtl="1" eaLnBrk="1" fontAlgn="base" hangingPunct="1">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r" rtl="1" eaLnBrk="1" fontAlgn="base" hangingPunct="1">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r" rtl="1" eaLnBrk="1" fontAlgn="base" hangingPunct="1">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r" rtl="1" eaLnBrk="1" fontAlgn="base" hangingPunct="1">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r" rtl="1" eaLnBrk="1" fontAlgn="base" hangingPunct="1">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r" rtl="1"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r" rtl="1"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r" rtl="1"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r" rtl="1"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5.gif"/><Relationship Id="rId3" Type="http://schemas.openxmlformats.org/officeDocument/2006/relationships/image" Target="../media/image20.gif"/><Relationship Id="rId7" Type="http://schemas.openxmlformats.org/officeDocument/2006/relationships/image" Target="../media/image24.png"/><Relationship Id="rId2" Type="http://schemas.openxmlformats.org/officeDocument/2006/relationships/image" Target="../media/image19.gif"/><Relationship Id="rId1" Type="http://schemas.openxmlformats.org/officeDocument/2006/relationships/slideLayout" Target="../slideLayouts/slideLayout2.xml"/><Relationship Id="rId6" Type="http://schemas.openxmlformats.org/officeDocument/2006/relationships/image" Target="../media/image23.gif"/><Relationship Id="rId5" Type="http://schemas.openxmlformats.org/officeDocument/2006/relationships/image" Target="../media/image22.gif"/><Relationship Id="rId4" Type="http://schemas.openxmlformats.org/officeDocument/2006/relationships/image" Target="../media/image21.gif"/><Relationship Id="rId9"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gif"/><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7" Type="http://schemas.openxmlformats.org/officeDocument/2006/relationships/image" Target="../media/image11.gif"/><Relationship Id="rId2" Type="http://schemas.openxmlformats.org/officeDocument/2006/relationships/image" Target="../media/image6.gif"/><Relationship Id="rId1" Type="http://schemas.openxmlformats.org/officeDocument/2006/relationships/slideLayout" Target="../slideLayouts/slideLayout2.xml"/><Relationship Id="rId6" Type="http://schemas.openxmlformats.org/officeDocument/2006/relationships/image" Target="../media/image10.gif"/><Relationship Id="rId5" Type="http://schemas.openxmlformats.org/officeDocument/2006/relationships/image" Target="../media/image9.gif"/><Relationship Id="rId4" Type="http://schemas.openxmlformats.org/officeDocument/2006/relationships/image" Target="../media/image8.gif"/></Relationships>
</file>

<file path=ppt/slides/_rels/slide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470025"/>
          </a:xfrm>
        </p:spPr>
        <p:txBody>
          <a:bodyPr/>
          <a:lstStyle/>
          <a:p>
            <a:pPr eaLnBrk="1" hangingPunct="1"/>
            <a:r>
              <a:rPr lang="fa-IR" sz="8800" smtClean="0">
                <a:solidFill>
                  <a:srgbClr val="FFFF00"/>
                </a:solidFill>
                <a:cs typeface="B Majid Shadow" pitchFamily="2" charset="-78"/>
              </a:rPr>
              <a:t>سفر انرژی</a:t>
            </a:r>
          </a:p>
        </p:txBody>
      </p:sp>
      <p:sp>
        <p:nvSpPr>
          <p:cNvPr id="3" name="TextBox 2"/>
          <p:cNvSpPr txBox="1"/>
          <p:nvPr/>
        </p:nvSpPr>
        <p:spPr>
          <a:xfrm>
            <a:off x="1295400" y="4038600"/>
            <a:ext cx="6553200" cy="1231106"/>
          </a:xfrm>
          <a:prstGeom prst="rect">
            <a:avLst/>
          </a:prstGeom>
          <a:noFill/>
        </p:spPr>
        <p:txBody>
          <a:bodyPr wrap="square" rtlCol="1">
            <a:spAutoFit/>
          </a:bodyPr>
          <a:lstStyle/>
          <a:p>
            <a:pPr algn="ctr"/>
            <a:r>
              <a:rPr lang="fa-IR" sz="2800" smtClean="0">
                <a:cs typeface="B Badr" pitchFamily="2" charset="-78"/>
              </a:rPr>
              <a:t>سرای </a:t>
            </a:r>
            <a:r>
              <a:rPr lang="fa-IR" sz="2800" dirty="0" smtClean="0">
                <a:cs typeface="B Badr" pitchFamily="2" charset="-78"/>
              </a:rPr>
              <a:t>دانش آموزان ایرانی</a:t>
            </a:r>
          </a:p>
          <a:p>
            <a:pPr algn="ctr"/>
            <a:r>
              <a:rPr lang="fa-IR" sz="2800" dirty="0" smtClean="0">
                <a:cs typeface="B Badr" pitchFamily="2" charset="-78"/>
              </a:rPr>
              <a:t>انواع پاور نمونه سوال و روش های تدریس دروس پایه ششم</a:t>
            </a:r>
          </a:p>
          <a:p>
            <a:endParaRPr lang="fa-IR" dirty="0"/>
          </a:p>
        </p:txBody>
      </p:sp>
    </p:spTree>
  </p:cSld>
  <p:clrMapOvr>
    <a:masterClrMapping/>
  </p:clrMapOvr>
  <p:transition spd="slow">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274638"/>
            <a:ext cx="5638800" cy="944562"/>
          </a:xfrm>
        </p:spPr>
        <p:txBody>
          <a:bodyPr/>
          <a:lstStyle/>
          <a:p>
            <a:pPr algn="r" eaLnBrk="1" hangingPunct="1"/>
            <a:r>
              <a:rPr lang="fa-IR" sz="4800" smtClean="0">
                <a:solidFill>
                  <a:srgbClr val="00B050"/>
                </a:solidFill>
                <a:latin typeface="Arabic Typesetting" pitchFamily="66" charset="-78"/>
                <a:cs typeface="Arabic Typesetting" pitchFamily="66" charset="-78"/>
              </a:rPr>
              <a:t>انرژی در چه موادی ذخیره می شود؟</a:t>
            </a:r>
          </a:p>
        </p:txBody>
      </p:sp>
      <p:sp>
        <p:nvSpPr>
          <p:cNvPr id="4" name="Rectangle 3"/>
          <p:cNvSpPr>
            <a:spLocks noChangeArrowheads="1"/>
          </p:cNvSpPr>
          <p:nvPr/>
        </p:nvSpPr>
        <p:spPr bwMode="auto">
          <a:xfrm>
            <a:off x="685800" y="1219200"/>
            <a:ext cx="8220075" cy="1384300"/>
          </a:xfrm>
          <a:prstGeom prst="rect">
            <a:avLst/>
          </a:prstGeom>
          <a:noFill/>
          <a:ln w="9525">
            <a:noFill/>
            <a:miter lim="800000"/>
            <a:headEnd/>
            <a:tailEnd/>
          </a:ln>
        </p:spPr>
        <p:txBody>
          <a:bodyPr wrap="none">
            <a:spAutoFit/>
          </a:bodyPr>
          <a:lstStyle/>
          <a:p>
            <a:r>
              <a:rPr lang="fa-IR" sz="2800">
                <a:solidFill>
                  <a:srgbClr val="FF0000"/>
                </a:solidFill>
                <a:latin typeface="Perpetua"/>
                <a:cs typeface="B Bardiya" pitchFamily="2" charset="-78"/>
              </a:rPr>
              <a:t>حتما تجربه کرده اید که وقتی گرسنه هستید خوردن مقداری کشمش و خرما </a:t>
            </a:r>
          </a:p>
          <a:p>
            <a:r>
              <a:rPr lang="fa-IR" sz="2800">
                <a:solidFill>
                  <a:srgbClr val="FF0000"/>
                </a:solidFill>
                <a:latin typeface="Perpetua"/>
                <a:cs typeface="B Bardiya" pitchFamily="2" charset="-78"/>
              </a:rPr>
              <a:t>می تواند به بدن شما انرژی برساند انرژی مواد خوراکی از کجا به دست می آید؟</a:t>
            </a:r>
          </a:p>
          <a:p>
            <a:r>
              <a:rPr lang="fa-IR" sz="2800">
                <a:solidFill>
                  <a:srgbClr val="FF0000"/>
                </a:solidFill>
                <a:latin typeface="Perpetua"/>
                <a:cs typeface="B Bardiya" pitchFamily="2" charset="-78"/>
              </a:rPr>
              <a:t>آیا در این مواد انرژی ذخیره شده است؟</a:t>
            </a:r>
            <a:endParaRPr lang="fa-IR" sz="2800">
              <a:latin typeface="Perpetua"/>
              <a:cs typeface="Times New Roman" pitchFamily="18" charset="0"/>
            </a:endParaRPr>
          </a:p>
        </p:txBody>
      </p:sp>
      <p:pic>
        <p:nvPicPr>
          <p:cNvPr id="21506" name="Picture 2" descr="http://www.mashreghnews.ir/files/fa/news/1391/5/17/196087_443.jpg"/>
          <p:cNvPicPr>
            <a:picLocks noChangeAspect="1" noChangeArrowheads="1"/>
          </p:cNvPicPr>
          <p:nvPr/>
        </p:nvPicPr>
        <p:blipFill>
          <a:blip r:embed="rId2" cstate="print"/>
          <a:srcRect/>
          <a:stretch>
            <a:fillRect/>
          </a:stretch>
        </p:blipFill>
        <p:spPr bwMode="auto">
          <a:xfrm>
            <a:off x="228600" y="2667000"/>
            <a:ext cx="4691063" cy="2895600"/>
          </a:xfrm>
          <a:prstGeom prst="rect">
            <a:avLst/>
          </a:prstGeom>
          <a:noFill/>
          <a:ln w="9525">
            <a:noFill/>
            <a:miter lim="800000"/>
            <a:headEnd/>
            <a:tailEnd/>
          </a:ln>
        </p:spPr>
      </p:pic>
      <p:pic>
        <p:nvPicPr>
          <p:cNvPr id="21508" name="Picture 4" descr="http://www.upload.kutini.com/2012/04/khavas-keshmesh.jpg"/>
          <p:cNvPicPr>
            <a:picLocks noChangeAspect="1" noChangeArrowheads="1"/>
          </p:cNvPicPr>
          <p:nvPr/>
        </p:nvPicPr>
        <p:blipFill>
          <a:blip r:embed="rId3" cstate="print"/>
          <a:srcRect/>
          <a:stretch>
            <a:fillRect/>
          </a:stretch>
        </p:blipFill>
        <p:spPr bwMode="auto">
          <a:xfrm>
            <a:off x="5943600" y="4419600"/>
            <a:ext cx="2838450" cy="1885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 calcmode="lin" valueType="num">
                                      <p:cBhvr>
                                        <p:cTn id="17" dur="500" fill="hold"/>
                                        <p:tgtEl>
                                          <p:spTgt spid="4"/>
                                        </p:tgtEl>
                                        <p:attrNameLst>
                                          <p:attrName>style.rotation</p:attrName>
                                        </p:attrNameLst>
                                      </p:cBhvr>
                                      <p:tavLst>
                                        <p:tav tm="0">
                                          <p:val>
                                            <p:fltVal val="360"/>
                                          </p:val>
                                        </p:tav>
                                        <p:tav tm="100000">
                                          <p:val>
                                            <p:fltVal val="0"/>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0" presetClass="entr" presetSubtype="0" fill="hold" nodeType="clickEffect">
                                  <p:stCondLst>
                                    <p:cond delay="0"/>
                                  </p:stCondLst>
                                  <p:childTnLst>
                                    <p:set>
                                      <p:cBhvr>
                                        <p:cTn id="22" dur="1" fill="hold">
                                          <p:stCondLst>
                                            <p:cond delay="0"/>
                                          </p:stCondLst>
                                        </p:cTn>
                                        <p:tgtEl>
                                          <p:spTgt spid="21506"/>
                                        </p:tgtEl>
                                        <p:attrNameLst>
                                          <p:attrName>style.visibility</p:attrName>
                                        </p:attrNameLst>
                                      </p:cBhvr>
                                      <p:to>
                                        <p:strVal val="visible"/>
                                      </p:to>
                                    </p:set>
                                    <p:animEffect transition="in" filter="fade">
                                      <p:cBhvr>
                                        <p:cTn id="23" dur="800" decel="100000"/>
                                        <p:tgtEl>
                                          <p:spTgt spid="21506"/>
                                        </p:tgtEl>
                                      </p:cBhvr>
                                    </p:animEffect>
                                    <p:anim calcmode="lin" valueType="num">
                                      <p:cBhvr>
                                        <p:cTn id="24" dur="800" decel="100000" fill="hold"/>
                                        <p:tgtEl>
                                          <p:spTgt spid="21506"/>
                                        </p:tgtEl>
                                        <p:attrNameLst>
                                          <p:attrName>style.rotation</p:attrName>
                                        </p:attrNameLst>
                                      </p:cBhvr>
                                      <p:tavLst>
                                        <p:tav tm="0">
                                          <p:val>
                                            <p:fltVal val="-90"/>
                                          </p:val>
                                        </p:tav>
                                        <p:tav tm="100000">
                                          <p:val>
                                            <p:fltVal val="0"/>
                                          </p:val>
                                        </p:tav>
                                      </p:tavLst>
                                    </p:anim>
                                    <p:anim calcmode="lin" valueType="num">
                                      <p:cBhvr>
                                        <p:cTn id="25" dur="800" decel="100000" fill="hold"/>
                                        <p:tgtEl>
                                          <p:spTgt spid="21506"/>
                                        </p:tgtEl>
                                        <p:attrNameLst>
                                          <p:attrName>ppt_x</p:attrName>
                                        </p:attrNameLst>
                                      </p:cBhvr>
                                      <p:tavLst>
                                        <p:tav tm="0">
                                          <p:val>
                                            <p:strVal val="#ppt_x+0.4"/>
                                          </p:val>
                                        </p:tav>
                                        <p:tav tm="100000">
                                          <p:val>
                                            <p:strVal val="#ppt_x-0.05"/>
                                          </p:val>
                                        </p:tav>
                                      </p:tavLst>
                                    </p:anim>
                                    <p:anim calcmode="lin" valueType="num">
                                      <p:cBhvr>
                                        <p:cTn id="26" dur="800" decel="100000" fill="hold"/>
                                        <p:tgtEl>
                                          <p:spTgt spid="21506"/>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21506"/>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21506"/>
                                        </p:tgtEl>
                                        <p:attrNameLst>
                                          <p:attrName>ppt_y</p:attrName>
                                        </p:attrNameLst>
                                      </p:cBhvr>
                                      <p:tavLst>
                                        <p:tav tm="0">
                                          <p:val>
                                            <p:strVal val="#ppt_y+0.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0" presetClass="entr" presetSubtype="0" fill="hold" nodeType="clickEffect">
                                  <p:stCondLst>
                                    <p:cond delay="0"/>
                                  </p:stCondLst>
                                  <p:childTnLst>
                                    <p:set>
                                      <p:cBhvr>
                                        <p:cTn id="32" dur="1" fill="hold">
                                          <p:stCondLst>
                                            <p:cond delay="0"/>
                                          </p:stCondLst>
                                        </p:cTn>
                                        <p:tgtEl>
                                          <p:spTgt spid="21508"/>
                                        </p:tgtEl>
                                        <p:attrNameLst>
                                          <p:attrName>style.visibility</p:attrName>
                                        </p:attrNameLst>
                                      </p:cBhvr>
                                      <p:to>
                                        <p:strVal val="visible"/>
                                      </p:to>
                                    </p:set>
                                    <p:animEffect transition="in" filter="fade">
                                      <p:cBhvr>
                                        <p:cTn id="33" dur="800" decel="100000"/>
                                        <p:tgtEl>
                                          <p:spTgt spid="21508"/>
                                        </p:tgtEl>
                                      </p:cBhvr>
                                    </p:animEffect>
                                    <p:anim calcmode="lin" valueType="num">
                                      <p:cBhvr>
                                        <p:cTn id="34" dur="800" decel="100000" fill="hold"/>
                                        <p:tgtEl>
                                          <p:spTgt spid="21508"/>
                                        </p:tgtEl>
                                        <p:attrNameLst>
                                          <p:attrName>style.rotation</p:attrName>
                                        </p:attrNameLst>
                                      </p:cBhvr>
                                      <p:tavLst>
                                        <p:tav tm="0">
                                          <p:val>
                                            <p:fltVal val="-90"/>
                                          </p:val>
                                        </p:tav>
                                        <p:tav tm="100000">
                                          <p:val>
                                            <p:fltVal val="0"/>
                                          </p:val>
                                        </p:tav>
                                      </p:tavLst>
                                    </p:anim>
                                    <p:anim calcmode="lin" valueType="num">
                                      <p:cBhvr>
                                        <p:cTn id="35" dur="800" decel="100000" fill="hold"/>
                                        <p:tgtEl>
                                          <p:spTgt spid="21508"/>
                                        </p:tgtEl>
                                        <p:attrNameLst>
                                          <p:attrName>ppt_x</p:attrName>
                                        </p:attrNameLst>
                                      </p:cBhvr>
                                      <p:tavLst>
                                        <p:tav tm="0">
                                          <p:val>
                                            <p:strVal val="#ppt_x+0.4"/>
                                          </p:val>
                                        </p:tav>
                                        <p:tav tm="100000">
                                          <p:val>
                                            <p:strVal val="#ppt_x-0.05"/>
                                          </p:val>
                                        </p:tav>
                                      </p:tavLst>
                                    </p:anim>
                                    <p:anim calcmode="lin" valueType="num">
                                      <p:cBhvr>
                                        <p:cTn id="36" dur="800" decel="100000" fill="hold"/>
                                        <p:tgtEl>
                                          <p:spTgt spid="21508"/>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21508"/>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2150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http://aks.roshd.ir/photos/29.9010.medium.aspx"/>
          <p:cNvPicPr>
            <a:picLocks noChangeAspect="1" noChangeArrowheads="1" noCrop="1"/>
          </p:cNvPicPr>
          <p:nvPr/>
        </p:nvPicPr>
        <p:blipFill>
          <a:blip r:embed="rId2" cstate="print"/>
          <a:srcRect/>
          <a:stretch>
            <a:fillRect/>
          </a:stretch>
        </p:blipFill>
        <p:spPr bwMode="auto">
          <a:xfrm>
            <a:off x="4191000" y="304800"/>
            <a:ext cx="1985963" cy="1874838"/>
          </a:xfrm>
          <a:prstGeom prst="rect">
            <a:avLst/>
          </a:prstGeom>
          <a:noFill/>
          <a:ln w="9525">
            <a:noFill/>
            <a:miter lim="800000"/>
            <a:headEnd/>
            <a:tailEnd/>
          </a:ln>
        </p:spPr>
      </p:pic>
      <p:pic>
        <p:nvPicPr>
          <p:cNvPr id="23558" name="Picture 6" descr="http://aks.roshd.ir/photos/23.6679.medium.aspx"/>
          <p:cNvPicPr>
            <a:picLocks noChangeAspect="1" noChangeArrowheads="1" noCrop="1"/>
          </p:cNvPicPr>
          <p:nvPr/>
        </p:nvPicPr>
        <p:blipFill>
          <a:blip r:embed="rId3" cstate="print"/>
          <a:srcRect/>
          <a:stretch>
            <a:fillRect/>
          </a:stretch>
        </p:blipFill>
        <p:spPr bwMode="auto">
          <a:xfrm>
            <a:off x="6324600" y="2513013"/>
            <a:ext cx="2517775" cy="3278187"/>
          </a:xfrm>
          <a:prstGeom prst="rect">
            <a:avLst/>
          </a:prstGeom>
          <a:noFill/>
          <a:ln w="9525">
            <a:noFill/>
            <a:miter lim="800000"/>
            <a:headEnd/>
            <a:tailEnd/>
          </a:ln>
        </p:spPr>
      </p:pic>
      <p:pic>
        <p:nvPicPr>
          <p:cNvPr id="23560" name="Picture 8" descr="http://aks.roshd.ir/photos/23.6686.medium.aspx"/>
          <p:cNvPicPr>
            <a:picLocks noChangeAspect="1" noChangeArrowheads="1" noCrop="1"/>
          </p:cNvPicPr>
          <p:nvPr/>
        </p:nvPicPr>
        <p:blipFill>
          <a:blip r:embed="rId4" cstate="print"/>
          <a:srcRect/>
          <a:stretch>
            <a:fillRect/>
          </a:stretch>
        </p:blipFill>
        <p:spPr bwMode="auto">
          <a:xfrm>
            <a:off x="2590800" y="2057400"/>
            <a:ext cx="2667000" cy="3394075"/>
          </a:xfrm>
          <a:prstGeom prst="rect">
            <a:avLst/>
          </a:prstGeom>
          <a:noFill/>
          <a:ln w="9525">
            <a:noFill/>
            <a:miter lim="800000"/>
            <a:headEnd/>
            <a:tailEnd/>
          </a:ln>
        </p:spPr>
      </p:pic>
      <p:pic>
        <p:nvPicPr>
          <p:cNvPr id="8" name="Picture 6" descr="http://aks.roshd.ir/photos/23.6679.medium.aspx"/>
          <p:cNvPicPr>
            <a:picLocks noChangeAspect="1" noChangeArrowheads="1" noCrop="1"/>
          </p:cNvPicPr>
          <p:nvPr/>
        </p:nvPicPr>
        <p:blipFill>
          <a:blip r:embed="rId3" cstate="print"/>
          <a:srcRect/>
          <a:stretch>
            <a:fillRect/>
          </a:stretch>
        </p:blipFill>
        <p:spPr bwMode="auto">
          <a:xfrm flipH="1">
            <a:off x="381000" y="2362200"/>
            <a:ext cx="2667000" cy="3871913"/>
          </a:xfrm>
          <a:prstGeom prst="rect">
            <a:avLst/>
          </a:prstGeom>
          <a:noFill/>
          <a:ln w="9525">
            <a:noFill/>
            <a:miter lim="800000"/>
            <a:headEnd/>
            <a:tailEnd/>
          </a:ln>
        </p:spPr>
      </p:pic>
      <p:pic>
        <p:nvPicPr>
          <p:cNvPr id="23562" name="Picture 10" descr="http://aks.roshd.ir/photos/17.5667.medium.aspx"/>
          <p:cNvPicPr>
            <a:picLocks noChangeAspect="1" noChangeArrowheads="1" noCrop="1"/>
          </p:cNvPicPr>
          <p:nvPr/>
        </p:nvPicPr>
        <p:blipFill>
          <a:blip r:embed="rId5" cstate="print"/>
          <a:srcRect/>
          <a:stretch>
            <a:fillRect/>
          </a:stretch>
        </p:blipFill>
        <p:spPr bwMode="auto">
          <a:xfrm>
            <a:off x="2133600" y="4419600"/>
            <a:ext cx="1600200" cy="1482725"/>
          </a:xfrm>
          <a:prstGeom prst="rect">
            <a:avLst/>
          </a:prstGeom>
          <a:noFill/>
          <a:ln w="9525">
            <a:noFill/>
            <a:miter lim="800000"/>
            <a:headEnd/>
            <a:tailEnd/>
          </a:ln>
        </p:spPr>
      </p:pic>
      <p:pic>
        <p:nvPicPr>
          <p:cNvPr id="23564" name="Picture 12" descr="http://aks.roshd.ir/photos/17.5673.medium.aspx"/>
          <p:cNvPicPr>
            <a:picLocks noChangeAspect="1" noChangeArrowheads="1" noCrop="1"/>
          </p:cNvPicPr>
          <p:nvPr/>
        </p:nvPicPr>
        <p:blipFill>
          <a:blip r:embed="rId6" cstate="print"/>
          <a:srcRect/>
          <a:stretch>
            <a:fillRect/>
          </a:stretch>
        </p:blipFill>
        <p:spPr bwMode="auto">
          <a:xfrm>
            <a:off x="4191000" y="3962400"/>
            <a:ext cx="1981200" cy="1981200"/>
          </a:xfrm>
          <a:prstGeom prst="rect">
            <a:avLst/>
          </a:prstGeom>
          <a:noFill/>
          <a:ln w="9525">
            <a:noFill/>
            <a:miter lim="800000"/>
            <a:headEnd/>
            <a:tailEnd/>
          </a:ln>
        </p:spPr>
      </p:pic>
      <p:pic>
        <p:nvPicPr>
          <p:cNvPr id="23566" name="Picture 14" descr="http://aks.roshd.ir/photos/17.6293.medium.aspx"/>
          <p:cNvPicPr>
            <a:picLocks noChangeAspect="1" noChangeArrowheads="1" noCrop="1"/>
          </p:cNvPicPr>
          <p:nvPr/>
        </p:nvPicPr>
        <p:blipFill>
          <a:blip r:embed="rId7" cstate="print"/>
          <a:srcRect/>
          <a:stretch>
            <a:fillRect/>
          </a:stretch>
        </p:blipFill>
        <p:spPr bwMode="auto">
          <a:xfrm>
            <a:off x="6096000" y="4876800"/>
            <a:ext cx="1143000" cy="762000"/>
          </a:xfrm>
          <a:prstGeom prst="rect">
            <a:avLst/>
          </a:prstGeom>
          <a:noFill/>
          <a:ln w="9525">
            <a:noFill/>
            <a:miter lim="800000"/>
            <a:headEnd/>
            <a:tailEnd/>
          </a:ln>
        </p:spPr>
      </p:pic>
      <p:pic>
        <p:nvPicPr>
          <p:cNvPr id="23576" name="Picture 24" descr="http://aks.roshd.ir/photos/23.6698.medium.aspx"/>
          <p:cNvPicPr>
            <a:picLocks noChangeAspect="1" noChangeArrowheads="1" noCrop="1"/>
          </p:cNvPicPr>
          <p:nvPr/>
        </p:nvPicPr>
        <p:blipFill>
          <a:blip r:embed="rId8" cstate="print"/>
          <a:srcRect/>
          <a:stretch>
            <a:fillRect/>
          </a:stretch>
        </p:blipFill>
        <p:spPr bwMode="auto">
          <a:xfrm>
            <a:off x="381000" y="381000"/>
            <a:ext cx="2189163" cy="1457325"/>
          </a:xfrm>
          <a:prstGeom prst="rect">
            <a:avLst/>
          </a:prstGeom>
          <a:noFill/>
          <a:ln w="9525">
            <a:noFill/>
            <a:miter lim="800000"/>
            <a:headEnd/>
            <a:tailEnd/>
          </a:ln>
        </p:spPr>
      </p:pic>
      <p:pic>
        <p:nvPicPr>
          <p:cNvPr id="18" name="Picture 24" descr="http://aks.roshd.ir/photos/23.6698.medium.aspx"/>
          <p:cNvPicPr>
            <a:picLocks noChangeAspect="1" noChangeArrowheads="1" noCrop="1"/>
          </p:cNvPicPr>
          <p:nvPr/>
        </p:nvPicPr>
        <p:blipFill>
          <a:blip r:embed="rId8" cstate="print"/>
          <a:srcRect/>
          <a:stretch>
            <a:fillRect/>
          </a:stretch>
        </p:blipFill>
        <p:spPr bwMode="auto">
          <a:xfrm>
            <a:off x="6858000" y="990600"/>
            <a:ext cx="1946275" cy="1295400"/>
          </a:xfrm>
          <a:prstGeom prst="rect">
            <a:avLst/>
          </a:prstGeom>
          <a:noFill/>
          <a:ln w="9525">
            <a:noFill/>
            <a:miter lim="800000"/>
            <a:headEnd/>
            <a:tailEnd/>
          </a:ln>
        </p:spPr>
      </p:pic>
      <p:pic>
        <p:nvPicPr>
          <p:cNvPr id="19" name="Picture 24" descr="http://aks.roshd.ir/photos/23.6698.medium.aspx"/>
          <p:cNvPicPr>
            <a:picLocks noChangeAspect="1" noChangeArrowheads="1" noCrop="1"/>
          </p:cNvPicPr>
          <p:nvPr/>
        </p:nvPicPr>
        <p:blipFill>
          <a:blip r:embed="rId9" cstate="print"/>
          <a:srcRect/>
          <a:stretch>
            <a:fillRect/>
          </a:stretch>
        </p:blipFill>
        <p:spPr bwMode="auto">
          <a:xfrm>
            <a:off x="6248400" y="381000"/>
            <a:ext cx="1373188" cy="914400"/>
          </a:xfrm>
          <a:prstGeom prst="rect">
            <a:avLst/>
          </a:prstGeom>
          <a:noFill/>
          <a:ln w="9525">
            <a:noFill/>
            <a:miter lim="800000"/>
            <a:headEnd/>
            <a:tailEnd/>
          </a:ln>
        </p:spPr>
      </p:pic>
      <p:pic>
        <p:nvPicPr>
          <p:cNvPr id="20" name="Picture 24" descr="http://aks.roshd.ir/photos/23.6698.medium.aspx"/>
          <p:cNvPicPr>
            <a:picLocks noChangeAspect="1" noChangeArrowheads="1" noCrop="1"/>
          </p:cNvPicPr>
          <p:nvPr/>
        </p:nvPicPr>
        <p:blipFill>
          <a:blip r:embed="rId9" cstate="print"/>
          <a:srcRect/>
          <a:stretch>
            <a:fillRect/>
          </a:stretch>
        </p:blipFill>
        <p:spPr bwMode="auto">
          <a:xfrm>
            <a:off x="2514600" y="304800"/>
            <a:ext cx="1373188" cy="914400"/>
          </a:xfrm>
          <a:prstGeom prst="rect">
            <a:avLst/>
          </a:prstGeom>
          <a:noFill/>
          <a:ln w="9525">
            <a:noFill/>
            <a:miter lim="800000"/>
            <a:headEnd/>
            <a:tailEnd/>
          </a:ln>
        </p:spPr>
      </p:pic>
      <p:cxnSp>
        <p:nvCxnSpPr>
          <p:cNvPr id="22" name="Straight Arrow Connector 21"/>
          <p:cNvCxnSpPr/>
          <p:nvPr/>
        </p:nvCxnSpPr>
        <p:spPr>
          <a:xfrm rot="16200000" flipH="1">
            <a:off x="6210300" y="2095500"/>
            <a:ext cx="914400" cy="6858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4" name="Straight Arrow Connector 23"/>
          <p:cNvCxnSpPr/>
          <p:nvPr/>
        </p:nvCxnSpPr>
        <p:spPr>
          <a:xfrm rot="5400000">
            <a:off x="4267200" y="1752600"/>
            <a:ext cx="228600" cy="2286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6" name="Straight Arrow Connector 25"/>
          <p:cNvCxnSpPr/>
          <p:nvPr/>
        </p:nvCxnSpPr>
        <p:spPr>
          <a:xfrm rot="10800000" flipV="1">
            <a:off x="2057400" y="1447800"/>
            <a:ext cx="2057400" cy="18288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8" name="Straight Arrow Connector 27"/>
          <p:cNvCxnSpPr/>
          <p:nvPr/>
        </p:nvCxnSpPr>
        <p:spPr>
          <a:xfrm rot="16200000" flipH="1">
            <a:off x="3848100" y="3695700"/>
            <a:ext cx="3505200" cy="762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0" name="Straight Arrow Connector 29"/>
          <p:cNvCxnSpPr/>
          <p:nvPr/>
        </p:nvCxnSpPr>
        <p:spPr>
          <a:xfrm rot="16200000" flipH="1">
            <a:off x="4686300" y="2781300"/>
            <a:ext cx="3200400" cy="9906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2" name="Straight Arrow Connector 31"/>
          <p:cNvCxnSpPr/>
          <p:nvPr/>
        </p:nvCxnSpPr>
        <p:spPr>
          <a:xfrm rot="5400000">
            <a:off x="2438400" y="2667000"/>
            <a:ext cx="3200400" cy="21336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6403" name="TextBox 35"/>
          <p:cNvSpPr txBox="1">
            <a:spLocks noChangeArrowheads="1"/>
          </p:cNvSpPr>
          <p:nvPr/>
        </p:nvSpPr>
        <p:spPr bwMode="auto">
          <a:xfrm>
            <a:off x="0" y="6019800"/>
            <a:ext cx="8839200" cy="461963"/>
          </a:xfrm>
          <a:prstGeom prst="rect">
            <a:avLst/>
          </a:prstGeom>
          <a:noFill/>
          <a:ln w="9525">
            <a:noFill/>
            <a:miter lim="800000"/>
            <a:headEnd/>
            <a:tailEnd/>
          </a:ln>
        </p:spPr>
        <p:txBody>
          <a:bodyPr>
            <a:spAutoFit/>
          </a:bodyPr>
          <a:lstStyle/>
          <a:p>
            <a:r>
              <a:rPr lang="fa-IR" sz="2400">
                <a:solidFill>
                  <a:srgbClr val="C00000"/>
                </a:solidFill>
                <a:latin typeface="Arabic Typesetting" pitchFamily="66" charset="-78"/>
                <a:cs typeface="B Bardiya" pitchFamily="2" charset="-78"/>
              </a:rPr>
              <a:t>انرژی نورانی خورشید در غذاهایی که گیاهان می سازند به صورت انرژی شیمیایی ذخیره می شوند.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wipe(down)">
                                      <p:cBhvr>
                                        <p:cTn id="7" dur="580">
                                          <p:stCondLst>
                                            <p:cond delay="0"/>
                                          </p:stCondLst>
                                        </p:cTn>
                                        <p:tgtEl>
                                          <p:spTgt spid="23556"/>
                                        </p:tgtEl>
                                      </p:cBhvr>
                                    </p:animEffect>
                                    <p:anim calcmode="lin" valueType="num">
                                      <p:cBhvr>
                                        <p:cTn id="8" dur="1822" tmFilter="0,0; 0.14,0.36; 0.43,0.73; 0.71,0.91; 1.0,1.0">
                                          <p:stCondLst>
                                            <p:cond delay="0"/>
                                          </p:stCondLst>
                                        </p:cTn>
                                        <p:tgtEl>
                                          <p:spTgt spid="2355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355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355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355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3556"/>
                                        </p:tgtEl>
                                        <p:attrNameLst>
                                          <p:attrName>ppt_y</p:attrName>
                                        </p:attrNameLst>
                                      </p:cBhvr>
                                      <p:tavLst>
                                        <p:tav tm="0" fmla="#ppt_y-sin(pi*$)/81">
                                          <p:val>
                                            <p:fltVal val="0"/>
                                          </p:val>
                                        </p:tav>
                                        <p:tav tm="100000">
                                          <p:val>
                                            <p:fltVal val="1"/>
                                          </p:val>
                                        </p:tav>
                                      </p:tavLst>
                                    </p:anim>
                                    <p:animScale>
                                      <p:cBhvr>
                                        <p:cTn id="13" dur="26">
                                          <p:stCondLst>
                                            <p:cond delay="650"/>
                                          </p:stCondLst>
                                        </p:cTn>
                                        <p:tgtEl>
                                          <p:spTgt spid="23556"/>
                                        </p:tgtEl>
                                      </p:cBhvr>
                                      <p:to x="100000" y="60000"/>
                                    </p:animScale>
                                    <p:animScale>
                                      <p:cBhvr>
                                        <p:cTn id="14" dur="166" decel="50000">
                                          <p:stCondLst>
                                            <p:cond delay="676"/>
                                          </p:stCondLst>
                                        </p:cTn>
                                        <p:tgtEl>
                                          <p:spTgt spid="23556"/>
                                        </p:tgtEl>
                                      </p:cBhvr>
                                      <p:to x="100000" y="100000"/>
                                    </p:animScale>
                                    <p:animScale>
                                      <p:cBhvr>
                                        <p:cTn id="15" dur="26">
                                          <p:stCondLst>
                                            <p:cond delay="1312"/>
                                          </p:stCondLst>
                                        </p:cTn>
                                        <p:tgtEl>
                                          <p:spTgt spid="23556"/>
                                        </p:tgtEl>
                                      </p:cBhvr>
                                      <p:to x="100000" y="80000"/>
                                    </p:animScale>
                                    <p:animScale>
                                      <p:cBhvr>
                                        <p:cTn id="16" dur="166" decel="50000">
                                          <p:stCondLst>
                                            <p:cond delay="1338"/>
                                          </p:stCondLst>
                                        </p:cTn>
                                        <p:tgtEl>
                                          <p:spTgt spid="23556"/>
                                        </p:tgtEl>
                                      </p:cBhvr>
                                      <p:to x="100000" y="100000"/>
                                    </p:animScale>
                                    <p:animScale>
                                      <p:cBhvr>
                                        <p:cTn id="17" dur="26">
                                          <p:stCondLst>
                                            <p:cond delay="1642"/>
                                          </p:stCondLst>
                                        </p:cTn>
                                        <p:tgtEl>
                                          <p:spTgt spid="23556"/>
                                        </p:tgtEl>
                                      </p:cBhvr>
                                      <p:to x="100000" y="90000"/>
                                    </p:animScale>
                                    <p:animScale>
                                      <p:cBhvr>
                                        <p:cTn id="18" dur="166" decel="50000">
                                          <p:stCondLst>
                                            <p:cond delay="1668"/>
                                          </p:stCondLst>
                                        </p:cTn>
                                        <p:tgtEl>
                                          <p:spTgt spid="23556"/>
                                        </p:tgtEl>
                                      </p:cBhvr>
                                      <p:to x="100000" y="100000"/>
                                    </p:animScale>
                                    <p:animScale>
                                      <p:cBhvr>
                                        <p:cTn id="19" dur="26">
                                          <p:stCondLst>
                                            <p:cond delay="1808"/>
                                          </p:stCondLst>
                                        </p:cTn>
                                        <p:tgtEl>
                                          <p:spTgt spid="23556"/>
                                        </p:tgtEl>
                                      </p:cBhvr>
                                      <p:to x="100000" y="95000"/>
                                    </p:animScale>
                                    <p:animScale>
                                      <p:cBhvr>
                                        <p:cTn id="20" dur="166" decel="50000">
                                          <p:stCondLst>
                                            <p:cond delay="1834"/>
                                          </p:stCondLst>
                                        </p:cTn>
                                        <p:tgtEl>
                                          <p:spTgt spid="23556"/>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down)">
                                      <p:cBhvr>
                                        <p:cTn id="23" dur="580">
                                          <p:stCondLst>
                                            <p:cond delay="0"/>
                                          </p:stCondLst>
                                        </p:cTn>
                                        <p:tgtEl>
                                          <p:spTgt spid="20"/>
                                        </p:tgtEl>
                                      </p:cBhvr>
                                    </p:animEffect>
                                    <p:anim calcmode="lin" valueType="num">
                                      <p:cBhvr>
                                        <p:cTn id="24"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29" dur="26">
                                          <p:stCondLst>
                                            <p:cond delay="650"/>
                                          </p:stCondLst>
                                        </p:cTn>
                                        <p:tgtEl>
                                          <p:spTgt spid="20"/>
                                        </p:tgtEl>
                                      </p:cBhvr>
                                      <p:to x="100000" y="60000"/>
                                    </p:animScale>
                                    <p:animScale>
                                      <p:cBhvr>
                                        <p:cTn id="30" dur="166" decel="50000">
                                          <p:stCondLst>
                                            <p:cond delay="676"/>
                                          </p:stCondLst>
                                        </p:cTn>
                                        <p:tgtEl>
                                          <p:spTgt spid="20"/>
                                        </p:tgtEl>
                                      </p:cBhvr>
                                      <p:to x="100000" y="100000"/>
                                    </p:animScale>
                                    <p:animScale>
                                      <p:cBhvr>
                                        <p:cTn id="31" dur="26">
                                          <p:stCondLst>
                                            <p:cond delay="1312"/>
                                          </p:stCondLst>
                                        </p:cTn>
                                        <p:tgtEl>
                                          <p:spTgt spid="20"/>
                                        </p:tgtEl>
                                      </p:cBhvr>
                                      <p:to x="100000" y="80000"/>
                                    </p:animScale>
                                    <p:animScale>
                                      <p:cBhvr>
                                        <p:cTn id="32" dur="166" decel="50000">
                                          <p:stCondLst>
                                            <p:cond delay="1338"/>
                                          </p:stCondLst>
                                        </p:cTn>
                                        <p:tgtEl>
                                          <p:spTgt spid="20"/>
                                        </p:tgtEl>
                                      </p:cBhvr>
                                      <p:to x="100000" y="100000"/>
                                    </p:animScale>
                                    <p:animScale>
                                      <p:cBhvr>
                                        <p:cTn id="33" dur="26">
                                          <p:stCondLst>
                                            <p:cond delay="1642"/>
                                          </p:stCondLst>
                                        </p:cTn>
                                        <p:tgtEl>
                                          <p:spTgt spid="20"/>
                                        </p:tgtEl>
                                      </p:cBhvr>
                                      <p:to x="100000" y="90000"/>
                                    </p:animScale>
                                    <p:animScale>
                                      <p:cBhvr>
                                        <p:cTn id="34" dur="166" decel="50000">
                                          <p:stCondLst>
                                            <p:cond delay="1668"/>
                                          </p:stCondLst>
                                        </p:cTn>
                                        <p:tgtEl>
                                          <p:spTgt spid="20"/>
                                        </p:tgtEl>
                                      </p:cBhvr>
                                      <p:to x="100000" y="100000"/>
                                    </p:animScale>
                                    <p:animScale>
                                      <p:cBhvr>
                                        <p:cTn id="35" dur="26">
                                          <p:stCondLst>
                                            <p:cond delay="1808"/>
                                          </p:stCondLst>
                                        </p:cTn>
                                        <p:tgtEl>
                                          <p:spTgt spid="20"/>
                                        </p:tgtEl>
                                      </p:cBhvr>
                                      <p:to x="100000" y="95000"/>
                                    </p:animScale>
                                    <p:animScale>
                                      <p:cBhvr>
                                        <p:cTn id="36" dur="166" decel="50000">
                                          <p:stCondLst>
                                            <p:cond delay="1834"/>
                                          </p:stCondLst>
                                        </p:cTn>
                                        <p:tgtEl>
                                          <p:spTgt spid="20"/>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23576"/>
                                        </p:tgtEl>
                                        <p:attrNameLst>
                                          <p:attrName>style.visibility</p:attrName>
                                        </p:attrNameLst>
                                      </p:cBhvr>
                                      <p:to>
                                        <p:strVal val="visible"/>
                                      </p:to>
                                    </p:set>
                                    <p:animEffect transition="in" filter="wipe(down)">
                                      <p:cBhvr>
                                        <p:cTn id="39" dur="580">
                                          <p:stCondLst>
                                            <p:cond delay="0"/>
                                          </p:stCondLst>
                                        </p:cTn>
                                        <p:tgtEl>
                                          <p:spTgt spid="23576"/>
                                        </p:tgtEl>
                                      </p:cBhvr>
                                    </p:animEffect>
                                    <p:anim calcmode="lin" valueType="num">
                                      <p:cBhvr>
                                        <p:cTn id="40" dur="1822" tmFilter="0,0; 0.14,0.36; 0.43,0.73; 0.71,0.91; 1.0,1.0">
                                          <p:stCondLst>
                                            <p:cond delay="0"/>
                                          </p:stCondLst>
                                        </p:cTn>
                                        <p:tgtEl>
                                          <p:spTgt spid="23576"/>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3576"/>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3576"/>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3576"/>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3576"/>
                                        </p:tgtEl>
                                        <p:attrNameLst>
                                          <p:attrName>ppt_y</p:attrName>
                                        </p:attrNameLst>
                                      </p:cBhvr>
                                      <p:tavLst>
                                        <p:tav tm="0" fmla="#ppt_y-sin(pi*$)/81">
                                          <p:val>
                                            <p:fltVal val="0"/>
                                          </p:val>
                                        </p:tav>
                                        <p:tav tm="100000">
                                          <p:val>
                                            <p:fltVal val="1"/>
                                          </p:val>
                                        </p:tav>
                                      </p:tavLst>
                                    </p:anim>
                                    <p:animScale>
                                      <p:cBhvr>
                                        <p:cTn id="45" dur="26">
                                          <p:stCondLst>
                                            <p:cond delay="650"/>
                                          </p:stCondLst>
                                        </p:cTn>
                                        <p:tgtEl>
                                          <p:spTgt spid="23576"/>
                                        </p:tgtEl>
                                      </p:cBhvr>
                                      <p:to x="100000" y="60000"/>
                                    </p:animScale>
                                    <p:animScale>
                                      <p:cBhvr>
                                        <p:cTn id="46" dur="166" decel="50000">
                                          <p:stCondLst>
                                            <p:cond delay="676"/>
                                          </p:stCondLst>
                                        </p:cTn>
                                        <p:tgtEl>
                                          <p:spTgt spid="23576"/>
                                        </p:tgtEl>
                                      </p:cBhvr>
                                      <p:to x="100000" y="100000"/>
                                    </p:animScale>
                                    <p:animScale>
                                      <p:cBhvr>
                                        <p:cTn id="47" dur="26">
                                          <p:stCondLst>
                                            <p:cond delay="1312"/>
                                          </p:stCondLst>
                                        </p:cTn>
                                        <p:tgtEl>
                                          <p:spTgt spid="23576"/>
                                        </p:tgtEl>
                                      </p:cBhvr>
                                      <p:to x="100000" y="80000"/>
                                    </p:animScale>
                                    <p:animScale>
                                      <p:cBhvr>
                                        <p:cTn id="48" dur="166" decel="50000">
                                          <p:stCondLst>
                                            <p:cond delay="1338"/>
                                          </p:stCondLst>
                                        </p:cTn>
                                        <p:tgtEl>
                                          <p:spTgt spid="23576"/>
                                        </p:tgtEl>
                                      </p:cBhvr>
                                      <p:to x="100000" y="100000"/>
                                    </p:animScale>
                                    <p:animScale>
                                      <p:cBhvr>
                                        <p:cTn id="49" dur="26">
                                          <p:stCondLst>
                                            <p:cond delay="1642"/>
                                          </p:stCondLst>
                                        </p:cTn>
                                        <p:tgtEl>
                                          <p:spTgt spid="23576"/>
                                        </p:tgtEl>
                                      </p:cBhvr>
                                      <p:to x="100000" y="90000"/>
                                    </p:animScale>
                                    <p:animScale>
                                      <p:cBhvr>
                                        <p:cTn id="50" dur="166" decel="50000">
                                          <p:stCondLst>
                                            <p:cond delay="1668"/>
                                          </p:stCondLst>
                                        </p:cTn>
                                        <p:tgtEl>
                                          <p:spTgt spid="23576"/>
                                        </p:tgtEl>
                                      </p:cBhvr>
                                      <p:to x="100000" y="100000"/>
                                    </p:animScale>
                                    <p:animScale>
                                      <p:cBhvr>
                                        <p:cTn id="51" dur="26">
                                          <p:stCondLst>
                                            <p:cond delay="1808"/>
                                          </p:stCondLst>
                                        </p:cTn>
                                        <p:tgtEl>
                                          <p:spTgt spid="23576"/>
                                        </p:tgtEl>
                                      </p:cBhvr>
                                      <p:to x="100000" y="95000"/>
                                    </p:animScale>
                                    <p:animScale>
                                      <p:cBhvr>
                                        <p:cTn id="52" dur="166" decel="50000">
                                          <p:stCondLst>
                                            <p:cond delay="1834"/>
                                          </p:stCondLst>
                                        </p:cTn>
                                        <p:tgtEl>
                                          <p:spTgt spid="23576"/>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down)">
                                      <p:cBhvr>
                                        <p:cTn id="55" dur="580">
                                          <p:stCondLst>
                                            <p:cond delay="0"/>
                                          </p:stCondLst>
                                        </p:cTn>
                                        <p:tgtEl>
                                          <p:spTgt spid="19"/>
                                        </p:tgtEl>
                                      </p:cBhvr>
                                    </p:animEffect>
                                    <p:anim calcmode="lin" valueType="num">
                                      <p:cBhvr>
                                        <p:cTn id="56"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61" dur="26">
                                          <p:stCondLst>
                                            <p:cond delay="650"/>
                                          </p:stCondLst>
                                        </p:cTn>
                                        <p:tgtEl>
                                          <p:spTgt spid="19"/>
                                        </p:tgtEl>
                                      </p:cBhvr>
                                      <p:to x="100000" y="60000"/>
                                    </p:animScale>
                                    <p:animScale>
                                      <p:cBhvr>
                                        <p:cTn id="62" dur="166" decel="50000">
                                          <p:stCondLst>
                                            <p:cond delay="676"/>
                                          </p:stCondLst>
                                        </p:cTn>
                                        <p:tgtEl>
                                          <p:spTgt spid="19"/>
                                        </p:tgtEl>
                                      </p:cBhvr>
                                      <p:to x="100000" y="100000"/>
                                    </p:animScale>
                                    <p:animScale>
                                      <p:cBhvr>
                                        <p:cTn id="63" dur="26">
                                          <p:stCondLst>
                                            <p:cond delay="1312"/>
                                          </p:stCondLst>
                                        </p:cTn>
                                        <p:tgtEl>
                                          <p:spTgt spid="19"/>
                                        </p:tgtEl>
                                      </p:cBhvr>
                                      <p:to x="100000" y="80000"/>
                                    </p:animScale>
                                    <p:animScale>
                                      <p:cBhvr>
                                        <p:cTn id="64" dur="166" decel="50000">
                                          <p:stCondLst>
                                            <p:cond delay="1338"/>
                                          </p:stCondLst>
                                        </p:cTn>
                                        <p:tgtEl>
                                          <p:spTgt spid="19"/>
                                        </p:tgtEl>
                                      </p:cBhvr>
                                      <p:to x="100000" y="100000"/>
                                    </p:animScale>
                                    <p:animScale>
                                      <p:cBhvr>
                                        <p:cTn id="65" dur="26">
                                          <p:stCondLst>
                                            <p:cond delay="1642"/>
                                          </p:stCondLst>
                                        </p:cTn>
                                        <p:tgtEl>
                                          <p:spTgt spid="19"/>
                                        </p:tgtEl>
                                      </p:cBhvr>
                                      <p:to x="100000" y="90000"/>
                                    </p:animScale>
                                    <p:animScale>
                                      <p:cBhvr>
                                        <p:cTn id="66" dur="166" decel="50000">
                                          <p:stCondLst>
                                            <p:cond delay="1668"/>
                                          </p:stCondLst>
                                        </p:cTn>
                                        <p:tgtEl>
                                          <p:spTgt spid="19"/>
                                        </p:tgtEl>
                                      </p:cBhvr>
                                      <p:to x="100000" y="100000"/>
                                    </p:animScale>
                                    <p:animScale>
                                      <p:cBhvr>
                                        <p:cTn id="67" dur="26">
                                          <p:stCondLst>
                                            <p:cond delay="1808"/>
                                          </p:stCondLst>
                                        </p:cTn>
                                        <p:tgtEl>
                                          <p:spTgt spid="19"/>
                                        </p:tgtEl>
                                      </p:cBhvr>
                                      <p:to x="100000" y="95000"/>
                                    </p:animScale>
                                    <p:animScale>
                                      <p:cBhvr>
                                        <p:cTn id="68" dur="166" decel="50000">
                                          <p:stCondLst>
                                            <p:cond delay="1834"/>
                                          </p:stCondLst>
                                        </p:cTn>
                                        <p:tgtEl>
                                          <p:spTgt spid="19"/>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wipe(down)">
                                      <p:cBhvr>
                                        <p:cTn id="71" dur="580">
                                          <p:stCondLst>
                                            <p:cond delay="0"/>
                                          </p:stCondLst>
                                        </p:cTn>
                                        <p:tgtEl>
                                          <p:spTgt spid="18"/>
                                        </p:tgtEl>
                                      </p:cBhvr>
                                    </p:animEffect>
                                    <p:anim calcmode="lin" valueType="num">
                                      <p:cBhvr>
                                        <p:cTn id="72"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77" dur="26">
                                          <p:stCondLst>
                                            <p:cond delay="650"/>
                                          </p:stCondLst>
                                        </p:cTn>
                                        <p:tgtEl>
                                          <p:spTgt spid="18"/>
                                        </p:tgtEl>
                                      </p:cBhvr>
                                      <p:to x="100000" y="60000"/>
                                    </p:animScale>
                                    <p:animScale>
                                      <p:cBhvr>
                                        <p:cTn id="78" dur="166" decel="50000">
                                          <p:stCondLst>
                                            <p:cond delay="676"/>
                                          </p:stCondLst>
                                        </p:cTn>
                                        <p:tgtEl>
                                          <p:spTgt spid="18"/>
                                        </p:tgtEl>
                                      </p:cBhvr>
                                      <p:to x="100000" y="100000"/>
                                    </p:animScale>
                                    <p:animScale>
                                      <p:cBhvr>
                                        <p:cTn id="79" dur="26">
                                          <p:stCondLst>
                                            <p:cond delay="1312"/>
                                          </p:stCondLst>
                                        </p:cTn>
                                        <p:tgtEl>
                                          <p:spTgt spid="18"/>
                                        </p:tgtEl>
                                      </p:cBhvr>
                                      <p:to x="100000" y="80000"/>
                                    </p:animScale>
                                    <p:animScale>
                                      <p:cBhvr>
                                        <p:cTn id="80" dur="166" decel="50000">
                                          <p:stCondLst>
                                            <p:cond delay="1338"/>
                                          </p:stCondLst>
                                        </p:cTn>
                                        <p:tgtEl>
                                          <p:spTgt spid="18"/>
                                        </p:tgtEl>
                                      </p:cBhvr>
                                      <p:to x="100000" y="100000"/>
                                    </p:animScale>
                                    <p:animScale>
                                      <p:cBhvr>
                                        <p:cTn id="81" dur="26">
                                          <p:stCondLst>
                                            <p:cond delay="1642"/>
                                          </p:stCondLst>
                                        </p:cTn>
                                        <p:tgtEl>
                                          <p:spTgt spid="18"/>
                                        </p:tgtEl>
                                      </p:cBhvr>
                                      <p:to x="100000" y="90000"/>
                                    </p:animScale>
                                    <p:animScale>
                                      <p:cBhvr>
                                        <p:cTn id="82" dur="166" decel="50000">
                                          <p:stCondLst>
                                            <p:cond delay="1668"/>
                                          </p:stCondLst>
                                        </p:cTn>
                                        <p:tgtEl>
                                          <p:spTgt spid="18"/>
                                        </p:tgtEl>
                                      </p:cBhvr>
                                      <p:to x="100000" y="100000"/>
                                    </p:animScale>
                                    <p:animScale>
                                      <p:cBhvr>
                                        <p:cTn id="83" dur="26">
                                          <p:stCondLst>
                                            <p:cond delay="1808"/>
                                          </p:stCondLst>
                                        </p:cTn>
                                        <p:tgtEl>
                                          <p:spTgt spid="18"/>
                                        </p:tgtEl>
                                      </p:cBhvr>
                                      <p:to x="100000" y="95000"/>
                                    </p:animScale>
                                    <p:animScale>
                                      <p:cBhvr>
                                        <p:cTn id="84" dur="166" decel="50000">
                                          <p:stCondLst>
                                            <p:cond delay="1834"/>
                                          </p:stCondLst>
                                        </p:cTn>
                                        <p:tgtEl>
                                          <p:spTgt spid="18"/>
                                        </p:tgtEl>
                                      </p:cBhvr>
                                      <p:to x="100000" y="100000"/>
                                    </p:animScale>
                                  </p:childTnLst>
                                </p:cTn>
                              </p:par>
                              <p:par>
                                <p:cTn id="85" presetID="26" presetClass="entr" presetSubtype="0" fill="hold" nodeType="withEffect">
                                  <p:stCondLst>
                                    <p:cond delay="0"/>
                                  </p:stCondLst>
                                  <p:childTnLst>
                                    <p:set>
                                      <p:cBhvr>
                                        <p:cTn id="86" dur="1" fill="hold">
                                          <p:stCondLst>
                                            <p:cond delay="0"/>
                                          </p:stCondLst>
                                        </p:cTn>
                                        <p:tgtEl>
                                          <p:spTgt spid="23558"/>
                                        </p:tgtEl>
                                        <p:attrNameLst>
                                          <p:attrName>style.visibility</p:attrName>
                                        </p:attrNameLst>
                                      </p:cBhvr>
                                      <p:to>
                                        <p:strVal val="visible"/>
                                      </p:to>
                                    </p:set>
                                    <p:animEffect transition="in" filter="wipe(down)">
                                      <p:cBhvr>
                                        <p:cTn id="87" dur="580">
                                          <p:stCondLst>
                                            <p:cond delay="0"/>
                                          </p:stCondLst>
                                        </p:cTn>
                                        <p:tgtEl>
                                          <p:spTgt spid="23558"/>
                                        </p:tgtEl>
                                      </p:cBhvr>
                                    </p:animEffect>
                                    <p:anim calcmode="lin" valueType="num">
                                      <p:cBhvr>
                                        <p:cTn id="88" dur="1822" tmFilter="0,0; 0.14,0.36; 0.43,0.73; 0.71,0.91; 1.0,1.0">
                                          <p:stCondLst>
                                            <p:cond delay="0"/>
                                          </p:stCondLst>
                                        </p:cTn>
                                        <p:tgtEl>
                                          <p:spTgt spid="23558"/>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23558"/>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23558"/>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23558"/>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23558"/>
                                        </p:tgtEl>
                                        <p:attrNameLst>
                                          <p:attrName>ppt_y</p:attrName>
                                        </p:attrNameLst>
                                      </p:cBhvr>
                                      <p:tavLst>
                                        <p:tav tm="0" fmla="#ppt_y-sin(pi*$)/81">
                                          <p:val>
                                            <p:fltVal val="0"/>
                                          </p:val>
                                        </p:tav>
                                        <p:tav tm="100000">
                                          <p:val>
                                            <p:fltVal val="1"/>
                                          </p:val>
                                        </p:tav>
                                      </p:tavLst>
                                    </p:anim>
                                    <p:animScale>
                                      <p:cBhvr>
                                        <p:cTn id="93" dur="26">
                                          <p:stCondLst>
                                            <p:cond delay="650"/>
                                          </p:stCondLst>
                                        </p:cTn>
                                        <p:tgtEl>
                                          <p:spTgt spid="23558"/>
                                        </p:tgtEl>
                                      </p:cBhvr>
                                      <p:to x="100000" y="60000"/>
                                    </p:animScale>
                                    <p:animScale>
                                      <p:cBhvr>
                                        <p:cTn id="94" dur="166" decel="50000">
                                          <p:stCondLst>
                                            <p:cond delay="676"/>
                                          </p:stCondLst>
                                        </p:cTn>
                                        <p:tgtEl>
                                          <p:spTgt spid="23558"/>
                                        </p:tgtEl>
                                      </p:cBhvr>
                                      <p:to x="100000" y="100000"/>
                                    </p:animScale>
                                    <p:animScale>
                                      <p:cBhvr>
                                        <p:cTn id="95" dur="26">
                                          <p:stCondLst>
                                            <p:cond delay="1312"/>
                                          </p:stCondLst>
                                        </p:cTn>
                                        <p:tgtEl>
                                          <p:spTgt spid="23558"/>
                                        </p:tgtEl>
                                      </p:cBhvr>
                                      <p:to x="100000" y="80000"/>
                                    </p:animScale>
                                    <p:animScale>
                                      <p:cBhvr>
                                        <p:cTn id="96" dur="166" decel="50000">
                                          <p:stCondLst>
                                            <p:cond delay="1338"/>
                                          </p:stCondLst>
                                        </p:cTn>
                                        <p:tgtEl>
                                          <p:spTgt spid="23558"/>
                                        </p:tgtEl>
                                      </p:cBhvr>
                                      <p:to x="100000" y="100000"/>
                                    </p:animScale>
                                    <p:animScale>
                                      <p:cBhvr>
                                        <p:cTn id="97" dur="26">
                                          <p:stCondLst>
                                            <p:cond delay="1642"/>
                                          </p:stCondLst>
                                        </p:cTn>
                                        <p:tgtEl>
                                          <p:spTgt spid="23558"/>
                                        </p:tgtEl>
                                      </p:cBhvr>
                                      <p:to x="100000" y="90000"/>
                                    </p:animScale>
                                    <p:animScale>
                                      <p:cBhvr>
                                        <p:cTn id="98" dur="166" decel="50000">
                                          <p:stCondLst>
                                            <p:cond delay="1668"/>
                                          </p:stCondLst>
                                        </p:cTn>
                                        <p:tgtEl>
                                          <p:spTgt spid="23558"/>
                                        </p:tgtEl>
                                      </p:cBhvr>
                                      <p:to x="100000" y="100000"/>
                                    </p:animScale>
                                    <p:animScale>
                                      <p:cBhvr>
                                        <p:cTn id="99" dur="26">
                                          <p:stCondLst>
                                            <p:cond delay="1808"/>
                                          </p:stCondLst>
                                        </p:cTn>
                                        <p:tgtEl>
                                          <p:spTgt spid="23558"/>
                                        </p:tgtEl>
                                      </p:cBhvr>
                                      <p:to x="100000" y="95000"/>
                                    </p:animScale>
                                    <p:animScale>
                                      <p:cBhvr>
                                        <p:cTn id="100" dur="166" decel="50000">
                                          <p:stCondLst>
                                            <p:cond delay="1834"/>
                                          </p:stCondLst>
                                        </p:cTn>
                                        <p:tgtEl>
                                          <p:spTgt spid="23558"/>
                                        </p:tgtEl>
                                      </p:cBhvr>
                                      <p:to x="100000" y="100000"/>
                                    </p:animScale>
                                  </p:childTnLst>
                                </p:cTn>
                              </p:par>
                              <p:par>
                                <p:cTn id="101" presetID="26" presetClass="entr" presetSubtype="0" fill="hold" nodeType="withEffect">
                                  <p:stCondLst>
                                    <p:cond delay="0"/>
                                  </p:stCondLst>
                                  <p:childTnLst>
                                    <p:set>
                                      <p:cBhvr>
                                        <p:cTn id="102" dur="1" fill="hold">
                                          <p:stCondLst>
                                            <p:cond delay="0"/>
                                          </p:stCondLst>
                                        </p:cTn>
                                        <p:tgtEl>
                                          <p:spTgt spid="23566"/>
                                        </p:tgtEl>
                                        <p:attrNameLst>
                                          <p:attrName>style.visibility</p:attrName>
                                        </p:attrNameLst>
                                      </p:cBhvr>
                                      <p:to>
                                        <p:strVal val="visible"/>
                                      </p:to>
                                    </p:set>
                                    <p:animEffect transition="in" filter="wipe(down)">
                                      <p:cBhvr>
                                        <p:cTn id="103" dur="580">
                                          <p:stCondLst>
                                            <p:cond delay="0"/>
                                          </p:stCondLst>
                                        </p:cTn>
                                        <p:tgtEl>
                                          <p:spTgt spid="23566"/>
                                        </p:tgtEl>
                                      </p:cBhvr>
                                    </p:animEffect>
                                    <p:anim calcmode="lin" valueType="num">
                                      <p:cBhvr>
                                        <p:cTn id="104" dur="1822" tmFilter="0,0; 0.14,0.36; 0.43,0.73; 0.71,0.91; 1.0,1.0">
                                          <p:stCondLst>
                                            <p:cond delay="0"/>
                                          </p:stCondLst>
                                        </p:cTn>
                                        <p:tgtEl>
                                          <p:spTgt spid="23566"/>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23566"/>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23566"/>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23566"/>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23566"/>
                                        </p:tgtEl>
                                        <p:attrNameLst>
                                          <p:attrName>ppt_y</p:attrName>
                                        </p:attrNameLst>
                                      </p:cBhvr>
                                      <p:tavLst>
                                        <p:tav tm="0" fmla="#ppt_y-sin(pi*$)/81">
                                          <p:val>
                                            <p:fltVal val="0"/>
                                          </p:val>
                                        </p:tav>
                                        <p:tav tm="100000">
                                          <p:val>
                                            <p:fltVal val="1"/>
                                          </p:val>
                                        </p:tav>
                                      </p:tavLst>
                                    </p:anim>
                                    <p:animScale>
                                      <p:cBhvr>
                                        <p:cTn id="109" dur="26">
                                          <p:stCondLst>
                                            <p:cond delay="650"/>
                                          </p:stCondLst>
                                        </p:cTn>
                                        <p:tgtEl>
                                          <p:spTgt spid="23566"/>
                                        </p:tgtEl>
                                      </p:cBhvr>
                                      <p:to x="100000" y="60000"/>
                                    </p:animScale>
                                    <p:animScale>
                                      <p:cBhvr>
                                        <p:cTn id="110" dur="166" decel="50000">
                                          <p:stCondLst>
                                            <p:cond delay="676"/>
                                          </p:stCondLst>
                                        </p:cTn>
                                        <p:tgtEl>
                                          <p:spTgt spid="23566"/>
                                        </p:tgtEl>
                                      </p:cBhvr>
                                      <p:to x="100000" y="100000"/>
                                    </p:animScale>
                                    <p:animScale>
                                      <p:cBhvr>
                                        <p:cTn id="111" dur="26">
                                          <p:stCondLst>
                                            <p:cond delay="1312"/>
                                          </p:stCondLst>
                                        </p:cTn>
                                        <p:tgtEl>
                                          <p:spTgt spid="23566"/>
                                        </p:tgtEl>
                                      </p:cBhvr>
                                      <p:to x="100000" y="80000"/>
                                    </p:animScale>
                                    <p:animScale>
                                      <p:cBhvr>
                                        <p:cTn id="112" dur="166" decel="50000">
                                          <p:stCondLst>
                                            <p:cond delay="1338"/>
                                          </p:stCondLst>
                                        </p:cTn>
                                        <p:tgtEl>
                                          <p:spTgt spid="23566"/>
                                        </p:tgtEl>
                                      </p:cBhvr>
                                      <p:to x="100000" y="100000"/>
                                    </p:animScale>
                                    <p:animScale>
                                      <p:cBhvr>
                                        <p:cTn id="113" dur="26">
                                          <p:stCondLst>
                                            <p:cond delay="1642"/>
                                          </p:stCondLst>
                                        </p:cTn>
                                        <p:tgtEl>
                                          <p:spTgt spid="23566"/>
                                        </p:tgtEl>
                                      </p:cBhvr>
                                      <p:to x="100000" y="90000"/>
                                    </p:animScale>
                                    <p:animScale>
                                      <p:cBhvr>
                                        <p:cTn id="114" dur="166" decel="50000">
                                          <p:stCondLst>
                                            <p:cond delay="1668"/>
                                          </p:stCondLst>
                                        </p:cTn>
                                        <p:tgtEl>
                                          <p:spTgt spid="23566"/>
                                        </p:tgtEl>
                                      </p:cBhvr>
                                      <p:to x="100000" y="100000"/>
                                    </p:animScale>
                                    <p:animScale>
                                      <p:cBhvr>
                                        <p:cTn id="115" dur="26">
                                          <p:stCondLst>
                                            <p:cond delay="1808"/>
                                          </p:stCondLst>
                                        </p:cTn>
                                        <p:tgtEl>
                                          <p:spTgt spid="23566"/>
                                        </p:tgtEl>
                                      </p:cBhvr>
                                      <p:to x="100000" y="95000"/>
                                    </p:animScale>
                                    <p:animScale>
                                      <p:cBhvr>
                                        <p:cTn id="116" dur="166" decel="50000">
                                          <p:stCondLst>
                                            <p:cond delay="1834"/>
                                          </p:stCondLst>
                                        </p:cTn>
                                        <p:tgtEl>
                                          <p:spTgt spid="23566"/>
                                        </p:tgtEl>
                                      </p:cBhvr>
                                      <p:to x="100000" y="100000"/>
                                    </p:animScale>
                                  </p:childTnLst>
                                </p:cTn>
                              </p:par>
                              <p:par>
                                <p:cTn id="117" presetID="26" presetClass="entr" presetSubtype="0" fill="hold" nodeType="withEffect">
                                  <p:stCondLst>
                                    <p:cond delay="0"/>
                                  </p:stCondLst>
                                  <p:childTnLst>
                                    <p:set>
                                      <p:cBhvr>
                                        <p:cTn id="118" dur="1" fill="hold">
                                          <p:stCondLst>
                                            <p:cond delay="0"/>
                                          </p:stCondLst>
                                        </p:cTn>
                                        <p:tgtEl>
                                          <p:spTgt spid="23564"/>
                                        </p:tgtEl>
                                        <p:attrNameLst>
                                          <p:attrName>style.visibility</p:attrName>
                                        </p:attrNameLst>
                                      </p:cBhvr>
                                      <p:to>
                                        <p:strVal val="visible"/>
                                      </p:to>
                                    </p:set>
                                    <p:animEffect transition="in" filter="wipe(down)">
                                      <p:cBhvr>
                                        <p:cTn id="119" dur="580">
                                          <p:stCondLst>
                                            <p:cond delay="0"/>
                                          </p:stCondLst>
                                        </p:cTn>
                                        <p:tgtEl>
                                          <p:spTgt spid="23564"/>
                                        </p:tgtEl>
                                      </p:cBhvr>
                                    </p:animEffect>
                                    <p:anim calcmode="lin" valueType="num">
                                      <p:cBhvr>
                                        <p:cTn id="120" dur="1822" tmFilter="0,0; 0.14,0.36; 0.43,0.73; 0.71,0.91; 1.0,1.0">
                                          <p:stCondLst>
                                            <p:cond delay="0"/>
                                          </p:stCondLst>
                                        </p:cTn>
                                        <p:tgtEl>
                                          <p:spTgt spid="23564"/>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23564"/>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23564"/>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23564"/>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23564"/>
                                        </p:tgtEl>
                                        <p:attrNameLst>
                                          <p:attrName>ppt_y</p:attrName>
                                        </p:attrNameLst>
                                      </p:cBhvr>
                                      <p:tavLst>
                                        <p:tav tm="0" fmla="#ppt_y-sin(pi*$)/81">
                                          <p:val>
                                            <p:fltVal val="0"/>
                                          </p:val>
                                        </p:tav>
                                        <p:tav tm="100000">
                                          <p:val>
                                            <p:fltVal val="1"/>
                                          </p:val>
                                        </p:tav>
                                      </p:tavLst>
                                    </p:anim>
                                    <p:animScale>
                                      <p:cBhvr>
                                        <p:cTn id="125" dur="26">
                                          <p:stCondLst>
                                            <p:cond delay="650"/>
                                          </p:stCondLst>
                                        </p:cTn>
                                        <p:tgtEl>
                                          <p:spTgt spid="23564"/>
                                        </p:tgtEl>
                                      </p:cBhvr>
                                      <p:to x="100000" y="60000"/>
                                    </p:animScale>
                                    <p:animScale>
                                      <p:cBhvr>
                                        <p:cTn id="126" dur="166" decel="50000">
                                          <p:stCondLst>
                                            <p:cond delay="676"/>
                                          </p:stCondLst>
                                        </p:cTn>
                                        <p:tgtEl>
                                          <p:spTgt spid="23564"/>
                                        </p:tgtEl>
                                      </p:cBhvr>
                                      <p:to x="100000" y="100000"/>
                                    </p:animScale>
                                    <p:animScale>
                                      <p:cBhvr>
                                        <p:cTn id="127" dur="26">
                                          <p:stCondLst>
                                            <p:cond delay="1312"/>
                                          </p:stCondLst>
                                        </p:cTn>
                                        <p:tgtEl>
                                          <p:spTgt spid="23564"/>
                                        </p:tgtEl>
                                      </p:cBhvr>
                                      <p:to x="100000" y="80000"/>
                                    </p:animScale>
                                    <p:animScale>
                                      <p:cBhvr>
                                        <p:cTn id="128" dur="166" decel="50000">
                                          <p:stCondLst>
                                            <p:cond delay="1338"/>
                                          </p:stCondLst>
                                        </p:cTn>
                                        <p:tgtEl>
                                          <p:spTgt spid="23564"/>
                                        </p:tgtEl>
                                      </p:cBhvr>
                                      <p:to x="100000" y="100000"/>
                                    </p:animScale>
                                    <p:animScale>
                                      <p:cBhvr>
                                        <p:cTn id="129" dur="26">
                                          <p:stCondLst>
                                            <p:cond delay="1642"/>
                                          </p:stCondLst>
                                        </p:cTn>
                                        <p:tgtEl>
                                          <p:spTgt spid="23564"/>
                                        </p:tgtEl>
                                      </p:cBhvr>
                                      <p:to x="100000" y="90000"/>
                                    </p:animScale>
                                    <p:animScale>
                                      <p:cBhvr>
                                        <p:cTn id="130" dur="166" decel="50000">
                                          <p:stCondLst>
                                            <p:cond delay="1668"/>
                                          </p:stCondLst>
                                        </p:cTn>
                                        <p:tgtEl>
                                          <p:spTgt spid="23564"/>
                                        </p:tgtEl>
                                      </p:cBhvr>
                                      <p:to x="100000" y="100000"/>
                                    </p:animScale>
                                    <p:animScale>
                                      <p:cBhvr>
                                        <p:cTn id="131" dur="26">
                                          <p:stCondLst>
                                            <p:cond delay="1808"/>
                                          </p:stCondLst>
                                        </p:cTn>
                                        <p:tgtEl>
                                          <p:spTgt spid="23564"/>
                                        </p:tgtEl>
                                      </p:cBhvr>
                                      <p:to x="100000" y="95000"/>
                                    </p:animScale>
                                    <p:animScale>
                                      <p:cBhvr>
                                        <p:cTn id="132" dur="166" decel="50000">
                                          <p:stCondLst>
                                            <p:cond delay="1834"/>
                                          </p:stCondLst>
                                        </p:cTn>
                                        <p:tgtEl>
                                          <p:spTgt spid="23564"/>
                                        </p:tgtEl>
                                      </p:cBhvr>
                                      <p:to x="100000" y="100000"/>
                                    </p:animScale>
                                  </p:childTnLst>
                                </p:cTn>
                              </p:par>
                              <p:par>
                                <p:cTn id="133" presetID="26" presetClass="entr" presetSubtype="0" fill="hold" nodeType="withEffect">
                                  <p:stCondLst>
                                    <p:cond delay="0"/>
                                  </p:stCondLst>
                                  <p:childTnLst>
                                    <p:set>
                                      <p:cBhvr>
                                        <p:cTn id="134" dur="1" fill="hold">
                                          <p:stCondLst>
                                            <p:cond delay="0"/>
                                          </p:stCondLst>
                                        </p:cTn>
                                        <p:tgtEl>
                                          <p:spTgt spid="23562"/>
                                        </p:tgtEl>
                                        <p:attrNameLst>
                                          <p:attrName>style.visibility</p:attrName>
                                        </p:attrNameLst>
                                      </p:cBhvr>
                                      <p:to>
                                        <p:strVal val="visible"/>
                                      </p:to>
                                    </p:set>
                                    <p:animEffect transition="in" filter="wipe(down)">
                                      <p:cBhvr>
                                        <p:cTn id="135" dur="580">
                                          <p:stCondLst>
                                            <p:cond delay="0"/>
                                          </p:stCondLst>
                                        </p:cTn>
                                        <p:tgtEl>
                                          <p:spTgt spid="23562"/>
                                        </p:tgtEl>
                                      </p:cBhvr>
                                    </p:animEffect>
                                    <p:anim calcmode="lin" valueType="num">
                                      <p:cBhvr>
                                        <p:cTn id="136" dur="1822" tmFilter="0,0; 0.14,0.36; 0.43,0.73; 0.71,0.91; 1.0,1.0">
                                          <p:stCondLst>
                                            <p:cond delay="0"/>
                                          </p:stCondLst>
                                        </p:cTn>
                                        <p:tgtEl>
                                          <p:spTgt spid="23562"/>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23562"/>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23562"/>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23562"/>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23562"/>
                                        </p:tgtEl>
                                        <p:attrNameLst>
                                          <p:attrName>ppt_y</p:attrName>
                                        </p:attrNameLst>
                                      </p:cBhvr>
                                      <p:tavLst>
                                        <p:tav tm="0" fmla="#ppt_y-sin(pi*$)/81">
                                          <p:val>
                                            <p:fltVal val="0"/>
                                          </p:val>
                                        </p:tav>
                                        <p:tav tm="100000">
                                          <p:val>
                                            <p:fltVal val="1"/>
                                          </p:val>
                                        </p:tav>
                                      </p:tavLst>
                                    </p:anim>
                                    <p:animScale>
                                      <p:cBhvr>
                                        <p:cTn id="141" dur="26">
                                          <p:stCondLst>
                                            <p:cond delay="650"/>
                                          </p:stCondLst>
                                        </p:cTn>
                                        <p:tgtEl>
                                          <p:spTgt spid="23562"/>
                                        </p:tgtEl>
                                      </p:cBhvr>
                                      <p:to x="100000" y="60000"/>
                                    </p:animScale>
                                    <p:animScale>
                                      <p:cBhvr>
                                        <p:cTn id="142" dur="166" decel="50000">
                                          <p:stCondLst>
                                            <p:cond delay="676"/>
                                          </p:stCondLst>
                                        </p:cTn>
                                        <p:tgtEl>
                                          <p:spTgt spid="23562"/>
                                        </p:tgtEl>
                                      </p:cBhvr>
                                      <p:to x="100000" y="100000"/>
                                    </p:animScale>
                                    <p:animScale>
                                      <p:cBhvr>
                                        <p:cTn id="143" dur="26">
                                          <p:stCondLst>
                                            <p:cond delay="1312"/>
                                          </p:stCondLst>
                                        </p:cTn>
                                        <p:tgtEl>
                                          <p:spTgt spid="23562"/>
                                        </p:tgtEl>
                                      </p:cBhvr>
                                      <p:to x="100000" y="80000"/>
                                    </p:animScale>
                                    <p:animScale>
                                      <p:cBhvr>
                                        <p:cTn id="144" dur="166" decel="50000">
                                          <p:stCondLst>
                                            <p:cond delay="1338"/>
                                          </p:stCondLst>
                                        </p:cTn>
                                        <p:tgtEl>
                                          <p:spTgt spid="23562"/>
                                        </p:tgtEl>
                                      </p:cBhvr>
                                      <p:to x="100000" y="100000"/>
                                    </p:animScale>
                                    <p:animScale>
                                      <p:cBhvr>
                                        <p:cTn id="145" dur="26">
                                          <p:stCondLst>
                                            <p:cond delay="1642"/>
                                          </p:stCondLst>
                                        </p:cTn>
                                        <p:tgtEl>
                                          <p:spTgt spid="23562"/>
                                        </p:tgtEl>
                                      </p:cBhvr>
                                      <p:to x="100000" y="90000"/>
                                    </p:animScale>
                                    <p:animScale>
                                      <p:cBhvr>
                                        <p:cTn id="146" dur="166" decel="50000">
                                          <p:stCondLst>
                                            <p:cond delay="1668"/>
                                          </p:stCondLst>
                                        </p:cTn>
                                        <p:tgtEl>
                                          <p:spTgt spid="23562"/>
                                        </p:tgtEl>
                                      </p:cBhvr>
                                      <p:to x="100000" y="100000"/>
                                    </p:animScale>
                                    <p:animScale>
                                      <p:cBhvr>
                                        <p:cTn id="147" dur="26">
                                          <p:stCondLst>
                                            <p:cond delay="1808"/>
                                          </p:stCondLst>
                                        </p:cTn>
                                        <p:tgtEl>
                                          <p:spTgt spid="23562"/>
                                        </p:tgtEl>
                                      </p:cBhvr>
                                      <p:to x="100000" y="95000"/>
                                    </p:animScale>
                                    <p:animScale>
                                      <p:cBhvr>
                                        <p:cTn id="148" dur="166" decel="50000">
                                          <p:stCondLst>
                                            <p:cond delay="1834"/>
                                          </p:stCondLst>
                                        </p:cTn>
                                        <p:tgtEl>
                                          <p:spTgt spid="23562"/>
                                        </p:tgtEl>
                                      </p:cBhvr>
                                      <p:to x="100000" y="100000"/>
                                    </p:animScale>
                                  </p:childTnLst>
                                </p:cTn>
                              </p:par>
                              <p:par>
                                <p:cTn id="149" presetID="26" presetClass="entr" presetSubtype="0" fill="hold" nodeType="withEffect">
                                  <p:stCondLst>
                                    <p:cond delay="0"/>
                                  </p:stCondLst>
                                  <p:childTnLst>
                                    <p:set>
                                      <p:cBhvr>
                                        <p:cTn id="150" dur="1" fill="hold">
                                          <p:stCondLst>
                                            <p:cond delay="0"/>
                                          </p:stCondLst>
                                        </p:cTn>
                                        <p:tgtEl>
                                          <p:spTgt spid="8"/>
                                        </p:tgtEl>
                                        <p:attrNameLst>
                                          <p:attrName>style.visibility</p:attrName>
                                        </p:attrNameLst>
                                      </p:cBhvr>
                                      <p:to>
                                        <p:strVal val="visible"/>
                                      </p:to>
                                    </p:set>
                                    <p:animEffect transition="in" filter="wipe(down)">
                                      <p:cBhvr>
                                        <p:cTn id="151" dur="580">
                                          <p:stCondLst>
                                            <p:cond delay="0"/>
                                          </p:stCondLst>
                                        </p:cTn>
                                        <p:tgtEl>
                                          <p:spTgt spid="8"/>
                                        </p:tgtEl>
                                      </p:cBhvr>
                                    </p:animEffect>
                                    <p:anim calcmode="lin" valueType="num">
                                      <p:cBhvr>
                                        <p:cTn id="15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57" dur="26">
                                          <p:stCondLst>
                                            <p:cond delay="650"/>
                                          </p:stCondLst>
                                        </p:cTn>
                                        <p:tgtEl>
                                          <p:spTgt spid="8"/>
                                        </p:tgtEl>
                                      </p:cBhvr>
                                      <p:to x="100000" y="60000"/>
                                    </p:animScale>
                                    <p:animScale>
                                      <p:cBhvr>
                                        <p:cTn id="158" dur="166" decel="50000">
                                          <p:stCondLst>
                                            <p:cond delay="676"/>
                                          </p:stCondLst>
                                        </p:cTn>
                                        <p:tgtEl>
                                          <p:spTgt spid="8"/>
                                        </p:tgtEl>
                                      </p:cBhvr>
                                      <p:to x="100000" y="100000"/>
                                    </p:animScale>
                                    <p:animScale>
                                      <p:cBhvr>
                                        <p:cTn id="159" dur="26">
                                          <p:stCondLst>
                                            <p:cond delay="1312"/>
                                          </p:stCondLst>
                                        </p:cTn>
                                        <p:tgtEl>
                                          <p:spTgt spid="8"/>
                                        </p:tgtEl>
                                      </p:cBhvr>
                                      <p:to x="100000" y="80000"/>
                                    </p:animScale>
                                    <p:animScale>
                                      <p:cBhvr>
                                        <p:cTn id="160" dur="166" decel="50000">
                                          <p:stCondLst>
                                            <p:cond delay="1338"/>
                                          </p:stCondLst>
                                        </p:cTn>
                                        <p:tgtEl>
                                          <p:spTgt spid="8"/>
                                        </p:tgtEl>
                                      </p:cBhvr>
                                      <p:to x="100000" y="100000"/>
                                    </p:animScale>
                                    <p:animScale>
                                      <p:cBhvr>
                                        <p:cTn id="161" dur="26">
                                          <p:stCondLst>
                                            <p:cond delay="1642"/>
                                          </p:stCondLst>
                                        </p:cTn>
                                        <p:tgtEl>
                                          <p:spTgt spid="8"/>
                                        </p:tgtEl>
                                      </p:cBhvr>
                                      <p:to x="100000" y="90000"/>
                                    </p:animScale>
                                    <p:animScale>
                                      <p:cBhvr>
                                        <p:cTn id="162" dur="166" decel="50000">
                                          <p:stCondLst>
                                            <p:cond delay="1668"/>
                                          </p:stCondLst>
                                        </p:cTn>
                                        <p:tgtEl>
                                          <p:spTgt spid="8"/>
                                        </p:tgtEl>
                                      </p:cBhvr>
                                      <p:to x="100000" y="100000"/>
                                    </p:animScale>
                                    <p:animScale>
                                      <p:cBhvr>
                                        <p:cTn id="163" dur="26">
                                          <p:stCondLst>
                                            <p:cond delay="1808"/>
                                          </p:stCondLst>
                                        </p:cTn>
                                        <p:tgtEl>
                                          <p:spTgt spid="8"/>
                                        </p:tgtEl>
                                      </p:cBhvr>
                                      <p:to x="100000" y="95000"/>
                                    </p:animScale>
                                    <p:animScale>
                                      <p:cBhvr>
                                        <p:cTn id="164" dur="166" decel="50000">
                                          <p:stCondLst>
                                            <p:cond delay="1834"/>
                                          </p:stCondLst>
                                        </p:cTn>
                                        <p:tgtEl>
                                          <p:spTgt spid="8"/>
                                        </p:tgtEl>
                                      </p:cBhvr>
                                      <p:to x="100000" y="100000"/>
                                    </p:animScale>
                                  </p:childTnLst>
                                </p:cTn>
                              </p:par>
                              <p:par>
                                <p:cTn id="165" presetID="26" presetClass="entr" presetSubtype="0" fill="hold" nodeType="withEffect">
                                  <p:stCondLst>
                                    <p:cond delay="0"/>
                                  </p:stCondLst>
                                  <p:childTnLst>
                                    <p:set>
                                      <p:cBhvr>
                                        <p:cTn id="166" dur="1" fill="hold">
                                          <p:stCondLst>
                                            <p:cond delay="0"/>
                                          </p:stCondLst>
                                        </p:cTn>
                                        <p:tgtEl>
                                          <p:spTgt spid="23560"/>
                                        </p:tgtEl>
                                        <p:attrNameLst>
                                          <p:attrName>style.visibility</p:attrName>
                                        </p:attrNameLst>
                                      </p:cBhvr>
                                      <p:to>
                                        <p:strVal val="visible"/>
                                      </p:to>
                                    </p:set>
                                    <p:animEffect transition="in" filter="wipe(down)">
                                      <p:cBhvr>
                                        <p:cTn id="167" dur="580">
                                          <p:stCondLst>
                                            <p:cond delay="0"/>
                                          </p:stCondLst>
                                        </p:cTn>
                                        <p:tgtEl>
                                          <p:spTgt spid="23560"/>
                                        </p:tgtEl>
                                      </p:cBhvr>
                                    </p:animEffect>
                                    <p:anim calcmode="lin" valueType="num">
                                      <p:cBhvr>
                                        <p:cTn id="168" dur="1822" tmFilter="0,0; 0.14,0.36; 0.43,0.73; 0.71,0.91; 1.0,1.0">
                                          <p:stCondLst>
                                            <p:cond delay="0"/>
                                          </p:stCondLst>
                                        </p:cTn>
                                        <p:tgtEl>
                                          <p:spTgt spid="2356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2356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2356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2356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23560"/>
                                        </p:tgtEl>
                                        <p:attrNameLst>
                                          <p:attrName>ppt_y</p:attrName>
                                        </p:attrNameLst>
                                      </p:cBhvr>
                                      <p:tavLst>
                                        <p:tav tm="0" fmla="#ppt_y-sin(pi*$)/81">
                                          <p:val>
                                            <p:fltVal val="0"/>
                                          </p:val>
                                        </p:tav>
                                        <p:tav tm="100000">
                                          <p:val>
                                            <p:fltVal val="1"/>
                                          </p:val>
                                        </p:tav>
                                      </p:tavLst>
                                    </p:anim>
                                    <p:animScale>
                                      <p:cBhvr>
                                        <p:cTn id="173" dur="26">
                                          <p:stCondLst>
                                            <p:cond delay="650"/>
                                          </p:stCondLst>
                                        </p:cTn>
                                        <p:tgtEl>
                                          <p:spTgt spid="23560"/>
                                        </p:tgtEl>
                                      </p:cBhvr>
                                      <p:to x="100000" y="60000"/>
                                    </p:animScale>
                                    <p:animScale>
                                      <p:cBhvr>
                                        <p:cTn id="174" dur="166" decel="50000">
                                          <p:stCondLst>
                                            <p:cond delay="676"/>
                                          </p:stCondLst>
                                        </p:cTn>
                                        <p:tgtEl>
                                          <p:spTgt spid="23560"/>
                                        </p:tgtEl>
                                      </p:cBhvr>
                                      <p:to x="100000" y="100000"/>
                                    </p:animScale>
                                    <p:animScale>
                                      <p:cBhvr>
                                        <p:cTn id="175" dur="26">
                                          <p:stCondLst>
                                            <p:cond delay="1312"/>
                                          </p:stCondLst>
                                        </p:cTn>
                                        <p:tgtEl>
                                          <p:spTgt spid="23560"/>
                                        </p:tgtEl>
                                      </p:cBhvr>
                                      <p:to x="100000" y="80000"/>
                                    </p:animScale>
                                    <p:animScale>
                                      <p:cBhvr>
                                        <p:cTn id="176" dur="166" decel="50000">
                                          <p:stCondLst>
                                            <p:cond delay="1338"/>
                                          </p:stCondLst>
                                        </p:cTn>
                                        <p:tgtEl>
                                          <p:spTgt spid="23560"/>
                                        </p:tgtEl>
                                      </p:cBhvr>
                                      <p:to x="100000" y="100000"/>
                                    </p:animScale>
                                    <p:animScale>
                                      <p:cBhvr>
                                        <p:cTn id="177" dur="26">
                                          <p:stCondLst>
                                            <p:cond delay="1642"/>
                                          </p:stCondLst>
                                        </p:cTn>
                                        <p:tgtEl>
                                          <p:spTgt spid="23560"/>
                                        </p:tgtEl>
                                      </p:cBhvr>
                                      <p:to x="100000" y="90000"/>
                                    </p:animScale>
                                    <p:animScale>
                                      <p:cBhvr>
                                        <p:cTn id="178" dur="166" decel="50000">
                                          <p:stCondLst>
                                            <p:cond delay="1668"/>
                                          </p:stCondLst>
                                        </p:cTn>
                                        <p:tgtEl>
                                          <p:spTgt spid="23560"/>
                                        </p:tgtEl>
                                      </p:cBhvr>
                                      <p:to x="100000" y="100000"/>
                                    </p:animScale>
                                    <p:animScale>
                                      <p:cBhvr>
                                        <p:cTn id="179" dur="26">
                                          <p:stCondLst>
                                            <p:cond delay="1808"/>
                                          </p:stCondLst>
                                        </p:cTn>
                                        <p:tgtEl>
                                          <p:spTgt spid="23560"/>
                                        </p:tgtEl>
                                      </p:cBhvr>
                                      <p:to x="100000" y="95000"/>
                                    </p:animScale>
                                    <p:animScale>
                                      <p:cBhvr>
                                        <p:cTn id="180" dur="166" decel="50000">
                                          <p:stCondLst>
                                            <p:cond delay="1834"/>
                                          </p:stCondLst>
                                        </p:cTn>
                                        <p:tgtEl>
                                          <p:spTgt spid="23560"/>
                                        </p:tgtEl>
                                      </p:cBhvr>
                                      <p:to x="100000" y="100000"/>
                                    </p:animScale>
                                  </p:childTnLst>
                                </p:cTn>
                              </p:par>
                            </p:childTnLst>
                          </p:cTn>
                        </p:par>
                      </p:childTnLst>
                    </p:cTn>
                  </p:par>
                  <p:par>
                    <p:cTn id="181" fill="hold">
                      <p:stCondLst>
                        <p:cond delay="indefinite"/>
                      </p:stCondLst>
                      <p:childTnLst>
                        <p:par>
                          <p:cTn id="182" fill="hold">
                            <p:stCondLst>
                              <p:cond delay="0"/>
                            </p:stCondLst>
                            <p:childTnLst>
                              <p:par>
                                <p:cTn id="183" presetID="52" presetClass="entr" presetSubtype="0" fill="hold" nodeType="clickEffect">
                                  <p:stCondLst>
                                    <p:cond delay="0"/>
                                  </p:stCondLst>
                                  <p:childTnLst>
                                    <p:set>
                                      <p:cBhvr>
                                        <p:cTn id="184" dur="1" fill="hold">
                                          <p:stCondLst>
                                            <p:cond delay="0"/>
                                          </p:stCondLst>
                                        </p:cTn>
                                        <p:tgtEl>
                                          <p:spTgt spid="24"/>
                                        </p:tgtEl>
                                        <p:attrNameLst>
                                          <p:attrName>style.visibility</p:attrName>
                                        </p:attrNameLst>
                                      </p:cBhvr>
                                      <p:to>
                                        <p:strVal val="visible"/>
                                      </p:to>
                                    </p:set>
                                    <p:animScale>
                                      <p:cBhvr>
                                        <p:cTn id="185" dur="1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6" dur="1000" decel="50000" fill="hold">
                                          <p:stCondLst>
                                            <p:cond delay="0"/>
                                          </p:stCondLst>
                                        </p:cTn>
                                        <p:tgtEl>
                                          <p:spTgt spid="24"/>
                                        </p:tgtEl>
                                        <p:attrNameLst>
                                          <p:attrName>ppt_x</p:attrName>
                                          <p:attrName>ppt_y</p:attrName>
                                        </p:attrNameLst>
                                      </p:cBhvr>
                                    </p:animMotion>
                                    <p:animEffect transition="in" filter="fade">
                                      <p:cBhvr>
                                        <p:cTn id="187" dur="1000"/>
                                        <p:tgtEl>
                                          <p:spTgt spid="24"/>
                                        </p:tgtEl>
                                      </p:cBhvr>
                                    </p:animEffect>
                                  </p:childTnLst>
                                </p:cTn>
                              </p:par>
                              <p:par>
                                <p:cTn id="188" presetID="52" presetClass="entr" presetSubtype="0" fill="hold" nodeType="withEffect">
                                  <p:stCondLst>
                                    <p:cond delay="0"/>
                                  </p:stCondLst>
                                  <p:childTnLst>
                                    <p:set>
                                      <p:cBhvr>
                                        <p:cTn id="189" dur="1" fill="hold">
                                          <p:stCondLst>
                                            <p:cond delay="0"/>
                                          </p:stCondLst>
                                        </p:cTn>
                                        <p:tgtEl>
                                          <p:spTgt spid="32"/>
                                        </p:tgtEl>
                                        <p:attrNameLst>
                                          <p:attrName>style.visibility</p:attrName>
                                        </p:attrNameLst>
                                      </p:cBhvr>
                                      <p:to>
                                        <p:strVal val="visible"/>
                                      </p:to>
                                    </p:set>
                                    <p:animScale>
                                      <p:cBhvr>
                                        <p:cTn id="190" dur="100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1" dur="1000" decel="50000" fill="hold">
                                          <p:stCondLst>
                                            <p:cond delay="0"/>
                                          </p:stCondLst>
                                        </p:cTn>
                                        <p:tgtEl>
                                          <p:spTgt spid="32"/>
                                        </p:tgtEl>
                                        <p:attrNameLst>
                                          <p:attrName>ppt_x</p:attrName>
                                          <p:attrName>ppt_y</p:attrName>
                                        </p:attrNameLst>
                                      </p:cBhvr>
                                    </p:animMotion>
                                    <p:animEffect transition="in" filter="fade">
                                      <p:cBhvr>
                                        <p:cTn id="192" dur="1000"/>
                                        <p:tgtEl>
                                          <p:spTgt spid="32"/>
                                        </p:tgtEl>
                                      </p:cBhvr>
                                    </p:animEffect>
                                  </p:childTnLst>
                                </p:cTn>
                              </p:par>
                              <p:par>
                                <p:cTn id="193" presetID="52" presetClass="entr" presetSubtype="0" fill="hold" nodeType="withEffect">
                                  <p:stCondLst>
                                    <p:cond delay="0"/>
                                  </p:stCondLst>
                                  <p:childTnLst>
                                    <p:set>
                                      <p:cBhvr>
                                        <p:cTn id="194" dur="1" fill="hold">
                                          <p:stCondLst>
                                            <p:cond delay="0"/>
                                          </p:stCondLst>
                                        </p:cTn>
                                        <p:tgtEl>
                                          <p:spTgt spid="28"/>
                                        </p:tgtEl>
                                        <p:attrNameLst>
                                          <p:attrName>style.visibility</p:attrName>
                                        </p:attrNameLst>
                                      </p:cBhvr>
                                      <p:to>
                                        <p:strVal val="visible"/>
                                      </p:to>
                                    </p:set>
                                    <p:animScale>
                                      <p:cBhvr>
                                        <p:cTn id="195" dur="100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6" dur="1000" decel="50000" fill="hold">
                                          <p:stCondLst>
                                            <p:cond delay="0"/>
                                          </p:stCondLst>
                                        </p:cTn>
                                        <p:tgtEl>
                                          <p:spTgt spid="28"/>
                                        </p:tgtEl>
                                        <p:attrNameLst>
                                          <p:attrName>ppt_x</p:attrName>
                                          <p:attrName>ppt_y</p:attrName>
                                        </p:attrNameLst>
                                      </p:cBhvr>
                                    </p:animMotion>
                                    <p:animEffect transition="in" filter="fade">
                                      <p:cBhvr>
                                        <p:cTn id="197" dur="1000"/>
                                        <p:tgtEl>
                                          <p:spTgt spid="28"/>
                                        </p:tgtEl>
                                      </p:cBhvr>
                                    </p:animEffect>
                                  </p:childTnLst>
                                </p:cTn>
                              </p:par>
                              <p:par>
                                <p:cTn id="198" presetID="52" presetClass="entr" presetSubtype="0" fill="hold" nodeType="withEffect">
                                  <p:stCondLst>
                                    <p:cond delay="0"/>
                                  </p:stCondLst>
                                  <p:childTnLst>
                                    <p:set>
                                      <p:cBhvr>
                                        <p:cTn id="199" dur="1" fill="hold">
                                          <p:stCondLst>
                                            <p:cond delay="0"/>
                                          </p:stCondLst>
                                        </p:cTn>
                                        <p:tgtEl>
                                          <p:spTgt spid="30"/>
                                        </p:tgtEl>
                                        <p:attrNameLst>
                                          <p:attrName>style.visibility</p:attrName>
                                        </p:attrNameLst>
                                      </p:cBhvr>
                                      <p:to>
                                        <p:strVal val="visible"/>
                                      </p:to>
                                    </p:set>
                                    <p:animScale>
                                      <p:cBhvr>
                                        <p:cTn id="200" dur="1000" decel="50000" fill="hold">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1" dur="1000" decel="50000" fill="hold">
                                          <p:stCondLst>
                                            <p:cond delay="0"/>
                                          </p:stCondLst>
                                        </p:cTn>
                                        <p:tgtEl>
                                          <p:spTgt spid="30"/>
                                        </p:tgtEl>
                                        <p:attrNameLst>
                                          <p:attrName>ppt_x</p:attrName>
                                          <p:attrName>ppt_y</p:attrName>
                                        </p:attrNameLst>
                                      </p:cBhvr>
                                    </p:animMotion>
                                    <p:animEffect transition="in" filter="fade">
                                      <p:cBhvr>
                                        <p:cTn id="202" dur="1000"/>
                                        <p:tgtEl>
                                          <p:spTgt spid="30"/>
                                        </p:tgtEl>
                                      </p:cBhvr>
                                    </p:animEffect>
                                  </p:childTnLst>
                                </p:cTn>
                              </p:par>
                              <p:par>
                                <p:cTn id="203" presetID="52" presetClass="entr" presetSubtype="0" fill="hold" nodeType="withEffect">
                                  <p:stCondLst>
                                    <p:cond delay="0"/>
                                  </p:stCondLst>
                                  <p:childTnLst>
                                    <p:set>
                                      <p:cBhvr>
                                        <p:cTn id="204" dur="1" fill="hold">
                                          <p:stCondLst>
                                            <p:cond delay="0"/>
                                          </p:stCondLst>
                                        </p:cTn>
                                        <p:tgtEl>
                                          <p:spTgt spid="22"/>
                                        </p:tgtEl>
                                        <p:attrNameLst>
                                          <p:attrName>style.visibility</p:attrName>
                                        </p:attrNameLst>
                                      </p:cBhvr>
                                      <p:to>
                                        <p:strVal val="visible"/>
                                      </p:to>
                                    </p:set>
                                    <p:animScale>
                                      <p:cBhvr>
                                        <p:cTn id="205"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6" dur="1000" decel="50000" fill="hold">
                                          <p:stCondLst>
                                            <p:cond delay="0"/>
                                          </p:stCondLst>
                                        </p:cTn>
                                        <p:tgtEl>
                                          <p:spTgt spid="22"/>
                                        </p:tgtEl>
                                        <p:attrNameLst>
                                          <p:attrName>ppt_x</p:attrName>
                                          <p:attrName>ppt_y</p:attrName>
                                        </p:attrNameLst>
                                      </p:cBhvr>
                                    </p:animMotion>
                                    <p:animEffect transition="in" filter="fade">
                                      <p:cBhvr>
                                        <p:cTn id="207" dur="1000"/>
                                        <p:tgtEl>
                                          <p:spTgt spid="22"/>
                                        </p:tgtEl>
                                      </p:cBhvr>
                                    </p:animEffect>
                                  </p:childTnLst>
                                </p:cTn>
                              </p:par>
                              <p:par>
                                <p:cTn id="208" presetID="52" presetClass="entr" presetSubtype="0" fill="hold" nodeType="withEffect">
                                  <p:stCondLst>
                                    <p:cond delay="0"/>
                                  </p:stCondLst>
                                  <p:childTnLst>
                                    <p:set>
                                      <p:cBhvr>
                                        <p:cTn id="209" dur="1" fill="hold">
                                          <p:stCondLst>
                                            <p:cond delay="0"/>
                                          </p:stCondLst>
                                        </p:cTn>
                                        <p:tgtEl>
                                          <p:spTgt spid="26"/>
                                        </p:tgtEl>
                                        <p:attrNameLst>
                                          <p:attrName>style.visibility</p:attrName>
                                        </p:attrNameLst>
                                      </p:cBhvr>
                                      <p:to>
                                        <p:strVal val="visible"/>
                                      </p:to>
                                    </p:set>
                                    <p:animScale>
                                      <p:cBhvr>
                                        <p:cTn id="210"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1" dur="1000" decel="50000" fill="hold">
                                          <p:stCondLst>
                                            <p:cond delay="0"/>
                                          </p:stCondLst>
                                        </p:cTn>
                                        <p:tgtEl>
                                          <p:spTgt spid="26"/>
                                        </p:tgtEl>
                                        <p:attrNameLst>
                                          <p:attrName>ppt_x</p:attrName>
                                          <p:attrName>ppt_y</p:attrName>
                                        </p:attrNameLst>
                                      </p:cBhvr>
                                    </p:animMotion>
                                    <p:animEffect transition="in" filter="fade">
                                      <p:cBhvr>
                                        <p:cTn id="212"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325562"/>
          </a:xfrm>
        </p:spPr>
        <p:txBody>
          <a:bodyPr>
            <a:normAutofit fontScale="90000"/>
          </a:bodyPr>
          <a:lstStyle/>
          <a:p>
            <a:pPr algn="ctr" eaLnBrk="1" fontAlgn="auto" hangingPunct="1">
              <a:spcAft>
                <a:spcPts val="0"/>
              </a:spcAft>
              <a:defRPr/>
            </a:pPr>
            <a:r>
              <a:rPr lang="fa-IR" dirty="0" smtClean="0">
                <a:solidFill>
                  <a:srgbClr val="0070C0"/>
                </a:solidFill>
                <a:cs typeface="B Bardiya" pitchFamily="2" charset="-78"/>
              </a:rPr>
              <a:t>زندگی همه ی موجودات به انرژی شیمیایی ذخیره شده در غذا ها بستگی دارد.</a:t>
            </a:r>
            <a:endParaRPr lang="fa-IR" dirty="0">
              <a:solidFill>
                <a:srgbClr val="0070C0"/>
              </a:solidFill>
              <a:cs typeface="B Bardiya" pitchFamily="2" charset="-78"/>
            </a:endParaRPr>
          </a:p>
        </p:txBody>
      </p:sp>
      <p:sp>
        <p:nvSpPr>
          <p:cNvPr id="4" name="Rectangle 3"/>
          <p:cNvSpPr>
            <a:spLocks noChangeArrowheads="1"/>
          </p:cNvSpPr>
          <p:nvPr/>
        </p:nvSpPr>
        <p:spPr bwMode="auto">
          <a:xfrm>
            <a:off x="685800" y="1828800"/>
            <a:ext cx="7848600" cy="461963"/>
          </a:xfrm>
          <a:prstGeom prst="rect">
            <a:avLst/>
          </a:prstGeom>
          <a:noFill/>
          <a:ln w="9525">
            <a:noFill/>
            <a:miter lim="800000"/>
            <a:headEnd/>
            <a:tailEnd/>
          </a:ln>
        </p:spPr>
        <p:txBody>
          <a:bodyPr>
            <a:spAutoFit/>
          </a:bodyPr>
          <a:lstStyle/>
          <a:p>
            <a:r>
              <a:rPr lang="fa-IR" sz="2400">
                <a:solidFill>
                  <a:srgbClr val="0070C0"/>
                </a:solidFill>
                <a:latin typeface="Perpetua"/>
                <a:cs typeface="B Bardiya" pitchFamily="2" charset="-78"/>
              </a:rPr>
              <a:t>گیاهان غذا ساز هستند و از این غذا خودشان حیوانات و انسان ها استفاده می کنند.</a:t>
            </a:r>
            <a:endParaRPr lang="fa-IR" sz="2400">
              <a:latin typeface="Perpetua"/>
              <a:cs typeface="Times New Roman" pitchFamily="18" charset="0"/>
            </a:endParaRPr>
          </a:p>
        </p:txBody>
      </p:sp>
      <p:pic>
        <p:nvPicPr>
          <p:cNvPr id="24578" name="Picture 2" descr="http://aks.roshd.ir/photos/17.6264.medium.aspx"/>
          <p:cNvPicPr>
            <a:picLocks noChangeAspect="1" noChangeArrowheads="1" noCrop="1"/>
          </p:cNvPicPr>
          <p:nvPr/>
        </p:nvPicPr>
        <p:blipFill>
          <a:blip r:embed="rId2" cstate="print"/>
          <a:srcRect/>
          <a:stretch>
            <a:fillRect/>
          </a:stretch>
        </p:blipFill>
        <p:spPr bwMode="auto">
          <a:xfrm>
            <a:off x="3505200" y="2286000"/>
            <a:ext cx="2209800" cy="1620838"/>
          </a:xfrm>
          <a:prstGeom prst="rect">
            <a:avLst/>
          </a:prstGeom>
          <a:noFill/>
          <a:ln w="9525">
            <a:noFill/>
            <a:miter lim="800000"/>
            <a:headEnd/>
            <a:tailEnd/>
          </a:ln>
        </p:spPr>
      </p:pic>
      <p:pic>
        <p:nvPicPr>
          <p:cNvPr id="24580" name="Picture 4" descr="http://aks.roshd.ir/photos/8.698.medium.aspx"/>
          <p:cNvPicPr>
            <a:picLocks noChangeAspect="1" noChangeArrowheads="1" noCrop="1"/>
          </p:cNvPicPr>
          <p:nvPr/>
        </p:nvPicPr>
        <p:blipFill>
          <a:blip r:embed="rId3" cstate="print"/>
          <a:srcRect/>
          <a:stretch>
            <a:fillRect/>
          </a:stretch>
        </p:blipFill>
        <p:spPr bwMode="auto">
          <a:xfrm>
            <a:off x="5867400" y="3657600"/>
            <a:ext cx="2895600" cy="2895600"/>
          </a:xfrm>
          <a:prstGeom prst="rect">
            <a:avLst/>
          </a:prstGeom>
          <a:noFill/>
          <a:ln w="9525">
            <a:noFill/>
            <a:miter lim="800000"/>
            <a:headEnd/>
            <a:tailEnd/>
          </a:ln>
        </p:spPr>
      </p:pic>
      <p:pic>
        <p:nvPicPr>
          <p:cNvPr id="24582" name="Picture 6" descr="http://aks.roshd.ir/photos/17.5936.medium.aspx"/>
          <p:cNvPicPr>
            <a:picLocks noChangeAspect="1" noChangeArrowheads="1" noCrop="1"/>
          </p:cNvPicPr>
          <p:nvPr/>
        </p:nvPicPr>
        <p:blipFill>
          <a:blip r:embed="rId4" cstate="print"/>
          <a:srcRect/>
          <a:stretch>
            <a:fillRect/>
          </a:stretch>
        </p:blipFill>
        <p:spPr bwMode="auto">
          <a:xfrm>
            <a:off x="3200400" y="4648200"/>
            <a:ext cx="1927225" cy="1828800"/>
          </a:xfrm>
          <a:prstGeom prst="rect">
            <a:avLst/>
          </a:prstGeom>
          <a:noFill/>
          <a:ln w="9525">
            <a:noFill/>
            <a:miter lim="800000"/>
            <a:headEnd/>
            <a:tailEnd/>
          </a:ln>
        </p:spPr>
      </p:pic>
      <p:pic>
        <p:nvPicPr>
          <p:cNvPr id="24584" name="Picture 8" descr="http://aks.roshd.ir/photos/81.31255.medium.aspx"/>
          <p:cNvPicPr>
            <a:picLocks noChangeAspect="1" noChangeArrowheads="1"/>
          </p:cNvPicPr>
          <p:nvPr/>
        </p:nvPicPr>
        <p:blipFill>
          <a:blip r:embed="rId5" cstate="print"/>
          <a:srcRect/>
          <a:stretch>
            <a:fillRect/>
          </a:stretch>
        </p:blipFill>
        <p:spPr bwMode="auto">
          <a:xfrm>
            <a:off x="990600" y="2362200"/>
            <a:ext cx="1143000" cy="714375"/>
          </a:xfrm>
          <a:prstGeom prst="rect">
            <a:avLst/>
          </a:prstGeom>
          <a:noFill/>
          <a:ln w="9525">
            <a:noFill/>
            <a:miter lim="800000"/>
            <a:headEnd/>
            <a:tailEnd/>
          </a:ln>
        </p:spPr>
      </p:pic>
      <p:cxnSp>
        <p:nvCxnSpPr>
          <p:cNvPr id="10" name="Straight Arrow Connector 9"/>
          <p:cNvCxnSpPr/>
          <p:nvPr/>
        </p:nvCxnSpPr>
        <p:spPr>
          <a:xfrm>
            <a:off x="2286000" y="2743200"/>
            <a:ext cx="1143000" cy="61118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2" name="Straight Arrow Connector 11"/>
          <p:cNvCxnSpPr/>
          <p:nvPr/>
        </p:nvCxnSpPr>
        <p:spPr>
          <a:xfrm rot="5400000">
            <a:off x="4343400" y="4114800"/>
            <a:ext cx="609600" cy="1524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4" name="Straight Arrow Connector 13"/>
          <p:cNvCxnSpPr/>
          <p:nvPr/>
        </p:nvCxnSpPr>
        <p:spPr>
          <a:xfrm>
            <a:off x="5410200" y="3657600"/>
            <a:ext cx="1219200" cy="9144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pic>
        <p:nvPicPr>
          <p:cNvPr id="24586" name="Picture 10" descr="http://aks.roshd.ir/photos/46.11822.medium.aspx"/>
          <p:cNvPicPr>
            <a:picLocks noChangeAspect="1" noChangeArrowheads="1"/>
          </p:cNvPicPr>
          <p:nvPr/>
        </p:nvPicPr>
        <p:blipFill>
          <a:blip r:embed="rId6" cstate="print"/>
          <a:srcRect/>
          <a:stretch>
            <a:fillRect/>
          </a:stretch>
        </p:blipFill>
        <p:spPr bwMode="auto">
          <a:xfrm>
            <a:off x="304800" y="3900488"/>
            <a:ext cx="1828800" cy="2576512"/>
          </a:xfrm>
          <a:prstGeom prst="rect">
            <a:avLst/>
          </a:prstGeom>
          <a:noFill/>
          <a:ln w="9525">
            <a:noFill/>
            <a:miter lim="800000"/>
            <a:headEnd/>
            <a:tailEnd/>
          </a:ln>
        </p:spPr>
      </p:pic>
      <p:cxnSp>
        <p:nvCxnSpPr>
          <p:cNvPr id="17" name="Straight Arrow Connector 16"/>
          <p:cNvCxnSpPr/>
          <p:nvPr/>
        </p:nvCxnSpPr>
        <p:spPr>
          <a:xfrm rot="5400000">
            <a:off x="1257300" y="3390900"/>
            <a:ext cx="609600" cy="2286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20" name="Straight Arrow Connector 19"/>
          <p:cNvCxnSpPr/>
          <p:nvPr/>
        </p:nvCxnSpPr>
        <p:spPr>
          <a:xfrm rot="10800000" flipV="1">
            <a:off x="2209800" y="3581400"/>
            <a:ext cx="1752600" cy="6096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edge">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4" fill="hold" nodeType="clickEffect">
                                  <p:stCondLst>
                                    <p:cond delay="0"/>
                                  </p:stCondLst>
                                  <p:childTnLst>
                                    <p:set>
                                      <p:cBhvr>
                                        <p:cTn id="20" dur="1" fill="hold">
                                          <p:stCondLst>
                                            <p:cond delay="0"/>
                                          </p:stCondLst>
                                        </p:cTn>
                                        <p:tgtEl>
                                          <p:spTgt spid="24584"/>
                                        </p:tgtEl>
                                        <p:attrNameLst>
                                          <p:attrName>style.visibility</p:attrName>
                                        </p:attrNameLst>
                                      </p:cBhvr>
                                      <p:to>
                                        <p:strVal val="visible"/>
                                      </p:to>
                                    </p:set>
                                    <p:animEffect transition="in" filter="wheel(4)">
                                      <p:cBhvr>
                                        <p:cTn id="21" dur="2000"/>
                                        <p:tgtEl>
                                          <p:spTgt spid="24584"/>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4" fill="hold" nodeType="clickEffect">
                                  <p:stCondLst>
                                    <p:cond delay="0"/>
                                  </p:stCondLst>
                                  <p:childTnLst>
                                    <p:set>
                                      <p:cBhvr>
                                        <p:cTn id="25" dur="1" fill="hold">
                                          <p:stCondLst>
                                            <p:cond delay="0"/>
                                          </p:stCondLst>
                                        </p:cTn>
                                        <p:tgtEl>
                                          <p:spTgt spid="24578"/>
                                        </p:tgtEl>
                                        <p:attrNameLst>
                                          <p:attrName>style.visibility</p:attrName>
                                        </p:attrNameLst>
                                      </p:cBhvr>
                                      <p:to>
                                        <p:strVal val="visible"/>
                                      </p:to>
                                    </p:set>
                                    <p:animEffect transition="in" filter="wheel(4)">
                                      <p:cBhvr>
                                        <p:cTn id="26" dur="2000"/>
                                        <p:tgtEl>
                                          <p:spTgt spid="24578"/>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4" fill="hold" nodeType="clickEffect">
                                  <p:stCondLst>
                                    <p:cond delay="0"/>
                                  </p:stCondLst>
                                  <p:childTnLst>
                                    <p:set>
                                      <p:cBhvr>
                                        <p:cTn id="30" dur="1" fill="hold">
                                          <p:stCondLst>
                                            <p:cond delay="0"/>
                                          </p:stCondLst>
                                        </p:cTn>
                                        <p:tgtEl>
                                          <p:spTgt spid="24586"/>
                                        </p:tgtEl>
                                        <p:attrNameLst>
                                          <p:attrName>style.visibility</p:attrName>
                                        </p:attrNameLst>
                                      </p:cBhvr>
                                      <p:to>
                                        <p:strVal val="visible"/>
                                      </p:to>
                                    </p:set>
                                    <p:animEffect transition="in" filter="wheel(4)">
                                      <p:cBhvr>
                                        <p:cTn id="31" dur="2000"/>
                                        <p:tgtEl>
                                          <p:spTgt spid="24586"/>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4" fill="hold" nodeType="clickEffect">
                                  <p:stCondLst>
                                    <p:cond delay="0"/>
                                  </p:stCondLst>
                                  <p:childTnLst>
                                    <p:set>
                                      <p:cBhvr>
                                        <p:cTn id="35" dur="1" fill="hold">
                                          <p:stCondLst>
                                            <p:cond delay="0"/>
                                          </p:stCondLst>
                                        </p:cTn>
                                        <p:tgtEl>
                                          <p:spTgt spid="24582"/>
                                        </p:tgtEl>
                                        <p:attrNameLst>
                                          <p:attrName>style.visibility</p:attrName>
                                        </p:attrNameLst>
                                      </p:cBhvr>
                                      <p:to>
                                        <p:strVal val="visible"/>
                                      </p:to>
                                    </p:set>
                                    <p:animEffect transition="in" filter="wheel(4)">
                                      <p:cBhvr>
                                        <p:cTn id="36" dur="2000"/>
                                        <p:tgtEl>
                                          <p:spTgt spid="24582"/>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4" fill="hold" nodeType="clickEffect">
                                  <p:stCondLst>
                                    <p:cond delay="0"/>
                                  </p:stCondLst>
                                  <p:childTnLst>
                                    <p:set>
                                      <p:cBhvr>
                                        <p:cTn id="40" dur="1" fill="hold">
                                          <p:stCondLst>
                                            <p:cond delay="0"/>
                                          </p:stCondLst>
                                        </p:cTn>
                                        <p:tgtEl>
                                          <p:spTgt spid="24580"/>
                                        </p:tgtEl>
                                        <p:attrNameLst>
                                          <p:attrName>style.visibility</p:attrName>
                                        </p:attrNameLst>
                                      </p:cBhvr>
                                      <p:to>
                                        <p:strVal val="visible"/>
                                      </p:to>
                                    </p:set>
                                    <p:animEffect transition="in" filter="wheel(4)">
                                      <p:cBhvr>
                                        <p:cTn id="41" dur="2000"/>
                                        <p:tgtEl>
                                          <p:spTgt spid="24580"/>
                                        </p:tgtEl>
                                      </p:cBhvr>
                                    </p:animEffect>
                                  </p:childTnLst>
                                </p:cTn>
                              </p:par>
                            </p:childTnLst>
                          </p:cTn>
                        </p:par>
                      </p:childTnLst>
                    </p:cTn>
                  </p:par>
                  <p:par>
                    <p:cTn id="42" fill="hold">
                      <p:stCondLst>
                        <p:cond delay="indefinite"/>
                      </p:stCondLst>
                      <p:childTnLst>
                        <p:par>
                          <p:cTn id="43" fill="hold">
                            <p:stCondLst>
                              <p:cond delay="0"/>
                            </p:stCondLst>
                            <p:childTnLst>
                              <p:par>
                                <p:cTn id="44" presetID="11" presetClass="entr" presetSubtype="0" fill="hold" nodeType="clickEffect">
                                  <p:stCondLst>
                                    <p:cond delay="0"/>
                                  </p:stCondLst>
                                  <p:childTnLst>
                                    <p:set>
                                      <p:cBhvr>
                                        <p:cTn id="45" dur="1000">
                                          <p:stCondLst>
                                            <p:cond delay="0"/>
                                          </p:stCondLst>
                                        </p:cTn>
                                        <p:tgtEl>
                                          <p:spTgt spid="10"/>
                                        </p:tgtEl>
                                        <p:attrNameLst>
                                          <p:attrName>style.visibility</p:attrName>
                                        </p:attrNameLst>
                                      </p:cBhvr>
                                      <p:to>
                                        <p:strVal val="visible"/>
                                      </p:to>
                                    </p:set>
                                  </p:childTnLst>
                                </p:cTn>
                              </p:par>
                              <p:par>
                                <p:cTn id="46" presetID="11" presetClass="entr" presetSubtype="0" fill="hold" nodeType="withEffect">
                                  <p:stCondLst>
                                    <p:cond delay="0"/>
                                  </p:stCondLst>
                                  <p:childTnLst>
                                    <p:set>
                                      <p:cBhvr>
                                        <p:cTn id="47" dur="1000">
                                          <p:stCondLst>
                                            <p:cond delay="0"/>
                                          </p:stCondLst>
                                        </p:cTn>
                                        <p:tgtEl>
                                          <p:spTgt spid="17"/>
                                        </p:tgtEl>
                                        <p:attrNameLst>
                                          <p:attrName>style.visibility</p:attrName>
                                        </p:attrNameLst>
                                      </p:cBhvr>
                                      <p:to>
                                        <p:strVal val="visible"/>
                                      </p:to>
                                    </p:set>
                                  </p:childTnLst>
                                </p:cTn>
                              </p:par>
                              <p:par>
                                <p:cTn id="48" presetID="11" presetClass="entr" presetSubtype="0" fill="hold" nodeType="withEffect">
                                  <p:stCondLst>
                                    <p:cond delay="0"/>
                                  </p:stCondLst>
                                  <p:childTnLst>
                                    <p:set>
                                      <p:cBhvr>
                                        <p:cTn id="49" dur="1000">
                                          <p:stCondLst>
                                            <p:cond delay="0"/>
                                          </p:stCondLst>
                                        </p:cTn>
                                        <p:tgtEl>
                                          <p:spTgt spid="20"/>
                                        </p:tgtEl>
                                        <p:attrNameLst>
                                          <p:attrName>style.visibility</p:attrName>
                                        </p:attrNameLst>
                                      </p:cBhvr>
                                      <p:to>
                                        <p:strVal val="visible"/>
                                      </p:to>
                                    </p:set>
                                  </p:childTnLst>
                                </p:cTn>
                              </p:par>
                              <p:par>
                                <p:cTn id="50" presetID="11" presetClass="entr" presetSubtype="0" fill="hold" nodeType="withEffect">
                                  <p:stCondLst>
                                    <p:cond delay="0"/>
                                  </p:stCondLst>
                                  <p:childTnLst>
                                    <p:set>
                                      <p:cBhvr>
                                        <p:cTn id="51" dur="1000">
                                          <p:stCondLst>
                                            <p:cond delay="0"/>
                                          </p:stCondLst>
                                        </p:cTn>
                                        <p:tgtEl>
                                          <p:spTgt spid="12"/>
                                        </p:tgtEl>
                                        <p:attrNameLst>
                                          <p:attrName>style.visibility</p:attrName>
                                        </p:attrNameLst>
                                      </p:cBhvr>
                                      <p:to>
                                        <p:strVal val="visible"/>
                                      </p:to>
                                    </p:set>
                                  </p:childTnLst>
                                </p:cTn>
                              </p:par>
                              <p:par>
                                <p:cTn id="52" presetID="11" presetClass="entr" presetSubtype="0" fill="hold" nodeType="withEffect">
                                  <p:stCondLst>
                                    <p:cond delay="0"/>
                                  </p:stCondLst>
                                  <p:childTnLst>
                                    <p:set>
                                      <p:cBhvr>
                                        <p:cTn id="53" dur="1000">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229600" cy="1325563"/>
          </a:xfrm>
        </p:spPr>
        <p:txBody>
          <a:bodyPr>
            <a:normAutofit fontScale="90000"/>
          </a:bodyPr>
          <a:lstStyle/>
          <a:p>
            <a:pPr algn="r" eaLnBrk="1" fontAlgn="auto" hangingPunct="1">
              <a:spcAft>
                <a:spcPts val="0"/>
              </a:spcAft>
              <a:defRPr/>
            </a:pPr>
            <a:r>
              <a:rPr lang="fa-IR" dirty="0" smtClean="0">
                <a:solidFill>
                  <a:srgbClr val="FFC000"/>
                </a:solidFill>
                <a:cs typeface="B Bardiya" pitchFamily="2" charset="-78"/>
              </a:rPr>
              <a:t>انرژی  لازم برای گرم کردن خانه ها و به حرکت در آوردن </a:t>
            </a:r>
            <a:br>
              <a:rPr lang="fa-IR" dirty="0" smtClean="0">
                <a:solidFill>
                  <a:srgbClr val="FFC000"/>
                </a:solidFill>
                <a:cs typeface="B Bardiya" pitchFamily="2" charset="-78"/>
              </a:rPr>
            </a:br>
            <a:r>
              <a:rPr lang="fa-IR" dirty="0" smtClean="0">
                <a:solidFill>
                  <a:srgbClr val="FFC000"/>
                </a:solidFill>
                <a:cs typeface="B Bardiya" pitchFamily="2" charset="-78"/>
              </a:rPr>
              <a:t>ماشین ها از طریق </a:t>
            </a:r>
            <a:r>
              <a:rPr lang="fa-IR" dirty="0" smtClean="0">
                <a:solidFill>
                  <a:srgbClr val="002060"/>
                </a:solidFill>
                <a:cs typeface="B Bardiya" pitchFamily="2" charset="-78"/>
              </a:rPr>
              <a:t>سوخت</a:t>
            </a:r>
            <a:r>
              <a:rPr lang="fa-IR" dirty="0" smtClean="0">
                <a:solidFill>
                  <a:srgbClr val="FFC000"/>
                </a:solidFill>
                <a:cs typeface="B Bardiya" pitchFamily="2" charset="-78"/>
              </a:rPr>
              <a:t> تامین می شود. </a:t>
            </a:r>
            <a:endParaRPr lang="fa-IR" dirty="0">
              <a:solidFill>
                <a:srgbClr val="FFC000"/>
              </a:solidFill>
              <a:cs typeface="B Bardiya" pitchFamily="2" charset="-78"/>
            </a:endParaRPr>
          </a:p>
        </p:txBody>
      </p:sp>
      <p:sp>
        <p:nvSpPr>
          <p:cNvPr id="4" name="Rectangle 3"/>
          <p:cNvSpPr>
            <a:spLocks noChangeArrowheads="1"/>
          </p:cNvSpPr>
          <p:nvPr/>
        </p:nvSpPr>
        <p:spPr bwMode="auto">
          <a:xfrm>
            <a:off x="5410200" y="1676400"/>
            <a:ext cx="3200400" cy="3046413"/>
          </a:xfrm>
          <a:prstGeom prst="rect">
            <a:avLst/>
          </a:prstGeom>
          <a:noFill/>
          <a:ln w="9525">
            <a:noFill/>
            <a:miter lim="800000"/>
            <a:headEnd/>
            <a:tailEnd/>
          </a:ln>
        </p:spPr>
        <p:txBody>
          <a:bodyPr>
            <a:spAutoFit/>
          </a:bodyPr>
          <a:lstStyle/>
          <a:p>
            <a:r>
              <a:rPr lang="fa-IR" sz="3200">
                <a:solidFill>
                  <a:srgbClr val="FFC000"/>
                </a:solidFill>
                <a:latin typeface="Perpetua"/>
                <a:cs typeface="B Bardiya" pitchFamily="2" charset="-78"/>
              </a:rPr>
              <a:t>سوخت ها مانند:</a:t>
            </a:r>
          </a:p>
          <a:p>
            <a:r>
              <a:rPr lang="fa-IR" sz="3200">
                <a:solidFill>
                  <a:srgbClr val="FFC000"/>
                </a:solidFill>
                <a:latin typeface="Perpetua"/>
                <a:cs typeface="B Bardiya" pitchFamily="2" charset="-78"/>
              </a:rPr>
              <a:t>زغال سنگ</a:t>
            </a:r>
          </a:p>
          <a:p>
            <a:r>
              <a:rPr lang="fa-IR" sz="3200">
                <a:solidFill>
                  <a:srgbClr val="FFC000"/>
                </a:solidFill>
                <a:latin typeface="Perpetua"/>
                <a:cs typeface="B Bardiya" pitchFamily="2" charset="-78"/>
              </a:rPr>
              <a:t>نفت</a:t>
            </a:r>
          </a:p>
          <a:p>
            <a:r>
              <a:rPr lang="fa-IR" sz="3200">
                <a:solidFill>
                  <a:srgbClr val="FFC000"/>
                </a:solidFill>
                <a:latin typeface="Perpetua"/>
                <a:cs typeface="B Bardiya" pitchFamily="2" charset="-78"/>
              </a:rPr>
              <a:t>گاز طبیعی</a:t>
            </a:r>
          </a:p>
          <a:p>
            <a:r>
              <a:rPr lang="fa-IR" sz="3200">
                <a:solidFill>
                  <a:srgbClr val="FFC000"/>
                </a:solidFill>
                <a:latin typeface="Perpetua"/>
                <a:cs typeface="B Bardiya" pitchFamily="2" charset="-78"/>
              </a:rPr>
              <a:t>چوب</a:t>
            </a:r>
          </a:p>
          <a:p>
            <a:endParaRPr lang="fa-IR" sz="3200">
              <a:latin typeface="Perpetua"/>
              <a:cs typeface="Times New Roman" pitchFamily="18" charset="0"/>
            </a:endParaRPr>
          </a:p>
        </p:txBody>
      </p:sp>
      <p:sp>
        <p:nvSpPr>
          <p:cNvPr id="5" name="Rectangle 4"/>
          <p:cNvSpPr>
            <a:spLocks noChangeArrowheads="1"/>
          </p:cNvSpPr>
          <p:nvPr/>
        </p:nvSpPr>
        <p:spPr bwMode="auto">
          <a:xfrm rot="-1521415">
            <a:off x="401638" y="2370138"/>
            <a:ext cx="3841750" cy="1106487"/>
          </a:xfrm>
          <a:prstGeom prst="rect">
            <a:avLst/>
          </a:prstGeom>
          <a:noFill/>
          <a:ln w="9525">
            <a:noFill/>
            <a:miter lim="800000"/>
            <a:headEnd/>
            <a:tailEnd/>
          </a:ln>
        </p:spPr>
        <p:txBody>
          <a:bodyPr>
            <a:spAutoFit/>
          </a:bodyPr>
          <a:lstStyle/>
          <a:p>
            <a:r>
              <a:rPr lang="fa-IR" sz="6600">
                <a:solidFill>
                  <a:srgbClr val="FF0000"/>
                </a:solidFill>
                <a:latin typeface="Perpetua"/>
                <a:cs typeface="B Bardiya" pitchFamily="2" charset="-78"/>
              </a:rPr>
              <a:t>انرژی شیمیایی</a:t>
            </a:r>
            <a:endParaRPr lang="fa-IR" sz="6600">
              <a:solidFill>
                <a:srgbClr val="FF0000"/>
              </a:solidFill>
              <a:latin typeface="Perpetua"/>
              <a:cs typeface="Times New Roman" pitchFamily="18" charset="0"/>
            </a:endParaRPr>
          </a:p>
        </p:txBody>
      </p:sp>
      <p:sp>
        <p:nvSpPr>
          <p:cNvPr id="6" name="Rectangle 5"/>
          <p:cNvSpPr>
            <a:spLocks noChangeArrowheads="1"/>
          </p:cNvSpPr>
          <p:nvPr/>
        </p:nvSpPr>
        <p:spPr bwMode="auto">
          <a:xfrm>
            <a:off x="457200" y="4800600"/>
            <a:ext cx="8153400" cy="461963"/>
          </a:xfrm>
          <a:prstGeom prst="rect">
            <a:avLst/>
          </a:prstGeom>
          <a:noFill/>
          <a:ln w="9525">
            <a:noFill/>
            <a:miter lim="800000"/>
            <a:headEnd/>
            <a:tailEnd/>
          </a:ln>
        </p:spPr>
        <p:txBody>
          <a:bodyPr>
            <a:spAutoFit/>
          </a:bodyPr>
          <a:lstStyle/>
          <a:p>
            <a:r>
              <a:rPr lang="fa-IR" sz="2400">
                <a:solidFill>
                  <a:srgbClr val="C00000"/>
                </a:solidFill>
                <a:latin typeface="Perpetua"/>
                <a:cs typeface="B Bardiya" pitchFamily="2" charset="-78"/>
              </a:rPr>
              <a:t>این انرژی ها به هنگام </a:t>
            </a:r>
            <a:r>
              <a:rPr lang="fa-IR" sz="2400">
                <a:solidFill>
                  <a:srgbClr val="FF0000"/>
                </a:solidFill>
                <a:latin typeface="Perpetua"/>
                <a:cs typeface="B Bardiya" pitchFamily="2" charset="-78"/>
              </a:rPr>
              <a:t>سوختن</a:t>
            </a:r>
            <a:r>
              <a:rPr lang="fa-IR" sz="2400">
                <a:solidFill>
                  <a:srgbClr val="C00000"/>
                </a:solidFill>
                <a:latin typeface="Perpetua"/>
                <a:cs typeface="B Bardiya" pitchFamily="2" charset="-78"/>
              </a:rPr>
              <a:t> به شکل های مورد نیاز مانند گرما و حرکت تبدیل می شوند.</a:t>
            </a:r>
            <a:endParaRPr lang="fa-IR" sz="2400">
              <a:solidFill>
                <a:srgbClr val="C00000"/>
              </a:solidFill>
              <a:latin typeface="Perpetu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800" decel="100000"/>
                                        <p:tgtEl>
                                          <p:spTgt spid="4"/>
                                        </p:tgtEl>
                                      </p:cBhvr>
                                    </p:animEffect>
                                    <p:anim calcmode="lin" valueType="num">
                                      <p:cBhvr>
                                        <p:cTn id="18" dur="800" decel="100000" fill="hold"/>
                                        <p:tgtEl>
                                          <p:spTgt spid="4"/>
                                        </p:tgtEl>
                                        <p:attrNameLst>
                                          <p:attrName>style.rotation</p:attrName>
                                        </p:attrNameLst>
                                      </p:cBhvr>
                                      <p:tavLst>
                                        <p:tav tm="0">
                                          <p:val>
                                            <p:fltVal val="-90"/>
                                          </p:val>
                                        </p:tav>
                                        <p:tav tm="100000">
                                          <p:val>
                                            <p:fltVal val="0"/>
                                          </p:val>
                                        </p:tav>
                                      </p:tavLst>
                                    </p:anim>
                                    <p:anim calcmode="lin" valueType="num">
                                      <p:cBhvr>
                                        <p:cTn id="19" dur="800" decel="100000" fill="hold"/>
                                        <p:tgtEl>
                                          <p:spTgt spid="4"/>
                                        </p:tgtEl>
                                        <p:attrNameLst>
                                          <p:attrName>ppt_x</p:attrName>
                                        </p:attrNameLst>
                                      </p:cBhvr>
                                      <p:tavLst>
                                        <p:tav tm="0">
                                          <p:val>
                                            <p:strVal val="#ppt_x+0.4"/>
                                          </p:val>
                                        </p:tav>
                                        <p:tav tm="100000">
                                          <p:val>
                                            <p:strVal val="#ppt_x-0.05"/>
                                          </p:val>
                                        </p:tav>
                                      </p:tavLst>
                                    </p:anim>
                                    <p:anim calcmode="lin" valueType="num">
                                      <p:cBhvr>
                                        <p:cTn id="20" dur="800" decel="100000" fill="hold"/>
                                        <p:tgtEl>
                                          <p:spTgt spid="4"/>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0"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800" decel="100000"/>
                                        <p:tgtEl>
                                          <p:spTgt spid="6"/>
                                        </p:tgtEl>
                                      </p:cBhvr>
                                    </p:animEffect>
                                    <p:anim calcmode="lin" valueType="num">
                                      <p:cBhvr>
                                        <p:cTn id="34" dur="800" decel="100000" fill="hold"/>
                                        <p:tgtEl>
                                          <p:spTgt spid="6"/>
                                        </p:tgtEl>
                                        <p:attrNameLst>
                                          <p:attrName>style.rotation</p:attrName>
                                        </p:attrNameLst>
                                      </p:cBhvr>
                                      <p:tavLst>
                                        <p:tav tm="0">
                                          <p:val>
                                            <p:fltVal val="-90"/>
                                          </p:val>
                                        </p:tav>
                                        <p:tav tm="100000">
                                          <p:val>
                                            <p:fltVal val="0"/>
                                          </p:val>
                                        </p:tav>
                                      </p:tavLst>
                                    </p:anim>
                                    <p:anim calcmode="lin" valueType="num">
                                      <p:cBhvr>
                                        <p:cTn id="35" dur="800" decel="100000" fill="hold"/>
                                        <p:tgtEl>
                                          <p:spTgt spid="6"/>
                                        </p:tgtEl>
                                        <p:attrNameLst>
                                          <p:attrName>ppt_x</p:attrName>
                                        </p:attrNameLst>
                                      </p:cBhvr>
                                      <p:tavLst>
                                        <p:tav tm="0">
                                          <p:val>
                                            <p:strVal val="#ppt_x+0.4"/>
                                          </p:val>
                                        </p:tav>
                                        <p:tav tm="100000">
                                          <p:val>
                                            <p:strVal val="#ppt_x-0.05"/>
                                          </p:val>
                                        </p:tav>
                                      </p:tavLst>
                                    </p:anim>
                                    <p:anim calcmode="lin" valueType="num">
                                      <p:cBhvr>
                                        <p:cTn id="36" dur="800" decel="100000" fill="hold"/>
                                        <p:tgtEl>
                                          <p:spTgt spid="6"/>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086886">
            <a:off x="-250825" y="1768475"/>
            <a:ext cx="8458200" cy="715963"/>
          </a:xfrm>
        </p:spPr>
        <p:txBody>
          <a:bodyPr/>
          <a:lstStyle/>
          <a:p>
            <a:pPr algn="r" eaLnBrk="1" hangingPunct="1"/>
            <a:r>
              <a:rPr lang="fa-IR" sz="3200" b="1" smtClean="0">
                <a:solidFill>
                  <a:srgbClr val="C00000"/>
                </a:solidFill>
                <a:latin typeface="Arabic Typesetting" pitchFamily="66" charset="-78"/>
                <a:cs typeface="Arabic Typesetting" pitchFamily="66" charset="-78"/>
              </a:rPr>
              <a:t>دانشمندان معتقدند بخش عمده ای از انرژی که ما مصرف می کنیم از </a:t>
            </a:r>
            <a:r>
              <a:rPr lang="fa-IR" sz="3200" b="1" smtClean="0">
                <a:solidFill>
                  <a:srgbClr val="FFC000"/>
                </a:solidFill>
                <a:latin typeface="Arabic Typesetting" pitchFamily="66" charset="-78"/>
                <a:cs typeface="Arabic Typesetting" pitchFamily="66" charset="-78"/>
              </a:rPr>
              <a:t>نور خورشید </a:t>
            </a:r>
            <a:r>
              <a:rPr lang="fa-IR" sz="3200" b="1" smtClean="0">
                <a:solidFill>
                  <a:srgbClr val="C00000"/>
                </a:solidFill>
                <a:latin typeface="Arabic Typesetting" pitchFamily="66" charset="-78"/>
                <a:cs typeface="Arabic Typesetting" pitchFamily="66" charset="-78"/>
              </a:rPr>
              <a:t>است.</a:t>
            </a:r>
          </a:p>
        </p:txBody>
      </p:sp>
      <p:pic>
        <p:nvPicPr>
          <p:cNvPr id="19459" name="Picture 2" descr="http://aks.roshd.ir/photos/25.7046.medium.aspx"/>
          <p:cNvPicPr>
            <a:picLocks noChangeAspect="1" noChangeArrowheads="1" noCrop="1"/>
          </p:cNvPicPr>
          <p:nvPr/>
        </p:nvPicPr>
        <p:blipFill>
          <a:blip r:embed="rId2" cstate="print"/>
          <a:srcRect/>
          <a:stretch>
            <a:fillRect/>
          </a:stretch>
        </p:blipFill>
        <p:spPr bwMode="auto">
          <a:xfrm>
            <a:off x="3657600" y="1752600"/>
            <a:ext cx="4724400" cy="4724400"/>
          </a:xfrm>
          <a:prstGeom prst="rect">
            <a:avLst/>
          </a:prstGeom>
          <a:noFill/>
          <a:ln w="9525">
            <a:noFill/>
            <a:miter lim="800000"/>
            <a:headEnd/>
            <a:tailEnd/>
          </a:ln>
        </p:spPr>
      </p:pic>
      <p:sp>
        <p:nvSpPr>
          <p:cNvPr id="6" name="TextBox 5"/>
          <p:cNvSpPr txBox="1">
            <a:spLocks noChangeArrowheads="1"/>
          </p:cNvSpPr>
          <p:nvPr/>
        </p:nvSpPr>
        <p:spPr bwMode="auto">
          <a:xfrm>
            <a:off x="457200" y="5562600"/>
            <a:ext cx="3048000" cy="584200"/>
          </a:xfrm>
          <a:prstGeom prst="rect">
            <a:avLst/>
          </a:prstGeom>
          <a:noFill/>
          <a:ln w="9525">
            <a:noFill/>
            <a:miter lim="800000"/>
            <a:headEnd/>
            <a:tailEnd/>
          </a:ln>
        </p:spPr>
        <p:txBody>
          <a:bodyPr>
            <a:spAutoFit/>
          </a:bodyPr>
          <a:lstStyle/>
          <a:p>
            <a:r>
              <a:rPr lang="fa-IR" sz="3200">
                <a:latin typeface="Perpetua"/>
                <a:cs typeface="B Bardiya" pitchFamily="2" charset="-78"/>
              </a:rPr>
              <a:t>شما چه فکر می کنید؟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to="" calcmode="lin" valueType="num">
                                      <p:cBhvr>
                                        <p:cTn id="12"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610600" cy="2286000"/>
          </a:xfrm>
        </p:spPr>
        <p:txBody>
          <a:bodyPr/>
          <a:lstStyle/>
          <a:p>
            <a:pPr algn="r" eaLnBrk="1" hangingPunct="1"/>
            <a:r>
              <a:rPr lang="fa-IR" sz="3200" smtClean="0">
                <a:solidFill>
                  <a:srgbClr val="C00000"/>
                </a:solidFill>
                <a:cs typeface="B Bardiya" pitchFamily="2" charset="-78"/>
              </a:rPr>
              <a:t>آیا وسیله ای می شناسید که با باتری کار کند؟</a:t>
            </a:r>
            <a:r>
              <a:rPr lang="fa-IR" sz="3200" smtClean="0">
                <a:solidFill>
                  <a:srgbClr val="FF0000"/>
                </a:solidFill>
                <a:cs typeface="B Bardiya" pitchFamily="2" charset="-78"/>
              </a:rPr>
              <a:t/>
            </a:r>
            <a:br>
              <a:rPr lang="fa-IR" sz="3200" smtClean="0">
                <a:solidFill>
                  <a:srgbClr val="FF0000"/>
                </a:solidFill>
                <a:cs typeface="B Bardiya" pitchFamily="2" charset="-78"/>
              </a:rPr>
            </a:br>
            <a:r>
              <a:rPr lang="fa-IR" sz="3200" smtClean="0">
                <a:solidFill>
                  <a:srgbClr val="FF0000"/>
                </a:solidFill>
                <a:cs typeface="B Bardiya" pitchFamily="2" charset="-78"/>
              </a:rPr>
              <a:t>آیا باتری هم انرژی را ذخیره می کند؟</a:t>
            </a:r>
            <a:br>
              <a:rPr lang="fa-IR" sz="3200" smtClean="0">
                <a:solidFill>
                  <a:srgbClr val="FF0000"/>
                </a:solidFill>
                <a:cs typeface="B Bardiya" pitchFamily="2" charset="-78"/>
              </a:rPr>
            </a:br>
            <a:r>
              <a:rPr lang="fa-IR" sz="3200" smtClean="0">
                <a:solidFill>
                  <a:srgbClr val="FFC000"/>
                </a:solidFill>
                <a:cs typeface="B Bardiya" pitchFamily="2" charset="-78"/>
              </a:rPr>
              <a:t>وقتی چراغ قوه یا اسباب بازی متحرک را به کار می اندازید انرژی چگونه تغییر می کند؟</a:t>
            </a:r>
          </a:p>
        </p:txBody>
      </p:sp>
      <p:sp>
        <p:nvSpPr>
          <p:cNvPr id="4" name="Rectangle 3"/>
          <p:cNvSpPr>
            <a:spLocks noChangeArrowheads="1"/>
          </p:cNvSpPr>
          <p:nvPr/>
        </p:nvSpPr>
        <p:spPr bwMode="auto">
          <a:xfrm>
            <a:off x="228600" y="2895600"/>
            <a:ext cx="8686800" cy="1570038"/>
          </a:xfrm>
          <a:prstGeom prst="rect">
            <a:avLst/>
          </a:prstGeom>
          <a:noFill/>
          <a:ln w="9525">
            <a:noFill/>
            <a:miter lim="800000"/>
            <a:headEnd/>
            <a:tailEnd/>
          </a:ln>
        </p:spPr>
        <p:txBody>
          <a:bodyPr>
            <a:spAutoFit/>
          </a:bodyPr>
          <a:lstStyle/>
          <a:p>
            <a:r>
              <a:rPr lang="fa-IR" sz="3200" dirty="0">
                <a:solidFill>
                  <a:srgbClr val="C00000"/>
                </a:solidFill>
                <a:latin typeface="Perpetua"/>
                <a:cs typeface="B Bardiya" pitchFamily="2" charset="-78"/>
              </a:rPr>
              <a:t>بعضی وسایل مانند باتری می توانند انرژی در خود ذخیره کنند</a:t>
            </a:r>
            <a:r>
              <a:rPr lang="fa-IR" sz="3200" dirty="0">
                <a:solidFill>
                  <a:srgbClr val="FF0000"/>
                </a:solidFill>
                <a:latin typeface="Perpetua"/>
                <a:cs typeface="B Bardiya" pitchFamily="2" charset="-78"/>
              </a:rPr>
              <a:t/>
            </a:r>
            <a:br>
              <a:rPr lang="fa-IR" sz="3200" dirty="0">
                <a:solidFill>
                  <a:srgbClr val="FF0000"/>
                </a:solidFill>
                <a:latin typeface="Perpetua"/>
                <a:cs typeface="B Bardiya" pitchFamily="2" charset="-78"/>
              </a:rPr>
            </a:br>
            <a:r>
              <a:rPr lang="fa-IR" sz="3200" dirty="0">
                <a:solidFill>
                  <a:srgbClr val="FF0000"/>
                </a:solidFill>
                <a:latin typeface="Perpetua"/>
                <a:cs typeface="B Bardiya" pitchFamily="2" charset="-78"/>
              </a:rPr>
              <a:t>اما چگونه؟؟؟؟</a:t>
            </a:r>
            <a:br>
              <a:rPr lang="fa-IR" sz="3200" dirty="0">
                <a:solidFill>
                  <a:srgbClr val="FF0000"/>
                </a:solidFill>
                <a:latin typeface="Perpetua"/>
                <a:cs typeface="B Bardiya" pitchFamily="2" charset="-78"/>
              </a:rPr>
            </a:br>
            <a:endParaRPr lang="fa-IR" sz="3200" dirty="0">
              <a:latin typeface="Perpetua"/>
              <a:cs typeface="Times New Roman" pitchFamily="18" charset="0"/>
            </a:endParaRPr>
          </a:p>
        </p:txBody>
      </p:sp>
      <p:pic>
        <p:nvPicPr>
          <p:cNvPr id="20485" name="Picture 5" descr="http://www.payaleague.ir/FileUpload/1440577.jpg"/>
          <p:cNvPicPr>
            <a:picLocks noChangeAspect="1" noChangeArrowheads="1"/>
          </p:cNvPicPr>
          <p:nvPr/>
        </p:nvPicPr>
        <p:blipFill>
          <a:blip r:embed="rId2" cstate="print"/>
          <a:srcRect/>
          <a:stretch>
            <a:fillRect/>
          </a:stretch>
        </p:blipFill>
        <p:spPr bwMode="auto">
          <a:xfrm>
            <a:off x="304800" y="3939540"/>
            <a:ext cx="5867400" cy="266128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nodeType="clickEffect">
                                  <p:stCondLst>
                                    <p:cond delay="0"/>
                                  </p:stCondLst>
                                  <p:childTnLst>
                                    <p:set>
                                      <p:cBhvr>
                                        <p:cTn id="14" dur="1" fill="hold">
                                          <p:stCondLst>
                                            <p:cond delay="0"/>
                                          </p:stCondLst>
                                        </p:cTn>
                                        <p:tgtEl>
                                          <p:spTgt spid="20485"/>
                                        </p:tgtEl>
                                        <p:attrNameLst>
                                          <p:attrName>style.visibility</p:attrName>
                                        </p:attrNameLst>
                                      </p:cBhvr>
                                      <p:to>
                                        <p:strVal val="visible"/>
                                      </p:to>
                                    </p:set>
                                    <p:animEffect transition="in" filter="wheel(4)">
                                      <p:cBhvr>
                                        <p:cTn id="15" dur="2000"/>
                                        <p:tgtEl>
                                          <p:spTgt spid="20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4"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553200" y="274638"/>
            <a:ext cx="2133600" cy="1143000"/>
          </a:xfrm>
          <a:prstGeom prst="rect">
            <a:avLst/>
          </a:prstGeom>
          <a:noFill/>
          <a:ln w="9525">
            <a:noFill/>
            <a:miter lim="800000"/>
            <a:headEnd/>
            <a:tailEnd/>
          </a:ln>
        </p:spPr>
        <p:txBody>
          <a:bodyPr bIns="91440" anchor="b"/>
          <a:lstStyle/>
          <a:p>
            <a:pPr algn="l">
              <a:defRPr/>
            </a:pPr>
            <a:r>
              <a:rPr lang="fa-IR" sz="4400">
                <a:solidFill>
                  <a:srgbClr val="7030A0"/>
                </a:solidFill>
                <a:latin typeface="+mj-lt"/>
                <a:ea typeface="+mj-ea"/>
                <a:cs typeface="B Kaj" pitchFamily="2" charset="-78"/>
              </a:rPr>
              <a:t>آزمایش</a:t>
            </a:r>
            <a:endParaRPr lang="fa-IR" sz="4400" dirty="0">
              <a:solidFill>
                <a:srgbClr val="7030A0"/>
              </a:solidFill>
              <a:latin typeface="+mj-lt"/>
              <a:ea typeface="+mj-ea"/>
              <a:cs typeface="B Kaj" pitchFamily="2" charset="-78"/>
            </a:endParaRPr>
          </a:p>
        </p:txBody>
      </p:sp>
      <p:pic>
        <p:nvPicPr>
          <p:cNvPr id="5" name="Picture 2" descr="http://aks.roshd.ir/photos/25.6927.medium.aspx"/>
          <p:cNvPicPr>
            <a:picLocks noChangeAspect="1" noChangeArrowheads="1" noCrop="1"/>
          </p:cNvPicPr>
          <p:nvPr/>
        </p:nvPicPr>
        <p:blipFill>
          <a:blip r:embed="rId2" cstate="print"/>
          <a:srcRect/>
          <a:stretch>
            <a:fillRect/>
          </a:stretch>
        </p:blipFill>
        <p:spPr bwMode="auto">
          <a:xfrm>
            <a:off x="1143000" y="762000"/>
            <a:ext cx="6781800" cy="57165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1143000"/>
          </a:xfrm>
        </p:spPr>
        <p:txBody>
          <a:bodyPr/>
          <a:lstStyle/>
          <a:p>
            <a:pPr algn="ctr" eaLnBrk="1" hangingPunct="1"/>
            <a:r>
              <a:rPr lang="fa-IR" sz="2800" smtClean="0">
                <a:solidFill>
                  <a:srgbClr val="FFC000"/>
                </a:solidFill>
                <a:cs typeface="B Baran" pitchFamily="2" charset="-78"/>
              </a:rPr>
              <a:t>هنگامی که یک  اسباب بازی را کوک می کنیم </a:t>
            </a:r>
            <a:br>
              <a:rPr lang="fa-IR" sz="2800" smtClean="0">
                <a:solidFill>
                  <a:srgbClr val="FFC000"/>
                </a:solidFill>
                <a:cs typeface="B Baran" pitchFamily="2" charset="-78"/>
              </a:rPr>
            </a:br>
            <a:r>
              <a:rPr lang="fa-IR" sz="2800" smtClean="0">
                <a:solidFill>
                  <a:srgbClr val="FFC000"/>
                </a:solidFill>
                <a:cs typeface="B Baran" pitchFamily="2" charset="-78"/>
              </a:rPr>
              <a:t>چه انرژی هایی به هم تبدیل می شوند؟</a:t>
            </a:r>
          </a:p>
        </p:txBody>
      </p:sp>
      <p:pic>
        <p:nvPicPr>
          <p:cNvPr id="32770" name="Picture 2" descr="http://aks.roshd.ir/photos/102.38461.medium.aspx"/>
          <p:cNvPicPr>
            <a:picLocks noChangeAspect="1" noChangeArrowheads="1"/>
          </p:cNvPicPr>
          <p:nvPr/>
        </p:nvPicPr>
        <p:blipFill>
          <a:blip r:embed="rId2" cstate="print"/>
          <a:srcRect/>
          <a:stretch>
            <a:fillRect/>
          </a:stretch>
        </p:blipFill>
        <p:spPr bwMode="auto">
          <a:xfrm>
            <a:off x="609600" y="1600200"/>
            <a:ext cx="6140450" cy="4343400"/>
          </a:xfrm>
          <a:prstGeom prst="rect">
            <a:avLst/>
          </a:prstGeom>
          <a:noFill/>
          <a:ln w="9525">
            <a:noFill/>
            <a:miter lim="800000"/>
            <a:headEnd/>
            <a:tailEnd/>
          </a:ln>
        </p:spPr>
      </p:pic>
      <p:pic>
        <p:nvPicPr>
          <p:cNvPr id="32772" name="Picture 4" descr="http://aks.roshd.ir/photos/5.392.medium.aspx"/>
          <p:cNvPicPr>
            <a:picLocks noChangeAspect="1" noChangeArrowheads="1" noCrop="1"/>
          </p:cNvPicPr>
          <p:nvPr/>
        </p:nvPicPr>
        <p:blipFill>
          <a:blip r:embed="rId3" cstate="print"/>
          <a:srcRect/>
          <a:stretch>
            <a:fillRect/>
          </a:stretch>
        </p:blipFill>
        <p:spPr bwMode="auto">
          <a:xfrm>
            <a:off x="6553200" y="3124200"/>
            <a:ext cx="2305050" cy="3333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2" presetClass="entr" presetSubtype="0" fill="hold" nodeType="clickEffect">
                                  <p:stCondLst>
                                    <p:cond delay="0"/>
                                  </p:stCondLst>
                                  <p:childTnLst>
                                    <p:set>
                                      <p:cBhvr>
                                        <p:cTn id="24" dur="1" fill="hold">
                                          <p:stCondLst>
                                            <p:cond delay="0"/>
                                          </p:stCondLst>
                                        </p:cTn>
                                        <p:tgtEl>
                                          <p:spTgt spid="32770"/>
                                        </p:tgtEl>
                                        <p:attrNameLst>
                                          <p:attrName>style.visibility</p:attrName>
                                        </p:attrNameLst>
                                      </p:cBhvr>
                                      <p:to>
                                        <p:strVal val="visible"/>
                                      </p:to>
                                    </p:set>
                                    <p:animScale>
                                      <p:cBhvr>
                                        <p:cTn id="25" dur="1000" decel="50000" fill="hold">
                                          <p:stCondLst>
                                            <p:cond delay="0"/>
                                          </p:stCondLst>
                                        </p:cTn>
                                        <p:tgtEl>
                                          <p:spTgt spid="327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32770"/>
                                        </p:tgtEl>
                                        <p:attrNameLst>
                                          <p:attrName>ppt_x</p:attrName>
                                          <p:attrName>ppt_y</p:attrName>
                                        </p:attrNameLst>
                                      </p:cBhvr>
                                    </p:animMotion>
                                    <p:animEffect transition="in" filter="fade">
                                      <p:cBhvr>
                                        <p:cTn id="27" dur="1000"/>
                                        <p:tgtEl>
                                          <p:spTgt spid="32770"/>
                                        </p:tgtEl>
                                      </p:cBhvr>
                                    </p:animEffect>
                                  </p:childTnLst>
                                </p:cTn>
                              </p:par>
                            </p:childTnLst>
                          </p:cTn>
                        </p:par>
                      </p:childTnLst>
                    </p:cTn>
                  </p:par>
                  <p:par>
                    <p:cTn id="28" fill="hold">
                      <p:stCondLst>
                        <p:cond delay="indefinite"/>
                      </p:stCondLst>
                      <p:childTnLst>
                        <p:par>
                          <p:cTn id="29" fill="hold">
                            <p:stCondLst>
                              <p:cond delay="0"/>
                            </p:stCondLst>
                            <p:childTnLst>
                              <p:par>
                                <p:cTn id="30" presetID="52" presetClass="entr" presetSubtype="0" fill="hold" nodeType="clickEffect">
                                  <p:stCondLst>
                                    <p:cond delay="0"/>
                                  </p:stCondLst>
                                  <p:childTnLst>
                                    <p:set>
                                      <p:cBhvr>
                                        <p:cTn id="31" dur="1" fill="hold">
                                          <p:stCondLst>
                                            <p:cond delay="0"/>
                                          </p:stCondLst>
                                        </p:cTn>
                                        <p:tgtEl>
                                          <p:spTgt spid="32772"/>
                                        </p:tgtEl>
                                        <p:attrNameLst>
                                          <p:attrName>style.visibility</p:attrName>
                                        </p:attrNameLst>
                                      </p:cBhvr>
                                      <p:to>
                                        <p:strVal val="visible"/>
                                      </p:to>
                                    </p:set>
                                    <p:animScale>
                                      <p:cBhvr>
                                        <p:cTn id="32" dur="1000" decel="50000" fill="hold">
                                          <p:stCondLst>
                                            <p:cond delay="0"/>
                                          </p:stCondLst>
                                        </p:cTn>
                                        <p:tgtEl>
                                          <p:spTgt spid="327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32772"/>
                                        </p:tgtEl>
                                        <p:attrNameLst>
                                          <p:attrName>ppt_x</p:attrName>
                                          <p:attrName>ppt_y</p:attrName>
                                        </p:attrNameLst>
                                      </p:cBhvr>
                                    </p:animMotion>
                                    <p:animEffect transition="in" filter="fade">
                                      <p:cBhvr>
                                        <p:cTn id="34" dur="1000"/>
                                        <p:tgtEl>
                                          <p:spTgt spid="32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pPr algn="r" eaLnBrk="1" hangingPunct="1"/>
            <a:r>
              <a:rPr lang="fa-IR" sz="2800" smtClean="0">
                <a:cs typeface="B Baran" pitchFamily="2" charset="-78"/>
              </a:rPr>
              <a:t>1- انرِژی ماهیچه ای(شیمیایی) به انرژی ذخیره ای</a:t>
            </a:r>
            <a:br>
              <a:rPr lang="fa-IR" sz="2800" smtClean="0">
                <a:cs typeface="B Baran" pitchFamily="2" charset="-78"/>
              </a:rPr>
            </a:br>
            <a:r>
              <a:rPr lang="fa-IR" sz="2800" smtClean="0">
                <a:cs typeface="B Baran" pitchFamily="2" charset="-78"/>
              </a:rPr>
              <a:t>2- انرژی ذخیره ای به انرژی حرکتی</a:t>
            </a:r>
          </a:p>
        </p:txBody>
      </p:sp>
      <p:pic>
        <p:nvPicPr>
          <p:cNvPr id="46082" name="Picture 2" descr="http://aks.roshd.ir/photos/169.42522.medium.aspx"/>
          <p:cNvPicPr>
            <a:picLocks noChangeAspect="1" noChangeArrowheads="1"/>
          </p:cNvPicPr>
          <p:nvPr/>
        </p:nvPicPr>
        <p:blipFill>
          <a:blip r:embed="rId2" cstate="print"/>
          <a:srcRect/>
          <a:stretch>
            <a:fillRect/>
          </a:stretch>
        </p:blipFill>
        <p:spPr bwMode="auto">
          <a:xfrm>
            <a:off x="609600" y="1295400"/>
            <a:ext cx="7905750" cy="53244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grpId="0" nodeType="clickEffect">
                                  <p:stCondLst>
                                    <p:cond delay="0"/>
                                  </p:stCondLst>
                                  <p:childTnLst>
                                    <p:set>
                                      <p:cBhvr>
                                        <p:cTn id="6" dur="1000">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46082"/>
                                        </p:tgtEl>
                                        <p:attrNameLst>
                                          <p:attrName>style.visibility</p:attrName>
                                        </p:attrNameLst>
                                      </p:cBhvr>
                                      <p:to>
                                        <p:strVal val="visible"/>
                                      </p:to>
                                    </p:set>
                                    <p:animEffect transition="in" filter="wipe(down)">
                                      <p:cBhvr>
                                        <p:cTn id="11" dur="580">
                                          <p:stCondLst>
                                            <p:cond delay="0"/>
                                          </p:stCondLst>
                                        </p:cTn>
                                        <p:tgtEl>
                                          <p:spTgt spid="46082"/>
                                        </p:tgtEl>
                                      </p:cBhvr>
                                    </p:animEffect>
                                    <p:anim calcmode="lin" valueType="num">
                                      <p:cBhvr>
                                        <p:cTn id="12" dur="1822" tmFilter="0,0; 0.14,0.36; 0.43,0.73; 0.71,0.91; 1.0,1.0">
                                          <p:stCondLst>
                                            <p:cond delay="0"/>
                                          </p:stCondLst>
                                        </p:cTn>
                                        <p:tgtEl>
                                          <p:spTgt spid="4608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608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608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608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6082"/>
                                        </p:tgtEl>
                                        <p:attrNameLst>
                                          <p:attrName>ppt_y</p:attrName>
                                        </p:attrNameLst>
                                      </p:cBhvr>
                                      <p:tavLst>
                                        <p:tav tm="0" fmla="#ppt_y-sin(pi*$)/81">
                                          <p:val>
                                            <p:fltVal val="0"/>
                                          </p:val>
                                        </p:tav>
                                        <p:tav tm="100000">
                                          <p:val>
                                            <p:fltVal val="1"/>
                                          </p:val>
                                        </p:tav>
                                      </p:tavLst>
                                    </p:anim>
                                    <p:animScale>
                                      <p:cBhvr>
                                        <p:cTn id="17" dur="26">
                                          <p:stCondLst>
                                            <p:cond delay="650"/>
                                          </p:stCondLst>
                                        </p:cTn>
                                        <p:tgtEl>
                                          <p:spTgt spid="46082"/>
                                        </p:tgtEl>
                                      </p:cBhvr>
                                      <p:to x="100000" y="60000"/>
                                    </p:animScale>
                                    <p:animScale>
                                      <p:cBhvr>
                                        <p:cTn id="18" dur="166" decel="50000">
                                          <p:stCondLst>
                                            <p:cond delay="676"/>
                                          </p:stCondLst>
                                        </p:cTn>
                                        <p:tgtEl>
                                          <p:spTgt spid="46082"/>
                                        </p:tgtEl>
                                      </p:cBhvr>
                                      <p:to x="100000" y="100000"/>
                                    </p:animScale>
                                    <p:animScale>
                                      <p:cBhvr>
                                        <p:cTn id="19" dur="26">
                                          <p:stCondLst>
                                            <p:cond delay="1312"/>
                                          </p:stCondLst>
                                        </p:cTn>
                                        <p:tgtEl>
                                          <p:spTgt spid="46082"/>
                                        </p:tgtEl>
                                      </p:cBhvr>
                                      <p:to x="100000" y="80000"/>
                                    </p:animScale>
                                    <p:animScale>
                                      <p:cBhvr>
                                        <p:cTn id="20" dur="166" decel="50000">
                                          <p:stCondLst>
                                            <p:cond delay="1338"/>
                                          </p:stCondLst>
                                        </p:cTn>
                                        <p:tgtEl>
                                          <p:spTgt spid="46082"/>
                                        </p:tgtEl>
                                      </p:cBhvr>
                                      <p:to x="100000" y="100000"/>
                                    </p:animScale>
                                    <p:animScale>
                                      <p:cBhvr>
                                        <p:cTn id="21" dur="26">
                                          <p:stCondLst>
                                            <p:cond delay="1642"/>
                                          </p:stCondLst>
                                        </p:cTn>
                                        <p:tgtEl>
                                          <p:spTgt spid="46082"/>
                                        </p:tgtEl>
                                      </p:cBhvr>
                                      <p:to x="100000" y="90000"/>
                                    </p:animScale>
                                    <p:animScale>
                                      <p:cBhvr>
                                        <p:cTn id="22" dur="166" decel="50000">
                                          <p:stCondLst>
                                            <p:cond delay="1668"/>
                                          </p:stCondLst>
                                        </p:cTn>
                                        <p:tgtEl>
                                          <p:spTgt spid="46082"/>
                                        </p:tgtEl>
                                      </p:cBhvr>
                                      <p:to x="100000" y="100000"/>
                                    </p:animScale>
                                    <p:animScale>
                                      <p:cBhvr>
                                        <p:cTn id="23" dur="26">
                                          <p:stCondLst>
                                            <p:cond delay="1808"/>
                                          </p:stCondLst>
                                        </p:cTn>
                                        <p:tgtEl>
                                          <p:spTgt spid="46082"/>
                                        </p:tgtEl>
                                      </p:cBhvr>
                                      <p:to x="100000" y="95000"/>
                                    </p:animScale>
                                    <p:animScale>
                                      <p:cBhvr>
                                        <p:cTn id="24" dur="166" decel="50000">
                                          <p:stCondLst>
                                            <p:cond delay="1834"/>
                                          </p:stCondLst>
                                        </p:cTn>
                                        <p:tgtEl>
                                          <p:spTgt spid="4608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685800"/>
          </a:xfrm>
        </p:spPr>
        <p:txBody>
          <a:bodyPr/>
          <a:lstStyle/>
          <a:p>
            <a:pPr algn="ctr" eaLnBrk="1" hangingPunct="1"/>
            <a:r>
              <a:rPr lang="fa-IR" smtClean="0">
                <a:solidFill>
                  <a:srgbClr val="FF0000"/>
                </a:solidFill>
                <a:cs typeface="B Baran" pitchFamily="2" charset="-78"/>
              </a:rPr>
              <a:t>انرژی مدام در حال تغییر است</a:t>
            </a:r>
          </a:p>
        </p:txBody>
      </p:sp>
      <p:sp>
        <p:nvSpPr>
          <p:cNvPr id="4" name="Rectangle 3"/>
          <p:cNvSpPr>
            <a:spLocks noChangeArrowheads="1"/>
          </p:cNvSpPr>
          <p:nvPr/>
        </p:nvSpPr>
        <p:spPr bwMode="auto">
          <a:xfrm>
            <a:off x="457200" y="609600"/>
            <a:ext cx="8229600" cy="2246313"/>
          </a:xfrm>
          <a:prstGeom prst="rect">
            <a:avLst/>
          </a:prstGeom>
          <a:noFill/>
          <a:ln w="9525">
            <a:noFill/>
            <a:miter lim="800000"/>
            <a:headEnd/>
            <a:tailEnd/>
          </a:ln>
        </p:spPr>
        <p:txBody>
          <a:bodyPr>
            <a:spAutoFit/>
          </a:bodyPr>
          <a:lstStyle/>
          <a:p>
            <a:pPr algn="just"/>
            <a:r>
              <a:rPr lang="fa-IR" sz="2800">
                <a:solidFill>
                  <a:srgbClr val="C00000"/>
                </a:solidFill>
                <a:cs typeface="B Baran" pitchFamily="2" charset="-78"/>
              </a:rPr>
              <a:t>انرژی مدام در حال سفر است وقتی آب از بالای آبشار سرازیر می شود انرژی که به علت قرار گرفتن در ارتفاع ذخیره شده با سقوط آب به انرژیحرکتی تبدیل می شود  سپس  انرژی حرکتی آب توربین را به حرکت در می آورد و توربین  دستگاه مولد برق را به حرکت در می آورد و انرژی الکتریکی تولید می شود انرژی الکتریکی به صورت صوتی گرمایی و... قابل تبدیل است.</a:t>
            </a:r>
            <a:endParaRPr lang="fa-IR" sz="2800">
              <a:solidFill>
                <a:srgbClr val="C00000"/>
              </a:solidFill>
            </a:endParaRPr>
          </a:p>
        </p:txBody>
      </p:sp>
      <p:pic>
        <p:nvPicPr>
          <p:cNvPr id="47110" name="Picture 6" descr="http://aks.roshd.ir/photos/137.52794.medium.aspx"/>
          <p:cNvPicPr>
            <a:picLocks noChangeAspect="1" noChangeArrowheads="1"/>
          </p:cNvPicPr>
          <p:nvPr/>
        </p:nvPicPr>
        <p:blipFill>
          <a:blip r:embed="rId2" cstate="print"/>
          <a:srcRect/>
          <a:stretch>
            <a:fillRect/>
          </a:stretch>
        </p:blipFill>
        <p:spPr bwMode="auto">
          <a:xfrm>
            <a:off x="3657600" y="2819400"/>
            <a:ext cx="5105400" cy="3886200"/>
          </a:xfrm>
          <a:prstGeom prst="rect">
            <a:avLst/>
          </a:prstGeom>
          <a:noFill/>
          <a:ln w="9525">
            <a:noFill/>
            <a:miter lim="800000"/>
            <a:headEnd/>
            <a:tailEnd/>
          </a:ln>
        </p:spPr>
      </p:pic>
      <p:pic>
        <p:nvPicPr>
          <p:cNvPr id="8" name="Picture 4" descr="http://aks.roshd.ir/photos/22.6603.medium.aspx"/>
          <p:cNvPicPr>
            <a:picLocks noChangeAspect="1" noChangeArrowheads="1" noCrop="1"/>
          </p:cNvPicPr>
          <p:nvPr/>
        </p:nvPicPr>
        <p:blipFill>
          <a:blip r:embed="rId3" cstate="print"/>
          <a:srcRect/>
          <a:stretch>
            <a:fillRect/>
          </a:stretch>
        </p:blipFill>
        <p:spPr bwMode="auto">
          <a:xfrm>
            <a:off x="4800600" y="4419600"/>
            <a:ext cx="1981200" cy="1981200"/>
          </a:xfrm>
          <a:prstGeom prst="rect">
            <a:avLst/>
          </a:prstGeom>
          <a:noFill/>
          <a:ln w="9525">
            <a:noFill/>
            <a:miter lim="800000"/>
            <a:headEnd/>
            <a:tailEnd/>
          </a:ln>
        </p:spPr>
      </p:pic>
      <p:pic>
        <p:nvPicPr>
          <p:cNvPr id="47112" name="Picture 8" descr="http://aks.roshd.ir/photos/120.42100.medium.aspx"/>
          <p:cNvPicPr>
            <a:picLocks noChangeAspect="1" noChangeArrowheads="1"/>
          </p:cNvPicPr>
          <p:nvPr/>
        </p:nvPicPr>
        <p:blipFill>
          <a:blip r:embed="rId4" cstate="print"/>
          <a:srcRect/>
          <a:stretch>
            <a:fillRect/>
          </a:stretch>
        </p:blipFill>
        <p:spPr bwMode="auto">
          <a:xfrm>
            <a:off x="457200" y="3048000"/>
            <a:ext cx="2495550" cy="1400175"/>
          </a:xfrm>
          <a:prstGeom prst="rect">
            <a:avLst/>
          </a:prstGeom>
          <a:noFill/>
          <a:ln w="9525">
            <a:noFill/>
            <a:miter lim="800000"/>
            <a:headEnd/>
            <a:tailEnd/>
          </a:ln>
        </p:spPr>
      </p:pic>
      <p:pic>
        <p:nvPicPr>
          <p:cNvPr id="47114" name="Picture 10" descr="http://aks.roshd.ir/photos/117.41504.medium.aspx"/>
          <p:cNvPicPr>
            <a:picLocks noChangeAspect="1" noChangeArrowheads="1"/>
          </p:cNvPicPr>
          <p:nvPr/>
        </p:nvPicPr>
        <p:blipFill>
          <a:blip r:embed="rId5" cstate="print"/>
          <a:srcRect/>
          <a:stretch>
            <a:fillRect/>
          </a:stretch>
        </p:blipFill>
        <p:spPr bwMode="auto">
          <a:xfrm>
            <a:off x="1752600" y="4419600"/>
            <a:ext cx="1371600" cy="19319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47110"/>
                                        </p:tgtEl>
                                        <p:attrNameLst>
                                          <p:attrName>style.visibility</p:attrName>
                                        </p:attrNameLst>
                                      </p:cBhvr>
                                      <p:to>
                                        <p:strVal val="visible"/>
                                      </p:to>
                                    </p:set>
                                    <p:animScale>
                                      <p:cBhvr>
                                        <p:cTn id="21" dur="1000" decel="50000" fill="hold">
                                          <p:stCondLst>
                                            <p:cond delay="0"/>
                                          </p:stCondLst>
                                        </p:cTn>
                                        <p:tgtEl>
                                          <p:spTgt spid="471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47110"/>
                                        </p:tgtEl>
                                        <p:attrNameLst>
                                          <p:attrName>ppt_x</p:attrName>
                                          <p:attrName>ppt_y</p:attrName>
                                        </p:attrNameLst>
                                      </p:cBhvr>
                                    </p:animMotion>
                                    <p:animEffect transition="in" filter="fade">
                                      <p:cBhvr>
                                        <p:cTn id="23" dur="1000"/>
                                        <p:tgtEl>
                                          <p:spTgt spid="47110"/>
                                        </p:tgtEl>
                                      </p:cBhvr>
                                    </p:animEffect>
                                  </p:childTnLst>
                                </p:cTn>
                              </p:par>
                              <p:par>
                                <p:cTn id="24" presetID="52"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Scale>
                                      <p:cBhvr>
                                        <p:cTn id="26"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8"/>
                                        </p:tgtEl>
                                        <p:attrNameLst>
                                          <p:attrName>ppt_x</p:attrName>
                                          <p:attrName>ppt_y</p:attrName>
                                        </p:attrNameLst>
                                      </p:cBhvr>
                                    </p:animMotion>
                                    <p:animEffect transition="in" filter="fade">
                                      <p:cBhvr>
                                        <p:cTn id="28" dur="10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47112"/>
                                        </p:tgtEl>
                                        <p:attrNameLst>
                                          <p:attrName>style.visibility</p:attrName>
                                        </p:attrNameLst>
                                      </p:cBhvr>
                                      <p:to>
                                        <p:strVal val="visible"/>
                                      </p:to>
                                    </p:set>
                                    <p:animEffect transition="in" filter="wipe(down)">
                                      <p:cBhvr>
                                        <p:cTn id="33" dur="580">
                                          <p:stCondLst>
                                            <p:cond delay="0"/>
                                          </p:stCondLst>
                                        </p:cTn>
                                        <p:tgtEl>
                                          <p:spTgt spid="47112"/>
                                        </p:tgtEl>
                                      </p:cBhvr>
                                    </p:animEffect>
                                    <p:anim calcmode="lin" valueType="num">
                                      <p:cBhvr>
                                        <p:cTn id="34" dur="1822" tmFilter="0,0; 0.14,0.36; 0.43,0.73; 0.71,0.91; 1.0,1.0">
                                          <p:stCondLst>
                                            <p:cond delay="0"/>
                                          </p:stCondLst>
                                        </p:cTn>
                                        <p:tgtEl>
                                          <p:spTgt spid="47112"/>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47112"/>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47112"/>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47112"/>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47112"/>
                                        </p:tgtEl>
                                        <p:attrNameLst>
                                          <p:attrName>ppt_y</p:attrName>
                                        </p:attrNameLst>
                                      </p:cBhvr>
                                      <p:tavLst>
                                        <p:tav tm="0" fmla="#ppt_y-sin(pi*$)/81">
                                          <p:val>
                                            <p:fltVal val="0"/>
                                          </p:val>
                                        </p:tav>
                                        <p:tav tm="100000">
                                          <p:val>
                                            <p:fltVal val="1"/>
                                          </p:val>
                                        </p:tav>
                                      </p:tavLst>
                                    </p:anim>
                                    <p:animScale>
                                      <p:cBhvr>
                                        <p:cTn id="39" dur="26">
                                          <p:stCondLst>
                                            <p:cond delay="650"/>
                                          </p:stCondLst>
                                        </p:cTn>
                                        <p:tgtEl>
                                          <p:spTgt spid="47112"/>
                                        </p:tgtEl>
                                      </p:cBhvr>
                                      <p:to x="100000" y="60000"/>
                                    </p:animScale>
                                    <p:animScale>
                                      <p:cBhvr>
                                        <p:cTn id="40" dur="166" decel="50000">
                                          <p:stCondLst>
                                            <p:cond delay="676"/>
                                          </p:stCondLst>
                                        </p:cTn>
                                        <p:tgtEl>
                                          <p:spTgt spid="47112"/>
                                        </p:tgtEl>
                                      </p:cBhvr>
                                      <p:to x="100000" y="100000"/>
                                    </p:animScale>
                                    <p:animScale>
                                      <p:cBhvr>
                                        <p:cTn id="41" dur="26">
                                          <p:stCondLst>
                                            <p:cond delay="1312"/>
                                          </p:stCondLst>
                                        </p:cTn>
                                        <p:tgtEl>
                                          <p:spTgt spid="47112"/>
                                        </p:tgtEl>
                                      </p:cBhvr>
                                      <p:to x="100000" y="80000"/>
                                    </p:animScale>
                                    <p:animScale>
                                      <p:cBhvr>
                                        <p:cTn id="42" dur="166" decel="50000">
                                          <p:stCondLst>
                                            <p:cond delay="1338"/>
                                          </p:stCondLst>
                                        </p:cTn>
                                        <p:tgtEl>
                                          <p:spTgt spid="47112"/>
                                        </p:tgtEl>
                                      </p:cBhvr>
                                      <p:to x="100000" y="100000"/>
                                    </p:animScale>
                                    <p:animScale>
                                      <p:cBhvr>
                                        <p:cTn id="43" dur="26">
                                          <p:stCondLst>
                                            <p:cond delay="1642"/>
                                          </p:stCondLst>
                                        </p:cTn>
                                        <p:tgtEl>
                                          <p:spTgt spid="47112"/>
                                        </p:tgtEl>
                                      </p:cBhvr>
                                      <p:to x="100000" y="90000"/>
                                    </p:animScale>
                                    <p:animScale>
                                      <p:cBhvr>
                                        <p:cTn id="44" dur="166" decel="50000">
                                          <p:stCondLst>
                                            <p:cond delay="1668"/>
                                          </p:stCondLst>
                                        </p:cTn>
                                        <p:tgtEl>
                                          <p:spTgt spid="47112"/>
                                        </p:tgtEl>
                                      </p:cBhvr>
                                      <p:to x="100000" y="100000"/>
                                    </p:animScale>
                                    <p:animScale>
                                      <p:cBhvr>
                                        <p:cTn id="45" dur="26">
                                          <p:stCondLst>
                                            <p:cond delay="1808"/>
                                          </p:stCondLst>
                                        </p:cTn>
                                        <p:tgtEl>
                                          <p:spTgt spid="47112"/>
                                        </p:tgtEl>
                                      </p:cBhvr>
                                      <p:to x="100000" y="95000"/>
                                    </p:animScale>
                                    <p:animScale>
                                      <p:cBhvr>
                                        <p:cTn id="46" dur="166" decel="50000">
                                          <p:stCondLst>
                                            <p:cond delay="1834"/>
                                          </p:stCondLst>
                                        </p:cTn>
                                        <p:tgtEl>
                                          <p:spTgt spid="47112"/>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nodeType="clickEffect">
                                  <p:stCondLst>
                                    <p:cond delay="0"/>
                                  </p:stCondLst>
                                  <p:childTnLst>
                                    <p:set>
                                      <p:cBhvr>
                                        <p:cTn id="50" dur="1" fill="hold">
                                          <p:stCondLst>
                                            <p:cond delay="0"/>
                                          </p:stCondLst>
                                        </p:cTn>
                                        <p:tgtEl>
                                          <p:spTgt spid="47114"/>
                                        </p:tgtEl>
                                        <p:attrNameLst>
                                          <p:attrName>style.visibility</p:attrName>
                                        </p:attrNameLst>
                                      </p:cBhvr>
                                      <p:to>
                                        <p:strVal val="visible"/>
                                      </p:to>
                                    </p:set>
                                    <p:animEffect transition="in" filter="wipe(down)">
                                      <p:cBhvr>
                                        <p:cTn id="51" dur="580">
                                          <p:stCondLst>
                                            <p:cond delay="0"/>
                                          </p:stCondLst>
                                        </p:cTn>
                                        <p:tgtEl>
                                          <p:spTgt spid="47114"/>
                                        </p:tgtEl>
                                      </p:cBhvr>
                                    </p:animEffect>
                                    <p:anim calcmode="lin" valueType="num">
                                      <p:cBhvr>
                                        <p:cTn id="52" dur="1822" tmFilter="0,0; 0.14,0.36; 0.43,0.73; 0.71,0.91; 1.0,1.0">
                                          <p:stCondLst>
                                            <p:cond delay="0"/>
                                          </p:stCondLst>
                                        </p:cTn>
                                        <p:tgtEl>
                                          <p:spTgt spid="47114"/>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47114"/>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47114"/>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47114"/>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47114"/>
                                        </p:tgtEl>
                                        <p:attrNameLst>
                                          <p:attrName>ppt_y</p:attrName>
                                        </p:attrNameLst>
                                      </p:cBhvr>
                                      <p:tavLst>
                                        <p:tav tm="0" fmla="#ppt_y-sin(pi*$)/81">
                                          <p:val>
                                            <p:fltVal val="0"/>
                                          </p:val>
                                        </p:tav>
                                        <p:tav tm="100000">
                                          <p:val>
                                            <p:fltVal val="1"/>
                                          </p:val>
                                        </p:tav>
                                      </p:tavLst>
                                    </p:anim>
                                    <p:animScale>
                                      <p:cBhvr>
                                        <p:cTn id="57" dur="26">
                                          <p:stCondLst>
                                            <p:cond delay="650"/>
                                          </p:stCondLst>
                                        </p:cTn>
                                        <p:tgtEl>
                                          <p:spTgt spid="47114"/>
                                        </p:tgtEl>
                                      </p:cBhvr>
                                      <p:to x="100000" y="60000"/>
                                    </p:animScale>
                                    <p:animScale>
                                      <p:cBhvr>
                                        <p:cTn id="58" dur="166" decel="50000">
                                          <p:stCondLst>
                                            <p:cond delay="676"/>
                                          </p:stCondLst>
                                        </p:cTn>
                                        <p:tgtEl>
                                          <p:spTgt spid="47114"/>
                                        </p:tgtEl>
                                      </p:cBhvr>
                                      <p:to x="100000" y="100000"/>
                                    </p:animScale>
                                    <p:animScale>
                                      <p:cBhvr>
                                        <p:cTn id="59" dur="26">
                                          <p:stCondLst>
                                            <p:cond delay="1312"/>
                                          </p:stCondLst>
                                        </p:cTn>
                                        <p:tgtEl>
                                          <p:spTgt spid="47114"/>
                                        </p:tgtEl>
                                      </p:cBhvr>
                                      <p:to x="100000" y="80000"/>
                                    </p:animScale>
                                    <p:animScale>
                                      <p:cBhvr>
                                        <p:cTn id="60" dur="166" decel="50000">
                                          <p:stCondLst>
                                            <p:cond delay="1338"/>
                                          </p:stCondLst>
                                        </p:cTn>
                                        <p:tgtEl>
                                          <p:spTgt spid="47114"/>
                                        </p:tgtEl>
                                      </p:cBhvr>
                                      <p:to x="100000" y="100000"/>
                                    </p:animScale>
                                    <p:animScale>
                                      <p:cBhvr>
                                        <p:cTn id="61" dur="26">
                                          <p:stCondLst>
                                            <p:cond delay="1642"/>
                                          </p:stCondLst>
                                        </p:cTn>
                                        <p:tgtEl>
                                          <p:spTgt spid="47114"/>
                                        </p:tgtEl>
                                      </p:cBhvr>
                                      <p:to x="100000" y="90000"/>
                                    </p:animScale>
                                    <p:animScale>
                                      <p:cBhvr>
                                        <p:cTn id="62" dur="166" decel="50000">
                                          <p:stCondLst>
                                            <p:cond delay="1668"/>
                                          </p:stCondLst>
                                        </p:cTn>
                                        <p:tgtEl>
                                          <p:spTgt spid="47114"/>
                                        </p:tgtEl>
                                      </p:cBhvr>
                                      <p:to x="100000" y="100000"/>
                                    </p:animScale>
                                    <p:animScale>
                                      <p:cBhvr>
                                        <p:cTn id="63" dur="26">
                                          <p:stCondLst>
                                            <p:cond delay="1808"/>
                                          </p:stCondLst>
                                        </p:cTn>
                                        <p:tgtEl>
                                          <p:spTgt spid="47114"/>
                                        </p:tgtEl>
                                      </p:cBhvr>
                                      <p:to x="100000" y="95000"/>
                                    </p:animScale>
                                    <p:animScale>
                                      <p:cBhvr>
                                        <p:cTn id="64" dur="166" decel="50000">
                                          <p:stCondLst>
                                            <p:cond delay="1834"/>
                                          </p:stCondLst>
                                        </p:cTn>
                                        <p:tgtEl>
                                          <p:spTgt spid="471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077200" cy="1143000"/>
          </a:xfrm>
        </p:spPr>
        <p:txBody>
          <a:bodyPr/>
          <a:lstStyle/>
          <a:p>
            <a:pPr algn="r" eaLnBrk="1" hangingPunct="1"/>
            <a:r>
              <a:rPr lang="fa-IR" sz="3200" smtClean="0">
                <a:solidFill>
                  <a:srgbClr val="FF0000"/>
                </a:solidFill>
                <a:cs typeface="B Badr" pitchFamily="2" charset="-78"/>
              </a:rPr>
              <a:t>در زندگی روزمره واژه ی انرژی در جاهای مختلفی به کار می رود</a:t>
            </a:r>
          </a:p>
        </p:txBody>
      </p:sp>
      <p:sp>
        <p:nvSpPr>
          <p:cNvPr id="7" name="Rectangle 6"/>
          <p:cNvSpPr>
            <a:spLocks noChangeArrowheads="1"/>
          </p:cNvSpPr>
          <p:nvPr/>
        </p:nvSpPr>
        <p:spPr bwMode="auto">
          <a:xfrm>
            <a:off x="0" y="1219200"/>
            <a:ext cx="2333625" cy="461963"/>
          </a:xfrm>
          <a:prstGeom prst="rect">
            <a:avLst/>
          </a:prstGeom>
          <a:noFill/>
          <a:ln w="9525">
            <a:noFill/>
            <a:miter lim="800000"/>
            <a:headEnd/>
            <a:tailEnd/>
          </a:ln>
        </p:spPr>
        <p:txBody>
          <a:bodyPr wrap="none">
            <a:spAutoFit/>
          </a:bodyPr>
          <a:lstStyle/>
          <a:p>
            <a:r>
              <a:rPr lang="fa-IR" sz="2400" b="1">
                <a:solidFill>
                  <a:srgbClr val="FFC000"/>
                </a:solidFill>
                <a:latin typeface="Perpetua"/>
                <a:cs typeface="B Badr" pitchFamily="2" charset="-78"/>
              </a:rPr>
              <a:t>بحران در مصرف انرژی</a:t>
            </a:r>
          </a:p>
        </p:txBody>
      </p:sp>
      <p:sp>
        <p:nvSpPr>
          <p:cNvPr id="10" name="Rectangle 9"/>
          <p:cNvSpPr>
            <a:spLocks noChangeArrowheads="1"/>
          </p:cNvSpPr>
          <p:nvPr/>
        </p:nvSpPr>
        <p:spPr bwMode="auto">
          <a:xfrm>
            <a:off x="0" y="5943600"/>
            <a:ext cx="2070100" cy="523875"/>
          </a:xfrm>
          <a:prstGeom prst="rect">
            <a:avLst/>
          </a:prstGeom>
          <a:noFill/>
          <a:ln w="9525">
            <a:noFill/>
            <a:miter lim="800000"/>
            <a:headEnd/>
            <a:tailEnd/>
          </a:ln>
        </p:spPr>
        <p:txBody>
          <a:bodyPr wrap="none">
            <a:spAutoFit/>
          </a:bodyPr>
          <a:lstStyle/>
          <a:p>
            <a:r>
              <a:rPr lang="fa-IR" sz="2800" b="1">
                <a:solidFill>
                  <a:srgbClr val="FFC000"/>
                </a:solidFill>
                <a:latin typeface="Perpetua"/>
                <a:cs typeface="B Badr" pitchFamily="2" charset="-78"/>
              </a:rPr>
              <a:t>اصلا انرژی ندارم</a:t>
            </a:r>
          </a:p>
        </p:txBody>
      </p:sp>
      <p:sp>
        <p:nvSpPr>
          <p:cNvPr id="11" name="Rectangle 10"/>
          <p:cNvSpPr>
            <a:spLocks noChangeArrowheads="1"/>
          </p:cNvSpPr>
          <p:nvPr/>
        </p:nvSpPr>
        <p:spPr bwMode="auto">
          <a:xfrm>
            <a:off x="4343400" y="3733800"/>
            <a:ext cx="4587875" cy="461963"/>
          </a:xfrm>
          <a:prstGeom prst="rect">
            <a:avLst/>
          </a:prstGeom>
          <a:noFill/>
          <a:ln w="9525">
            <a:noFill/>
            <a:miter lim="800000"/>
            <a:headEnd/>
            <a:tailEnd/>
          </a:ln>
        </p:spPr>
        <p:txBody>
          <a:bodyPr wrap="none">
            <a:spAutoFit/>
          </a:bodyPr>
          <a:lstStyle/>
          <a:p>
            <a:r>
              <a:rPr lang="fa-IR" sz="2400" b="1">
                <a:solidFill>
                  <a:srgbClr val="FFC000"/>
                </a:solidFill>
                <a:latin typeface="Perpetua"/>
                <a:cs typeface="B Badr" pitchFamily="2" charset="-78"/>
              </a:rPr>
              <a:t>برای اینکه بازی رو ببرم باید انرژی داشته باشم</a:t>
            </a:r>
          </a:p>
        </p:txBody>
      </p:sp>
      <p:sp>
        <p:nvSpPr>
          <p:cNvPr id="7174" name="AutoShape 12" descr="data:image/jpeg;base64,/9j/4AAQSkZJRgABAQAAAQABAAD/2wCEAAkGBwgHBgkIBwgKCgkLDRYPDQwMDRsUFRAWIB0iIiAdHx8kKDQsJCYxJx8fLT0tMTU3Ojo6Iys/RD84QzQ5OjcBCgoKDQwNGg8PGjclHyU3Nzc3Nzc3Nzc3Nzc3Nzc3Nzc3Nzc3Nzc3Nzc3Nzc3Nzc3Nzc3Nzc3Nzc3Nzc3Nzc3N//AABEIAMAAZQMBIgACEQEDEQH/xAAcAAABBQEBAQAAAAAAAAAAAAAFAAEDBAYCBwj/xABOEAABAwIDAgcLCAcFCQEAAAABAgMEABEFEiETMQYUNEFRYXMVIjJTcZGSk7HB0SNCUlRVgZTSBxYXM2Kh4UNygvDxJTVFVnR1pLKzCP/EABoBAQADAQEBAAAAAAAAAAAAAAADBAUCBgH/xAAvEQACAQIEBAQEBwAAAAAAAAAAAQIDBBESFCEFMVFScZGhwRMVgdEiQlRhorHw/9oADAMBAAIRAxEAPwD2eK02YrJKE/u0/NHRUuyb8Wj0RXMTkrPZp9ldPqcQw4plG0cSklCL2zG2gvQC2Tfi0eiKbZt+LR6IrOMYjj7jKpCsJkIeKH9kw6UBI75IbC8qjY+FqCbC56BTvQuEqISGIsmGt110KeddcUCyBk8AZSFeCvQ5b3Go1oDRhts/2aPRFLZN+LR6IrPuO8K5LxciNYbGjBxQQiQpe0Ui5AKgAQDbUa+XoFiS7wm4w6iJGwnYpV8m66+5daT0pCNCN28336bqAMbJvxaPRFLZN+LR6IrOh3hS3EdQtEZyY7JyoKUnZMN5bk5t67c3ejXQ/SrS0BnuFEp+A2yqEywt519lhCXVKSgbRRBJy66VwIXCPowf03/jTcMP+Hf9wh//AENaF99qO2XH3UNoBAKlqAFybDU9elAZ/iXCO40wf03/AI0sNnXxNOE4zBMOctBcZU2+pxmQkeFkUbG4uLpIB6Lir+L4k2xhT7ofVGWUuIbWUd8lYCrEJO/wSeusZhWH40nhJhkPhljkp6Yw+qTAW02yI8opSpJSCG0qSsIUbpJtbUE20A1eJJSqJCUpKcykXJtvNk0qfEORQOz9yaVAF4nJWezT7KlqCOsIiME5vASNEk83VXXGEdDnqlfCgJaAO8JWUv2bZW4ylLinHQpFkBGcfS1KikZRzg3vpRrjDfQ56pXwpcYb+i56pXwoDNycbxUYYxs4S2sUdLq0RFtZlLbTnyi98oVogm50v11G1wkx1awt3gy62yFqStfG2yE62SfPoro661HGG/oueqV8KW3b+i56pXwoCUbqVRcYR0OeqV8KXGEdDnqlfCgM/wAOHIycIeamQ35bcgsMpbYcS2sLU53igokBJCstjffag+BQsdx5fFOF+HSGWYguxLD6EKkpzJOV1CCRm70HMkjdpatTiUeHijUqDNZW5HfYCFp2ahpc7jbQjeDzUJjp4UYe2IzUmHiTSNG5Etp1p4p5gvKkhR6xa/RQBNHBzD+NolSEcZeb2mzU8lJyFwkrIsBqb2PUOs3ocNu9VwfcBstONR8qucXCknzgkffT8c4V/VMI9N/8lU58ThDi0nDRObw5mPFnNSlFnbKUoIJ0F0Ac9AFcQ5FA7P3JpUsQ5FA7L3JpUBLiU9ULCmC07HbdcCEIVIdDaRpqbnoHQD5N9C0cIpDDbqnZODycqfk0NTgCok9KrAAD/PTW4e4dNxPBcNbgRlvrQsKUE20GTrrD/qpj32W/50/Go3Jp8jNubytSqZYU8V13N73ZmKZcS5jGDBbgUlvYvp+SJOhJO8JGmmp0056MRcdw7irXGsUgbfINpkfTlzW1truvXlX6qY99lP8AnT8atwODmKMh8S8DkO7VstgjJdu48IXO+9vuvTPLoQx4hcN4Olh5nrMSdFmpUYcpl8J0UWlhVvNVivLuCfBbHWsSRJWpzDkNkZ1ZgVOD6OUGxHlr1AV1Ftrcv2tadWGM45R6VKlXRZIhytXZp9pqWohytfZj2mqOP8IMJ4OQuOY1NbisFWUKUCSo9ASASfuFAE6VYf8Aa5wF+3P/AA3/AMlH+DXCrBeFDTzuBTeNIYUEuHZLRlJFx4QFAcYjyKD2fuTT02I8igdn7k09ADOGbbzmDYeGEOLOcE7NJJtkPRWP4tO+ry/Vrr0LF3XGMMiKacWgnKCUqt82g/HpX1t31hrCvruFOu4yTKtW0VSWbMZXi076vL9WukY86xtHl37NXwrVcelfW3fWGlx6V9bd9Yap6+l0ZHoF3ATFWit5s4fGlpsDms0sXN9N4rccGkYo3AAxZaSrTID4YH8R3GhDMx0pcK5bhUMuVJeIB111vU2GTZypIS0pb9z3yVquAPLzVbt+IU1Nfhe/+5E9O3ySzYmopUw3CnreJys8HS68I6kJd2IyKWkqSFa2JAIuPvFfLv6UcO4VROEC3uFq1vlwkR5CP3KkdCPo/wB3f7a+phytfZp9pqPEMPh4nGVFxGKxKjqIKmn2wtJtu0NAfPCVMr4KMolOpDZ4OqTd1xCmkvB5ZTdHhbUjKARqLjQjStb/APmz/dGNf9S3/wCpr0X9SeCn/LWEfgm/hRDCsGwzB0rRhWHxYSXCCsR2UthRG4mwoCjiPIoHZ+5NPTYjyKB2fuTT0BafcLcGMUgeCneL81VeMufweiK6xKSqNh0RSW0LzBIssfw0L7rL+rR/MfjXjuMfF1by1sqwW2/sXqFFzhio4hLjLn8Hoim4y5/B6Iod3Wc+qx/MfjS7rOfVY/on41l41/1D/kTaeXb/AEEeMuW+Z6I+FTLeeZSClaRm5so10oR3Wc+qx/MfjU0Wc5IUsBiMnInMbpO7z1PRdZ4xVZuT5by2OZUGt3HYPQ5Cn098nd87mNWazsXH1BwIktIDe75MG4+6tAhWZIUNx1r1vDbiNWilnzNc3hgU61KVOW6wOBytfZp9pqWohytfZp9pqWtEhFSFKkKAB4jyKB2fuTT02I8igdn7k09AV+EUxiHhcFUiOp5KilICV5bHLvrPd3MP+zHfxH9KKcNpECNguHKxJclKC4kI4ugKObIek9F6xwxPg19YxX8O3+asS9oOdZtRi/HD3N/h9BToJ5ZPwxwDvdzD/sx38R/Sl3cw/wCzHfxH9KBd0+DP1jFfw7fxpd0+DP1jFfw7fxqppJdsfKJe0q7J+od7uYf9mO/iP6V0jH4LZujD303072SR7BQDunwZ+sYr+Hb/ADUu6fBr6xivqG/jRWsk8VGPlE+aSL/JP1NSMZjYclmUcLJLqczZMi5A6d1aXBsbiYs3dhWV0C6mlHvh8R115wMUwKYpKA/i6y02bfINgIQOcm9gOs1oeDvCbg1Ek9z2kvxXycinZSQMyhzFQJA9laNop05YbKP09jPu7Num2oSzLx5fU2Y5Wvs0+01NUKTeWrs0+01NWqYYqQpUhQAPEeRQOz9yaemxHkUDs/cmnoCjws4Ou8JMHgx2pTcYsqS6VLQVA94RbeOmsoP0YSisoGNRSoalIYNxfd86vQ5MVczC2WErdQlQRnLS8iikWNgb6X3eS9Uk4ItiMtqA/MjLddC3X9uHHF2FrXVf+lh5KilRhJ4s0Lfil1bw+HTlgvBGKV+i+WkXVjUVIuBrHO8/4qf9lk37Yj/hlfmrX/qzHTG4s2mWGSQV55SlqNiopsom4spRNHEqdSkJDBsBbwxXOnp9Cb55fd3ovseafssm/bEf8Mr81P8Assm/bEf8Or81emZ3fEH0xSzveJPpimnp9B88vu70X2POYn6N8SiLcLeLxFJcbLa0LiqIUk82ix0Cpo36M9piKn8VntOsLUVqYjMbIG/zRqbJ6hW/2jviD6QpbR07mD6Yr6qEOhHLi9223m3f7Ijix2oziWGEBtptlKUIG4AE2q1VQOO8bV8gf3afnjpNTbR7xB9MVMZpLSFRbR7xB9MUto94g+kKAEYjyKB2fuTT02IcigX8X7k0qAIKkGNh7DiWlu94kZUAk+D1eb76jTiLuVBVh0sKLedSQlN0m9su/U7zpzDyVbiclZ7NPsqWgBwxJ8NBa8MmINzmT3hKQOfQ6/dz0m8TdWXL4dLSlCsqTlBKzdW4X3WANz9IddXJTy2GS42wt5Q+Ygi589C2cRxV8LT3FdjrNihTzrZSBmAIVlUTmtc2AI0tegJpGL8Wjl9+FLQhDanXe8BLaQDvsTe+XcLnUUEZ4ZMrZXLXsw0ESFNtIcT8ulBSEKCiR4V7DmubXvRtM6Ww00mVDUt4pUt7i9yltIvbrJNhoNd9Qt4vIkqLcbDpTd3EIQ6+gBK7jMo2vmFh0gam2/SgKScQx5rDpEhzCpDjryrR2ApvOwCjQr76x74a2JtfntUSuEmLJbRFiYA9OnMsNmYWJDRaZeKbqbuVg5tOjnBogzi892WlsYNJTHC1pW8VJ0sRY2JB1GbcDu6wTI1isuQ+gMYTL4u4oBL7uVAAvqpSSrMBbd3t77wKAmwiTKloD86EuE8pGsda0qKe+VbVJI/nRGqUGSZTiniw4yCmyUuaKICjY25r76ix6A7iMAx2HS0sqBzAgDTXW6TcXtcaeUUASpDfWabwbFhjQmOz0KZEpTuRJWAWyhtOUpNwNUE6Eb+gkVpU81AA8R5FA7P3Jp6bEeRQOz9yaegLxWtMBjZPNtKyp1WLgi26qxdnEtgT4Qy6qOzJzb+9tfd13rtwYhsI5gFnVkAh0kAHQ3NhfdcVCGceS0Eplw1L1uXG1HmTutbnCvOOigO0OTQ6VKxGGpFx3gZIsBvAObn6dfJSzztoD3SiBNrFOwJ5t981MsY9xPZpdgmSpVtrkUEoTl321ub203WvrTvpxt11WwVEjtoV3pUSsu/3tBlHkvQCS9NSpxZmQlg+A2UkZf8AEDz+TT7q4S5iIUc2JQbWVYbAmxN7fOGg08ovXQbxxDzGWREcbulLudsjvQnvlC3zirm3WNcqPCBxtakCAw4m+RClqWhWptc2BGgT6R6BQHZenF4rTMgbMAhLWVWvQSq/k0t076Qemk5jOhA38DISLWPPcHeQfut11CY3CLYsBOJQw6kkulTBIVpoObS9/wCVdZOESYxRxnDlPFWjhaWAka819TuHNz7uYC1EkZXlcaksLc2YuptJSneeYk+2rXGY/jUeeoICZSXCJzjTj+QEqaSUp8I2GpNTTQ8qK8mMoh4oOQggWPNvBH8qAfjMc/2qPPTiVH8ajz0Pw9rF0ylKnPtrj3XlQlIvYkZbnpGot13vzUVFAA8Q1hQLeK9yaVLEeRQez9yaegC0TkrPZp9lDBg0guIK8UfLbeXI2EJAFucneTqrntqNNKJxOSs9mn2VLQAdeCyVuBfdzER4WgLdterJbTm6KeRhMuS44t/FnkC/yIjtpRsxcHW98x03+a2tF6VqADrwxxmQy8nGJTaQpCVhZSQ4ALBOosLk3NtSTauDhU55s7TGnw6AsIcjtpTluok6HNe1kgdGXrNWZuCxZskvyC+tWUhKdqciCRbME7r9f9b8s8H8NaaQy2wpDSEZUoStQGqsxvY3NyTe51uek0BR7lMmNEbTj01AsrZq2qApy/lTqR/rUz2FPNxMn6wT22grMpxSmyogiwGYpuBc3013C9tKtSsAwqY4lyRCQtSUhANyLAbhoeukcBgEJQWnCyEqSGi6vJre5IvqTc60A+FbIaMTFTEBH75TgWScyr6jTQ6dVWcQjqlwpEZDimlOtKQHE3ugkWuNRu8tcQ4rENfF4rSW2kNjKhO4XUon+dedfpD4VycOxuUw3FDnEGEOMgPuILqnElJsEpPfAKPn5rA0Bv2oJYmLmOSlZO/OVV7AKN+c81t4tRFBCgCkgg6gjnrB7OO9ALrs2Hs3G7OZpS1oWnMO9Ki9uOh0AuBY9Fa3g/OXieB4fPdaS0uTHQ6ptN7JKgDYX1oCliPIoHZ+5NPTYjyKB2fuTT0ATYbS5EYCiq2RPgqKebqrrizfS765fxp4nJWezT7KloCHizfS765fxpcWb6XfXL+NTUqAh4s30u+uX8aXFm+l31y/jU1KgKE1/D4ISZkkshV8pXIUL2tfn6xVc4nhCdrnnBJaAK0qkqBAIFja+7vh56KLabcFnG0qH8QvVDEHoOGIbKo6Cp1feoQ3dazfNcAC5I3/AHX5qAUFUWcRIjOOLacbBSoOq11I6aixSdh2G5+NKeulAWUpcUTlKgm+/pI89WsPebkEOstuNtqbGVLjZbUBmPzTYimxSQmK0FmIuSpRIShCL62vr0DS1/JQFB/EsMYbS6tMjItClpUFq74Do1oq0w0ttC07UBQBA2qtP50P7ptrkNtjDJOVwqBWpm1jmtr5ddfJ00XQAAALW6qACYhpCgdn7k0qWI8igdn7k09AEWntlGjjZuKu2nwU3tpTGapJQFRXgVC50BCR1m9KLKjiMyOMNAhCfnjoqAuPKcH+0oqGgomyQMxF7gXJ6LA6c3XQEi5r92skJ7IrVZVa6RrzX3/HzdLmqTlAiPlRvdOUXA89v8+So1yFhIS3KirNySpSwOfQafcKZUl7Zm0iGVEGx2mgN9PKLUBLx1wNrWYUi6fmDLcjp32+7fTiYSpdoz2QDRdh3x6AN9QKlvZAEORgoqGqnRZKR09N6d2Q8o/JyoabXsSu9+igJjMIWBxd7LoFKy7if9a4dmvpVZEF9Y6bgc9unr/keq/BlOZcu3ibRV+/DgyoFujedakblWWnaPRiDmKilwadAFAdxXFuu7RxlTKlNAltRBKdTvtVq1Uly2kPlaVtrBQB3rqRaxPSeun7oN/RHrW/zUBbsKcVT7oN/RHrW/zUu6Lf0R61v81AD8R5FA7P3Jp6jxN5pEaG2XmypCLGywdbClQH/9k="/>
          <p:cNvSpPr>
            <a:spLocks noChangeAspect="1" noChangeArrowheads="1"/>
          </p:cNvSpPr>
          <p:nvPr/>
        </p:nvSpPr>
        <p:spPr bwMode="auto">
          <a:xfrm>
            <a:off x="8923338" y="-144463"/>
            <a:ext cx="304800" cy="304801"/>
          </a:xfrm>
          <a:prstGeom prst="rect">
            <a:avLst/>
          </a:prstGeom>
          <a:noFill/>
          <a:ln w="9525">
            <a:noFill/>
            <a:miter lim="800000"/>
            <a:headEnd/>
            <a:tailEnd/>
          </a:ln>
        </p:spPr>
        <p:txBody>
          <a:bodyPr/>
          <a:lstStyle/>
          <a:p>
            <a:endParaRPr lang="fa-IR">
              <a:latin typeface="Perpetua"/>
              <a:cs typeface="Times New Roman" pitchFamily="18" charset="0"/>
            </a:endParaRPr>
          </a:p>
        </p:txBody>
      </p:sp>
      <p:sp>
        <p:nvSpPr>
          <p:cNvPr id="7175" name="AutoShape 14" descr="data:image/jpeg;base64,/9j/4AAQSkZJRgABAQAAAQABAAD/2wCEAAkGBhQQDxAUEBIUFRQQFBYYFBcUEBgUFRYUFBAVFBcYFRUXGyYfFxkkGRUUHzEhIygpLCwsFR8xNTAqNSYrLCkBCQoKDgwOGg8PGikfHyUpKikpLDQuLDMsLCkpLCwpLC8tKSksLCkpLywqKSwpMCkpLCwsLCwsLCwpLDUsKSkpKf/AABEIAKgAkAMBIgACEQEDEQH/xAAcAAABBQEBAQAAAAAAAAAAAAAAAQQFBgcDAgj/xAA/EAABAwEEBQgIBAYDAQAAAAABAAIDEQQGEiEFMVFhcRMiMjRBcrGyBxRCUnOBocEzgpHRFTVDYqLwFyMkFv/EABoBAAIDAQEAAAAAAAAAAAAAAAAEAgMFAQb/xAAuEQACAQIEBQEHBQAAAAAAAAAAAQIDEQQSITEFMkFRcRMUM0JhgZGxcqHB4fH/2gAMAwEAAhEDEQA/ANxQhCABCElUAKhJVGJACoUJpS+VlsxwyzDENbWgvI4hupLoy+VktJwxTsLj7DjgeeDXUJ+SjmRHMu5MpKqrekK2PisrDG9zCZACWOwmmFxpVZdappH5ukkf3pHE/UqqdZQdrFFTEKEstjdmWlpJaHNJGdA4E04LovnyKR0bg5pLXDU4HC4fMK46E9JksdG2lvKs98UbIOPY76KMa6e5yGJi9GamlUZoe8UFrbWCQOPa05PHFpzCkqphO+wynfYVCELp0EIQgAQhCABIiqjdNacjskZfKduFo6TjsaFxu25xtJXY5t1vZCxz5HBrW6yfAbTuWb3jvzJaC5kNY4tR7HvG8+yNwUXp3T0lrkxSGjR0GA81o+53qNSNSu3pEza2JctI7HF0aby2YO1hPSF4LVR4FVKxzfpi0iIRGQyRtIIa84iCARzXHMDPUvMNua7I807D9iuro14Gi8e4bSpOV9WSlLNzHV7Qda4SWY9makRd2WIVPKBv98Rw/I0XMwEbOINVxu25y+UZ2eOQEOYHAjUW1aRwKu+gb82mOjbS0SN97EGyDj2O8UtytFR2h7xM3EGsaQKkZl25P756LigbByUbWVc6tBroBrKtjnUc62L6fqKHqJ6F4aV6XlmpeloGqCEIQAiEKN05ppllhL38Gtrm52wfuuNpK7ONpK7Od4NPMskeJ2bndBo1uP2G9ZVpPST7RI58rqk6tjRXU0L1pTST7TK6SU1J7Oxo2N3eKZ0WdVq538jJrVnUemx5woXpCoKDygBeg2poFYrtXXdaDXosHSfT6M2nepRTk7I7GLk8qGOhtASWh+FjantJ6Le9tO5aNoW60VnoaY5O17gP8R7KkrDo9kLAyJoa0fXeT2lOQn6dFQ31NSlh1DV6s8lig9K3PhmqWjk3+8wUr3m6ip9IrpRUtGXShGSs0Z9AyfRcpc5gfG8AFw1EA1yPsnccl7vZpeO0xWcxmtHuxNOTmkgax91e5YQ5pDgCDrBFQeIVLvBcotrJZdWsx66dzbwS1SnKMbR2FKlGUI2hquxdmaktVWru3sbNSOXmS6tjXEbK6juVkqmYSUldDUJqSuj0hCFIsOcsga0kmgAJJ2AZrI7xabNrmL88AyjGxu3icitW0hY+WhkjJI5RpbUaxUUqFlOmLn2qy1OHlox7cbakD++PWPlVLYhSa0E8XGbjaJFpF4jmDtRXtZ/kzAohrCSlAVkuvds2l9XVEbDzz7x91v3UoxcnZEoxcnaO56uvdU2g4n1EQOZ7XnY3dvWkQWdrGhrQA1ooAOxLBCGNDWgAAUAGoBdFp06agjWo0VTXzABKkQrC8VFUlVwmtjGdN7W8XAeJQFzukooyW81nbrmZ8ji8qZzX4szdTnO7sZ+6rdSK6lbqwXVHm8l1mzgvio2UduoP3HYd6a3YvI7H6vacpG5NJyJp2O37D2pJPSDGcmQyO4lo8KqG0nPLbZGOisr2PBHOFc88qktAyOdUvKcVLNDf8ispwUs1N69V3NGCVc4QcLa66Z8aLonB4EhSoKAKZfq7EDrPNOGBkrBXGzIk1A5wGTtfaszEjmdIVG0D7LYr6/y+090ecLIwUjiEsxmYpJTQ80W1ry0lwa0mmLYO0rRLNemyWeNscZcQ0UGFh/Uk0/0rMWSYejlXXl2odKdpVMJuGxRTqyp3saRL6QY/YikPEtb9yVzF87Q/8Kyk/J7vBoCgLjNraoq7H689TVcLz3rbYRHijc8y4qYXAUw0rWvEJiEpyjmbsNQqTlHPKVkRv8R0lJ0Ygwb2geZyX+GaSk6U4Z+cDyt+68aP9ILpHQl0ADJZOTAbLjlr72DCKs7K7ldApwiprdsthCNT4myn/wDxU7/xbWTtpjd5nLtF6PYvbke7gGt+xVrQp+jDsWez0+qIGK5VmbrYXd55TC9mhIYbI50cTWuDm0IGebgDmraVAX36k/vs84RUhFQdl0OVacVTdkthzdmMeqWc0FTG2uWZNNql6KLu31Oz/Db4KUVkOVFsOVeAQhCkTBBQgoAgr6fy+090ecLIlrt9P5fae6PMFkSSxPMjNxnOvAIQhLdBMtVwh/64uD/Kpf0jTRtNm5SESnn4cUjmgdGuTdaiLhdai7r/AAVzvDAxxjxxseRipjYHUyGoFSlUVLDylLYeoQc6Liu5m+j7w8lK0wxWeEkgFzIy54aTnm9xWhXT0nNNypk58QdSKUtwOeO2rKAU35LhCHAf9bA3uRBvgE4ZFKa4seYyJOQO3MpCnxOzsoya8aF9GhKD1lcsKVN7NJkAXBxAzXeq36dRTipIaFVfvv1J/fZ5wrAq/fjqT++zzhFTkZTW93LwPLt9Ts/w2+ClFGXb6pZ/ht8FJqUOVE4cq8AhCFIkCChBQBBX16haO6PO1ZEtcvv1C0d0edqyNI4jmM3Gc68AhCEv0Ey03D63F3X+C0O3EjDSvyFfqs9uF1uPuv8ABXnTTXHBhJAzrzqDxVWLv7HLLffpua/D1mVvmI4P7SRxNFye5va9vzdXwUa+OnTkYDvkB8KrmZYhrlB7rHOXk/Zpy3jJ/ql/huKiu/2RMw2xgI51SNQaDrUlZrY2Qc3s1jtB3hVIW+IUIMppqoGt8SndkvGGDmx5YhWr6vcXbABmvQcMryovJOyX3ZXVwrteKZaaqAvx1J3fZ5wpxj6gb9oUHfjqTu+zzhejqcjMmt7uXge3b6pZ/ht8FJqMu31Sz/Db4KTUocqJQ5V4BCEKRMEhSoKAIa9tkfLYp2RjE8t5re0kEOoN+SxwSZkEEOGtrgWuHEFbVp+2Ohs0r2dJrcuJyqsltejhM4ueXF5NS4nnV4pPEJXRn4pJtDFCJbFLHqHKN3ZOH7/Jc4p2uOuh2EUI4hKtCbVi33C63H3X+Csl85GAxY5Y4+l+I8CurUO1Vu4I/wDXH3X+Cnr8XLfpB0BZIxgjDwcTS4nFhpSnA/qrfT9Si42ubnBnTU16ksqu9StSaZsjddqYfhxSP+wTd97bI3V6w/hGxg/ydX6KTg9DzB+LanHuxtb9XEpyPR5o2L8WZzqe9aGj6NolFgLfCl5Z62WM4bT3nOX7fwisSX5jHQspPxLR9mN+64f8gSggxw2eMg68Dnkb6udn+iujNG6Hi9iNxG58njku0d4bBD+FZx+WBjfqc1dHDKPWK+gpU4zw2G1Ny8y/tnu5N4LRaZZg8iSBoq2bDg5/awCgxZZ7tpUlfjqTu+zzhRb7/jVHAcveeB9GgphbdOT24NhwsYHuBqSRqPvOyTbqLJlTueXxmMpVm/TVr6JIuN3OqWf4bfBSaa6OsnJRRxg15NobXbQJ0mo6JFkVaKQIQhdJAkKVBQBFXlbWyyjcPMFQvU1oem21s8g3DxVT9XS9VXYpWi2yI9V/0pva9Cxy0xNz2jIjgVP+rpPVlTlKMhA6NsM1ncDE/NtaONAaHWD2FSD5rW/pWh3yfTygKf0NYgZGhwBFDkVLW+2x2fD/ANebtWFo7FJUrq7di2jhZVXaLfgo38Gkk6Tnv+TnfUpxHdF5/pv+dGqxvvV7sR/M+ngCm0t6Jj0WsH6n7hcyQHI8Hm9xjFcp3utHefX6BPIrlbXMHBhP7Ju7TNpdqcfys+68GG1SazMfmW/sjLT6JjK4PBaykl9SWjuezte48GgeNVx0vd6OKEubirUDM1yJonug9Hvjc4uLmsIADHOxGvvEkmnBO9NsrCeLfFXZFldlYTq0KcLpWZ20WSYIq5nAPBO020eKQx90eCcq5bE47IEIQunQQUIKAGukW1icP91qE9UVhmbVpTT1ZQkrlc43In1RHqqlvVkCzKGUhlG2jYKPHArvpOxteW4gTTVQ017V3hhoV2eyvYpW0sX0XldyIGj4x/THzJK6NgA1MaODApEM4JcJVOVjDqt7/kY8m/f4L0yyOrnXjVPOTXpjaLsad3qQc+wBq4aQZWM8QnK5ztq1MNaFLV0JZRRjeAXZeGNoAvaECBCELp0EIQgBEUQhABRFEIQAIQhABRCEIAEqEIAEiEIAVCEIAEIQgD//2Q=="/>
          <p:cNvSpPr>
            <a:spLocks noChangeAspect="1" noChangeArrowheads="1"/>
          </p:cNvSpPr>
          <p:nvPr/>
        </p:nvSpPr>
        <p:spPr bwMode="auto">
          <a:xfrm>
            <a:off x="8923338" y="-144463"/>
            <a:ext cx="304800" cy="304801"/>
          </a:xfrm>
          <a:prstGeom prst="rect">
            <a:avLst/>
          </a:prstGeom>
          <a:noFill/>
          <a:ln w="9525">
            <a:noFill/>
            <a:miter lim="800000"/>
            <a:headEnd/>
            <a:tailEnd/>
          </a:ln>
        </p:spPr>
        <p:txBody>
          <a:bodyPr/>
          <a:lstStyle/>
          <a:p>
            <a:endParaRPr lang="fa-IR">
              <a:latin typeface="Perpetua"/>
              <a:cs typeface="Times New Roman" pitchFamily="18" charset="0"/>
            </a:endParaRPr>
          </a:p>
        </p:txBody>
      </p:sp>
      <p:sp>
        <p:nvSpPr>
          <p:cNvPr id="7176" name="AutoShape 16" descr="data:image/jpeg;base64,/9j/4AAQSkZJRgABAQAAAQABAAD/2wCEAAkGBhQQDxAUEBIUFRQQFBYYFBcUEBgUFRYUFBAVFBcYFRUXGyYfFxkkGRUUHzEhIygpLCwsFR8xNTAqNSYrLCkBCQoKDgwOGg8PGikfHyUpKikpLDQuLDMsLCkpLCwpLC8tKSksLCkpLywqKSwpMCkpLCwsLCwsLCwpLDUsKSkpKf/AABEIAKgAkAMBIgACEQEDEQH/xAAcAAABBQEBAQAAAAAAAAAAAAAAAQQFBgcDAgj/xAA/EAABAwEEBQgIBAYDAQAAAAABAAIDEQQGEiEFMVFhcRMiMjRBcrGyBxRCUnOBocEzgpHRFTVDYqLwFyMkFv/EABoBAAIDAQEAAAAAAAAAAAAAAAAEAgMFAQb/xAAuEQACAQIEBQEHBQAAAAAAAAAAAQIDEQQSITEFMkFRcRMUM0JhgZGxcqHB4fH/2gAMAwEAAhEDEQA/ANxQhCABCElUAKhJVGJACoUJpS+VlsxwyzDENbWgvI4hupLoy+VktJwxTsLj7DjgeeDXUJ+SjmRHMu5MpKqrekK2PisrDG9zCZACWOwmmFxpVZdappH5ukkf3pHE/UqqdZQdrFFTEKEstjdmWlpJaHNJGdA4E04LovnyKR0bg5pLXDU4HC4fMK46E9JksdG2lvKs98UbIOPY76KMa6e5yGJi9GamlUZoe8UFrbWCQOPa05PHFpzCkqphO+wynfYVCELp0EIQgAQhCABIiqjdNacjskZfKduFo6TjsaFxu25xtJXY5t1vZCxz5HBrW6yfAbTuWb3jvzJaC5kNY4tR7HvG8+yNwUXp3T0lrkxSGjR0GA81o+53qNSNSu3pEza2JctI7HF0aby2YO1hPSF4LVR4FVKxzfpi0iIRGQyRtIIa84iCARzXHMDPUvMNua7I807D9iuro14Gi8e4bSpOV9WSlLNzHV7Qda4SWY9makRd2WIVPKBv98Rw/I0XMwEbOINVxu25y+UZ2eOQEOYHAjUW1aRwKu+gb82mOjbS0SN97EGyDj2O8UtytFR2h7xM3EGsaQKkZl25P756LigbByUbWVc6tBroBrKtjnUc62L6fqKHqJ6F4aV6XlmpeloGqCEIQAiEKN05ppllhL38Gtrm52wfuuNpK7ONpK7Od4NPMskeJ2bndBo1uP2G9ZVpPST7RI58rqk6tjRXU0L1pTST7TK6SU1J7Oxo2N3eKZ0WdVq538jJrVnUemx5woXpCoKDygBeg2poFYrtXXdaDXosHSfT6M2nepRTk7I7GLk8qGOhtASWh+FjantJ6Le9tO5aNoW60VnoaY5O17gP8R7KkrDo9kLAyJoa0fXeT2lOQn6dFQ31NSlh1DV6s8lig9K3PhmqWjk3+8wUr3m6ip9IrpRUtGXShGSs0Z9AyfRcpc5gfG8AFw1EA1yPsnccl7vZpeO0xWcxmtHuxNOTmkgax91e5YQ5pDgCDrBFQeIVLvBcotrJZdWsx66dzbwS1SnKMbR2FKlGUI2hquxdmaktVWru3sbNSOXmS6tjXEbK6juVkqmYSUldDUJqSuj0hCFIsOcsga0kmgAJJ2AZrI7xabNrmL88AyjGxu3icitW0hY+WhkjJI5RpbUaxUUqFlOmLn2qy1OHlox7cbakD++PWPlVLYhSa0E8XGbjaJFpF4jmDtRXtZ/kzAohrCSlAVkuvds2l9XVEbDzz7x91v3UoxcnZEoxcnaO56uvdU2g4n1EQOZ7XnY3dvWkQWdrGhrQA1ooAOxLBCGNDWgAAUAGoBdFp06agjWo0VTXzABKkQrC8VFUlVwmtjGdN7W8XAeJQFzukooyW81nbrmZ8ji8qZzX4szdTnO7sZ+6rdSK6lbqwXVHm8l1mzgvio2UduoP3HYd6a3YvI7H6vacpG5NJyJp2O37D2pJPSDGcmQyO4lo8KqG0nPLbZGOisr2PBHOFc88qktAyOdUvKcVLNDf8ispwUs1N69V3NGCVc4QcLa66Z8aLonB4EhSoKAKZfq7EDrPNOGBkrBXGzIk1A5wGTtfaszEjmdIVG0D7LYr6/y+090ecLIwUjiEsxmYpJTQ80W1ry0lwa0mmLYO0rRLNemyWeNscZcQ0UGFh/Uk0/0rMWSYejlXXl2odKdpVMJuGxRTqyp3saRL6QY/YikPEtb9yVzF87Q/8Kyk/J7vBoCgLjNraoq7H689TVcLz3rbYRHijc8y4qYXAUw0rWvEJiEpyjmbsNQqTlHPKVkRv8R0lJ0Ygwb2geZyX+GaSk6U4Z+cDyt+68aP9ILpHQl0ADJZOTAbLjlr72DCKs7K7ldApwiprdsthCNT4myn/wDxU7/xbWTtpjd5nLtF6PYvbke7gGt+xVrQp+jDsWez0+qIGK5VmbrYXd55TC9mhIYbI50cTWuDm0IGebgDmraVAX36k/vs84RUhFQdl0OVacVTdkthzdmMeqWc0FTG2uWZNNql6KLu31Oz/Db4KUVkOVFsOVeAQhCkTBBQgoAgr6fy+090ecLIlrt9P5fae6PMFkSSxPMjNxnOvAIQhLdBMtVwh/64uD/Kpf0jTRtNm5SESnn4cUjmgdGuTdaiLhdai7r/AAVzvDAxxjxxseRipjYHUyGoFSlUVLDylLYeoQc6Liu5m+j7w8lK0wxWeEkgFzIy54aTnm9xWhXT0nNNypk58QdSKUtwOeO2rKAU35LhCHAf9bA3uRBvgE4ZFKa4seYyJOQO3MpCnxOzsoya8aF9GhKD1lcsKVN7NJkAXBxAzXeq36dRTipIaFVfvv1J/fZ5wrAq/fjqT++zzhFTkZTW93LwPLt9Ts/w2+ClFGXb6pZ/ht8FJqUOVE4cq8AhCFIkCChBQBBX16haO6PO1ZEtcvv1C0d0edqyNI4jmM3Gc68AhCEv0Ey03D63F3X+C0O3EjDSvyFfqs9uF1uPuv8ABXnTTXHBhJAzrzqDxVWLv7HLLffpua/D1mVvmI4P7SRxNFye5va9vzdXwUa+OnTkYDvkB8KrmZYhrlB7rHOXk/Zpy3jJ/ql/huKiu/2RMw2xgI51SNQaDrUlZrY2Qc3s1jtB3hVIW+IUIMppqoGt8SndkvGGDmx5YhWr6vcXbABmvQcMryovJOyX3ZXVwrteKZaaqAvx1J3fZ5wpxj6gb9oUHfjqTu+zzhejqcjMmt7uXge3b6pZ/ht8FJqMu31Sz/Db4KTUocqJQ5V4BCEKRMEhSoKAIa9tkfLYp2RjE8t5re0kEOoN+SxwSZkEEOGtrgWuHEFbVp+2Ohs0r2dJrcuJyqsltejhM4ueXF5NS4nnV4pPEJXRn4pJtDFCJbFLHqHKN3ZOH7/Jc4p2uOuh2EUI4hKtCbVi33C63H3X+Csl85GAxY5Y4+l+I8CurUO1Vu4I/wDXH3X+Cnr8XLfpB0BZIxgjDwcTS4nFhpSnA/qrfT9Si42ubnBnTU16ksqu9StSaZsjddqYfhxSP+wTd97bI3V6w/hGxg/ydX6KTg9DzB+LanHuxtb9XEpyPR5o2L8WZzqe9aGj6NolFgLfCl5Z62WM4bT3nOX7fwisSX5jHQspPxLR9mN+64f8gSggxw2eMg68Dnkb6udn+iujNG6Hi9iNxG58njku0d4bBD+FZx+WBjfqc1dHDKPWK+gpU4zw2G1Ny8y/tnu5N4LRaZZg8iSBoq2bDg5/awCgxZZ7tpUlfjqTu+zzhRb7/jVHAcveeB9GgphbdOT24NhwsYHuBqSRqPvOyTbqLJlTueXxmMpVm/TVr6JIuN3OqWf4bfBSaa6OsnJRRxg15NobXbQJ0mo6JFkVaKQIQhdJAkKVBQBFXlbWyyjcPMFQvU1oem21s8g3DxVT9XS9VXYpWi2yI9V/0pva9Cxy0xNz2jIjgVP+rpPVlTlKMhA6NsM1ncDE/NtaONAaHWD2FSD5rW/pWh3yfTygKf0NYgZGhwBFDkVLW+2x2fD/ANebtWFo7FJUrq7di2jhZVXaLfgo38Gkk6Tnv+TnfUpxHdF5/pv+dGqxvvV7sR/M+ngCm0t6Jj0WsH6n7hcyQHI8Hm9xjFcp3utHefX6BPIrlbXMHBhP7Ju7TNpdqcfys+68GG1SazMfmW/sjLT6JjK4PBaykl9SWjuezte48GgeNVx0vd6OKEubirUDM1yJonug9Hvjc4uLmsIADHOxGvvEkmnBO9NsrCeLfFXZFldlYTq0KcLpWZ20WSYIq5nAPBO020eKQx90eCcq5bE47IEIQunQQUIKAGukW1icP91qE9UVhmbVpTT1ZQkrlc43In1RHqqlvVkCzKGUhlG2jYKPHArvpOxteW4gTTVQ017V3hhoV2eyvYpW0sX0XldyIGj4x/THzJK6NgA1MaODApEM4JcJVOVjDqt7/kY8m/f4L0yyOrnXjVPOTXpjaLsad3qQc+wBq4aQZWM8QnK5ztq1MNaFLV0JZRRjeAXZeGNoAvaECBCELp0EIQgBEUQhABRFEIQAIQhABRCEIAEqEIAEiEIAVCEIAEIQgD//2Q=="/>
          <p:cNvSpPr>
            <a:spLocks noChangeAspect="1" noChangeArrowheads="1"/>
          </p:cNvSpPr>
          <p:nvPr/>
        </p:nvSpPr>
        <p:spPr bwMode="auto">
          <a:xfrm>
            <a:off x="8923338" y="-144463"/>
            <a:ext cx="304800" cy="304801"/>
          </a:xfrm>
          <a:prstGeom prst="rect">
            <a:avLst/>
          </a:prstGeom>
          <a:noFill/>
          <a:ln w="9525">
            <a:noFill/>
            <a:miter lim="800000"/>
            <a:headEnd/>
            <a:tailEnd/>
          </a:ln>
        </p:spPr>
        <p:txBody>
          <a:bodyPr/>
          <a:lstStyle/>
          <a:p>
            <a:endParaRPr lang="fa-IR">
              <a:latin typeface="Perpetua"/>
              <a:cs typeface="Times New Roman" pitchFamily="18" charset="0"/>
            </a:endParaRPr>
          </a:p>
        </p:txBody>
      </p:sp>
      <p:pic>
        <p:nvPicPr>
          <p:cNvPr id="1042" name="Picture 18" descr="http://www.modares.ac.ir/file/barenergy.jpg?p=L3VwbG9hZHMvVEFSQklBVC9UQkxfUEFHRV9GSUxFL2JhcmVuZXJneS5qcGcuMzA2MTA1X1BBVEg-&amp;n=YmFyZW5lcmd5LmpwZw--"/>
          <p:cNvPicPr>
            <a:picLocks noChangeAspect="1" noChangeArrowheads="1"/>
          </p:cNvPicPr>
          <p:nvPr/>
        </p:nvPicPr>
        <p:blipFill>
          <a:blip r:embed="rId2" cstate="print"/>
          <a:srcRect/>
          <a:stretch>
            <a:fillRect/>
          </a:stretch>
        </p:blipFill>
        <p:spPr bwMode="auto">
          <a:xfrm>
            <a:off x="3886200" y="1390650"/>
            <a:ext cx="1828800" cy="2133600"/>
          </a:xfrm>
          <a:prstGeom prst="rect">
            <a:avLst/>
          </a:prstGeom>
          <a:noFill/>
          <a:ln w="9525">
            <a:noFill/>
            <a:miter lim="800000"/>
            <a:headEnd/>
            <a:tailEnd/>
          </a:ln>
        </p:spPr>
      </p:pic>
      <p:sp>
        <p:nvSpPr>
          <p:cNvPr id="16" name="Rectangle 15"/>
          <p:cNvSpPr>
            <a:spLocks noChangeArrowheads="1"/>
          </p:cNvSpPr>
          <p:nvPr/>
        </p:nvSpPr>
        <p:spPr bwMode="auto">
          <a:xfrm>
            <a:off x="5715000" y="1981200"/>
            <a:ext cx="3025775" cy="400050"/>
          </a:xfrm>
          <a:prstGeom prst="rect">
            <a:avLst/>
          </a:prstGeom>
          <a:noFill/>
          <a:ln w="9525">
            <a:noFill/>
            <a:miter lim="800000"/>
            <a:headEnd/>
            <a:tailEnd/>
          </a:ln>
        </p:spPr>
        <p:txBody>
          <a:bodyPr wrap="none">
            <a:spAutoFit/>
          </a:bodyPr>
          <a:lstStyle/>
          <a:p>
            <a:r>
              <a:rPr lang="fa-IR" sz="2000" b="1">
                <a:solidFill>
                  <a:srgbClr val="FFC000"/>
                </a:solidFill>
                <a:latin typeface="Perpetua"/>
                <a:cs typeface="B Badr" pitchFamily="2" charset="-78"/>
              </a:rPr>
              <a:t>یخچال ما انرژی کمی مصرف می کنه</a:t>
            </a:r>
          </a:p>
        </p:txBody>
      </p:sp>
      <p:pic>
        <p:nvPicPr>
          <p:cNvPr id="1044" name="Picture 20" descr="http://aks.roshd.ir/photos/8.956.medium.aspx"/>
          <p:cNvPicPr>
            <a:picLocks noChangeAspect="1" noChangeArrowheads="1" noCrop="1"/>
          </p:cNvPicPr>
          <p:nvPr/>
        </p:nvPicPr>
        <p:blipFill>
          <a:blip r:embed="rId3" cstate="print"/>
          <a:srcRect/>
          <a:stretch>
            <a:fillRect/>
          </a:stretch>
        </p:blipFill>
        <p:spPr bwMode="auto">
          <a:xfrm>
            <a:off x="1524000" y="3524250"/>
            <a:ext cx="2962275" cy="3333750"/>
          </a:xfrm>
          <a:prstGeom prst="rect">
            <a:avLst/>
          </a:prstGeom>
          <a:noFill/>
          <a:ln w="9525">
            <a:noFill/>
            <a:miter lim="800000"/>
            <a:headEnd/>
            <a:tailEnd/>
          </a:ln>
        </p:spPr>
      </p:pic>
      <p:pic>
        <p:nvPicPr>
          <p:cNvPr id="1046" name="Picture 22" descr="http://aks.roshd.ir/photos/8.2162.medium.aspx"/>
          <p:cNvPicPr>
            <a:picLocks noChangeAspect="1" noChangeArrowheads="1" noCrop="1"/>
          </p:cNvPicPr>
          <p:nvPr/>
        </p:nvPicPr>
        <p:blipFill>
          <a:blip r:embed="rId4" cstate="print"/>
          <a:srcRect/>
          <a:stretch>
            <a:fillRect/>
          </a:stretch>
        </p:blipFill>
        <p:spPr bwMode="auto">
          <a:xfrm>
            <a:off x="0" y="1447800"/>
            <a:ext cx="2562225" cy="3333750"/>
          </a:xfrm>
          <a:prstGeom prst="rect">
            <a:avLst/>
          </a:prstGeom>
          <a:noFill/>
          <a:ln w="9525">
            <a:noFill/>
            <a:miter lim="800000"/>
            <a:headEnd/>
            <a:tailEnd/>
          </a:ln>
        </p:spPr>
      </p:pic>
      <p:pic>
        <p:nvPicPr>
          <p:cNvPr id="1048" name="Picture 24" descr="http://aks.roshd.ir/photos/29.8675.medium.aspx"/>
          <p:cNvPicPr>
            <a:picLocks noChangeAspect="1" noChangeArrowheads="1" noCrop="1"/>
          </p:cNvPicPr>
          <p:nvPr/>
        </p:nvPicPr>
        <p:blipFill>
          <a:blip r:embed="rId5" cstate="print"/>
          <a:srcRect/>
          <a:stretch>
            <a:fillRect/>
          </a:stretch>
        </p:blipFill>
        <p:spPr bwMode="auto">
          <a:xfrm>
            <a:off x="6019800" y="4572000"/>
            <a:ext cx="1752600" cy="1752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046"/>
                                        </p:tgtEl>
                                        <p:attrNameLst>
                                          <p:attrName>style.visibility</p:attrName>
                                        </p:attrNameLst>
                                      </p:cBhvr>
                                      <p:to>
                                        <p:strVal val="visible"/>
                                      </p:to>
                                    </p:set>
                                    <p:animEffect transition="in" filter="blinds(horizontal)">
                                      <p:cBhvr>
                                        <p:cTn id="15" dur="500"/>
                                        <p:tgtEl>
                                          <p:spTgt spid="104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044"/>
                                        </p:tgtEl>
                                        <p:attrNameLst>
                                          <p:attrName>style.visibility</p:attrName>
                                        </p:attrNameLst>
                                      </p:cBhvr>
                                      <p:to>
                                        <p:strVal val="visible"/>
                                      </p:to>
                                    </p:set>
                                    <p:animEffect transition="in" filter="blinds(horizontal)">
                                      <p:cBhvr>
                                        <p:cTn id="25" dur="500"/>
                                        <p:tgtEl>
                                          <p:spTgt spid="1044"/>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linds(horizontal)">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042"/>
                                        </p:tgtEl>
                                        <p:attrNameLst>
                                          <p:attrName>style.visibility</p:attrName>
                                        </p:attrNameLst>
                                      </p:cBhvr>
                                      <p:to>
                                        <p:strVal val="visible"/>
                                      </p:to>
                                    </p:set>
                                    <p:animEffect transition="in" filter="blinds(horizontal)">
                                      <p:cBhvr>
                                        <p:cTn id="35" dur="500"/>
                                        <p:tgtEl>
                                          <p:spTgt spid="1042"/>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linds(horizontal)">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1048"/>
                                        </p:tgtEl>
                                        <p:attrNameLst>
                                          <p:attrName>style.visibility</p:attrName>
                                        </p:attrNameLst>
                                      </p:cBhvr>
                                      <p:to>
                                        <p:strVal val="visible"/>
                                      </p:to>
                                    </p:set>
                                    <p:animEffect transition="in" filter="blinds(horizontal)">
                                      <p:cBhvr>
                                        <p:cTn id="45" dur="500"/>
                                        <p:tgtEl>
                                          <p:spTgt spid="1048"/>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blinds(horizontal)">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0" grpId="0"/>
      <p:bldP spid="11"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2925762"/>
          </a:xfrm>
        </p:spPr>
        <p:txBody>
          <a:bodyPr/>
          <a:lstStyle/>
          <a:p>
            <a:pPr algn="r" eaLnBrk="1" hangingPunct="1"/>
            <a:r>
              <a:rPr lang="fa-IR" sz="3200" smtClean="0">
                <a:solidFill>
                  <a:srgbClr val="00B050"/>
                </a:solidFill>
                <a:cs typeface="B Baran" pitchFamily="2" charset="-78"/>
              </a:rPr>
              <a:t>سفر انرژی را بیان کنید در :</a:t>
            </a:r>
            <a:br>
              <a:rPr lang="fa-IR" sz="3200" smtClean="0">
                <a:solidFill>
                  <a:srgbClr val="00B050"/>
                </a:solidFill>
                <a:cs typeface="B Baran" pitchFamily="2" charset="-78"/>
              </a:rPr>
            </a:br>
            <a:r>
              <a:rPr lang="fa-IR" sz="3200" smtClean="0">
                <a:solidFill>
                  <a:srgbClr val="00B050"/>
                </a:solidFill>
                <a:cs typeface="B Baran" pitchFamily="2" charset="-78"/>
              </a:rPr>
              <a:t>1- ورزشکاری که تیر و کمان را می کشد و سپس رها می کند.</a:t>
            </a:r>
            <a:br>
              <a:rPr lang="fa-IR" sz="3200" smtClean="0">
                <a:solidFill>
                  <a:srgbClr val="00B050"/>
                </a:solidFill>
                <a:cs typeface="B Baran" pitchFamily="2" charset="-78"/>
              </a:rPr>
            </a:br>
            <a:r>
              <a:rPr lang="fa-IR" sz="3200" smtClean="0">
                <a:solidFill>
                  <a:srgbClr val="00B050"/>
                </a:solidFill>
                <a:cs typeface="B Baran" pitchFamily="2" charset="-78"/>
              </a:rPr>
              <a:t>2- کوه نوردی که از کوه بالا می رود و سپس با چتر نجات پایین می آید.</a:t>
            </a:r>
            <a:br>
              <a:rPr lang="fa-IR" sz="3200" smtClean="0">
                <a:solidFill>
                  <a:srgbClr val="00B050"/>
                </a:solidFill>
                <a:cs typeface="B Baran" pitchFamily="2" charset="-78"/>
              </a:rPr>
            </a:br>
            <a:r>
              <a:rPr lang="fa-IR" sz="3200" smtClean="0">
                <a:solidFill>
                  <a:srgbClr val="00B050"/>
                </a:solidFill>
                <a:cs typeface="B Baran" pitchFamily="2" charset="-78"/>
              </a:rPr>
              <a:t>3- آبی که پشت سد جمع شده سپس توربین برق آبی را می چرخاند و انرژی الکتریکی تولید می کند.</a:t>
            </a:r>
            <a:br>
              <a:rPr lang="fa-IR" sz="3200" smtClean="0">
                <a:solidFill>
                  <a:srgbClr val="00B050"/>
                </a:solidFill>
                <a:cs typeface="B Baran" pitchFamily="2" charset="-78"/>
              </a:rPr>
            </a:br>
            <a:endParaRPr lang="fa-IR" sz="3200" smtClean="0">
              <a:solidFill>
                <a:srgbClr val="00B050"/>
              </a:solidFill>
              <a:cs typeface="B Baran" pitchFamily="2" charset="-78"/>
            </a:endParaRPr>
          </a:p>
        </p:txBody>
      </p:sp>
      <p:pic>
        <p:nvPicPr>
          <p:cNvPr id="48130" name="Picture 2" descr="http://aks.roshd.ir/photos/34.9479.medium.aspx"/>
          <p:cNvPicPr>
            <a:picLocks noChangeAspect="1" noChangeArrowheads="1" noCrop="1"/>
          </p:cNvPicPr>
          <p:nvPr/>
        </p:nvPicPr>
        <p:blipFill>
          <a:blip r:embed="rId2" cstate="print"/>
          <a:srcRect/>
          <a:stretch>
            <a:fillRect/>
          </a:stretch>
        </p:blipFill>
        <p:spPr bwMode="auto">
          <a:xfrm>
            <a:off x="914400" y="2667000"/>
            <a:ext cx="2590800" cy="3686175"/>
          </a:xfrm>
          <a:prstGeom prst="rect">
            <a:avLst/>
          </a:prstGeom>
          <a:noFill/>
          <a:ln w="9525">
            <a:noFill/>
            <a:miter lim="800000"/>
            <a:headEnd/>
            <a:tailEnd/>
          </a:ln>
        </p:spPr>
      </p:pic>
      <p:pic>
        <p:nvPicPr>
          <p:cNvPr id="48132" name="Picture 4" descr="http://aks.roshd.ir/photos/8.1744.medium.aspx"/>
          <p:cNvPicPr>
            <a:picLocks noChangeAspect="1" noChangeArrowheads="1" noCrop="1"/>
          </p:cNvPicPr>
          <p:nvPr/>
        </p:nvPicPr>
        <p:blipFill>
          <a:blip r:embed="rId3" cstate="print"/>
          <a:srcRect/>
          <a:stretch>
            <a:fillRect/>
          </a:stretch>
        </p:blipFill>
        <p:spPr bwMode="auto">
          <a:xfrm>
            <a:off x="5943600" y="2667000"/>
            <a:ext cx="2887663" cy="44084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48130"/>
                                        </p:tgtEl>
                                        <p:attrNameLst>
                                          <p:attrName>style.visibility</p:attrName>
                                        </p:attrNameLst>
                                      </p:cBhvr>
                                      <p:to>
                                        <p:strVal val="visible"/>
                                      </p:to>
                                    </p:set>
                                    <p:animEffect transition="in" filter="wipe(down)">
                                      <p:cBhvr>
                                        <p:cTn id="14" dur="580">
                                          <p:stCondLst>
                                            <p:cond delay="0"/>
                                          </p:stCondLst>
                                        </p:cTn>
                                        <p:tgtEl>
                                          <p:spTgt spid="48130"/>
                                        </p:tgtEl>
                                      </p:cBhvr>
                                    </p:animEffect>
                                    <p:anim calcmode="lin" valueType="num">
                                      <p:cBhvr>
                                        <p:cTn id="15" dur="1822" tmFilter="0,0; 0.14,0.36; 0.43,0.73; 0.71,0.91; 1.0,1.0">
                                          <p:stCondLst>
                                            <p:cond delay="0"/>
                                          </p:stCondLst>
                                        </p:cTn>
                                        <p:tgtEl>
                                          <p:spTgt spid="48130"/>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8130"/>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8130"/>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8130"/>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8130"/>
                                        </p:tgtEl>
                                        <p:attrNameLst>
                                          <p:attrName>ppt_y</p:attrName>
                                        </p:attrNameLst>
                                      </p:cBhvr>
                                      <p:tavLst>
                                        <p:tav tm="0" fmla="#ppt_y-sin(pi*$)/81">
                                          <p:val>
                                            <p:fltVal val="0"/>
                                          </p:val>
                                        </p:tav>
                                        <p:tav tm="100000">
                                          <p:val>
                                            <p:fltVal val="1"/>
                                          </p:val>
                                        </p:tav>
                                      </p:tavLst>
                                    </p:anim>
                                    <p:animScale>
                                      <p:cBhvr>
                                        <p:cTn id="20" dur="26">
                                          <p:stCondLst>
                                            <p:cond delay="650"/>
                                          </p:stCondLst>
                                        </p:cTn>
                                        <p:tgtEl>
                                          <p:spTgt spid="48130"/>
                                        </p:tgtEl>
                                      </p:cBhvr>
                                      <p:to x="100000" y="60000"/>
                                    </p:animScale>
                                    <p:animScale>
                                      <p:cBhvr>
                                        <p:cTn id="21" dur="166" decel="50000">
                                          <p:stCondLst>
                                            <p:cond delay="676"/>
                                          </p:stCondLst>
                                        </p:cTn>
                                        <p:tgtEl>
                                          <p:spTgt spid="48130"/>
                                        </p:tgtEl>
                                      </p:cBhvr>
                                      <p:to x="100000" y="100000"/>
                                    </p:animScale>
                                    <p:animScale>
                                      <p:cBhvr>
                                        <p:cTn id="22" dur="26">
                                          <p:stCondLst>
                                            <p:cond delay="1312"/>
                                          </p:stCondLst>
                                        </p:cTn>
                                        <p:tgtEl>
                                          <p:spTgt spid="48130"/>
                                        </p:tgtEl>
                                      </p:cBhvr>
                                      <p:to x="100000" y="80000"/>
                                    </p:animScale>
                                    <p:animScale>
                                      <p:cBhvr>
                                        <p:cTn id="23" dur="166" decel="50000">
                                          <p:stCondLst>
                                            <p:cond delay="1338"/>
                                          </p:stCondLst>
                                        </p:cTn>
                                        <p:tgtEl>
                                          <p:spTgt spid="48130"/>
                                        </p:tgtEl>
                                      </p:cBhvr>
                                      <p:to x="100000" y="100000"/>
                                    </p:animScale>
                                    <p:animScale>
                                      <p:cBhvr>
                                        <p:cTn id="24" dur="26">
                                          <p:stCondLst>
                                            <p:cond delay="1642"/>
                                          </p:stCondLst>
                                        </p:cTn>
                                        <p:tgtEl>
                                          <p:spTgt spid="48130"/>
                                        </p:tgtEl>
                                      </p:cBhvr>
                                      <p:to x="100000" y="90000"/>
                                    </p:animScale>
                                    <p:animScale>
                                      <p:cBhvr>
                                        <p:cTn id="25" dur="166" decel="50000">
                                          <p:stCondLst>
                                            <p:cond delay="1668"/>
                                          </p:stCondLst>
                                        </p:cTn>
                                        <p:tgtEl>
                                          <p:spTgt spid="48130"/>
                                        </p:tgtEl>
                                      </p:cBhvr>
                                      <p:to x="100000" y="100000"/>
                                    </p:animScale>
                                    <p:animScale>
                                      <p:cBhvr>
                                        <p:cTn id="26" dur="26">
                                          <p:stCondLst>
                                            <p:cond delay="1808"/>
                                          </p:stCondLst>
                                        </p:cTn>
                                        <p:tgtEl>
                                          <p:spTgt spid="48130"/>
                                        </p:tgtEl>
                                      </p:cBhvr>
                                      <p:to x="100000" y="95000"/>
                                    </p:animScale>
                                    <p:animScale>
                                      <p:cBhvr>
                                        <p:cTn id="27" dur="166" decel="50000">
                                          <p:stCondLst>
                                            <p:cond delay="1834"/>
                                          </p:stCondLst>
                                        </p:cTn>
                                        <p:tgtEl>
                                          <p:spTgt spid="48130"/>
                                        </p:tgtEl>
                                      </p:cBhvr>
                                      <p:to x="100000" y="100000"/>
                                    </p:animScale>
                                  </p:childTnLst>
                                </p:cTn>
                              </p:par>
                              <p:par>
                                <p:cTn id="28" presetID="26" presetClass="entr" presetSubtype="0" fill="hold" nodeType="withEffect">
                                  <p:stCondLst>
                                    <p:cond delay="0"/>
                                  </p:stCondLst>
                                  <p:childTnLst>
                                    <p:set>
                                      <p:cBhvr>
                                        <p:cTn id="29" dur="1" fill="hold">
                                          <p:stCondLst>
                                            <p:cond delay="0"/>
                                          </p:stCondLst>
                                        </p:cTn>
                                        <p:tgtEl>
                                          <p:spTgt spid="48132"/>
                                        </p:tgtEl>
                                        <p:attrNameLst>
                                          <p:attrName>style.visibility</p:attrName>
                                        </p:attrNameLst>
                                      </p:cBhvr>
                                      <p:to>
                                        <p:strVal val="visible"/>
                                      </p:to>
                                    </p:set>
                                    <p:animEffect transition="in" filter="wipe(down)">
                                      <p:cBhvr>
                                        <p:cTn id="30" dur="580">
                                          <p:stCondLst>
                                            <p:cond delay="0"/>
                                          </p:stCondLst>
                                        </p:cTn>
                                        <p:tgtEl>
                                          <p:spTgt spid="48132"/>
                                        </p:tgtEl>
                                      </p:cBhvr>
                                    </p:animEffect>
                                    <p:anim calcmode="lin" valueType="num">
                                      <p:cBhvr>
                                        <p:cTn id="31" dur="1822" tmFilter="0,0; 0.14,0.36; 0.43,0.73; 0.71,0.91; 1.0,1.0">
                                          <p:stCondLst>
                                            <p:cond delay="0"/>
                                          </p:stCondLst>
                                        </p:cTn>
                                        <p:tgtEl>
                                          <p:spTgt spid="48132"/>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48132"/>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48132"/>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48132"/>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48132"/>
                                        </p:tgtEl>
                                        <p:attrNameLst>
                                          <p:attrName>ppt_y</p:attrName>
                                        </p:attrNameLst>
                                      </p:cBhvr>
                                      <p:tavLst>
                                        <p:tav tm="0" fmla="#ppt_y-sin(pi*$)/81">
                                          <p:val>
                                            <p:fltVal val="0"/>
                                          </p:val>
                                        </p:tav>
                                        <p:tav tm="100000">
                                          <p:val>
                                            <p:fltVal val="1"/>
                                          </p:val>
                                        </p:tav>
                                      </p:tavLst>
                                    </p:anim>
                                    <p:animScale>
                                      <p:cBhvr>
                                        <p:cTn id="36" dur="26">
                                          <p:stCondLst>
                                            <p:cond delay="650"/>
                                          </p:stCondLst>
                                        </p:cTn>
                                        <p:tgtEl>
                                          <p:spTgt spid="48132"/>
                                        </p:tgtEl>
                                      </p:cBhvr>
                                      <p:to x="100000" y="60000"/>
                                    </p:animScale>
                                    <p:animScale>
                                      <p:cBhvr>
                                        <p:cTn id="37" dur="166" decel="50000">
                                          <p:stCondLst>
                                            <p:cond delay="676"/>
                                          </p:stCondLst>
                                        </p:cTn>
                                        <p:tgtEl>
                                          <p:spTgt spid="48132"/>
                                        </p:tgtEl>
                                      </p:cBhvr>
                                      <p:to x="100000" y="100000"/>
                                    </p:animScale>
                                    <p:animScale>
                                      <p:cBhvr>
                                        <p:cTn id="38" dur="26">
                                          <p:stCondLst>
                                            <p:cond delay="1312"/>
                                          </p:stCondLst>
                                        </p:cTn>
                                        <p:tgtEl>
                                          <p:spTgt spid="48132"/>
                                        </p:tgtEl>
                                      </p:cBhvr>
                                      <p:to x="100000" y="80000"/>
                                    </p:animScale>
                                    <p:animScale>
                                      <p:cBhvr>
                                        <p:cTn id="39" dur="166" decel="50000">
                                          <p:stCondLst>
                                            <p:cond delay="1338"/>
                                          </p:stCondLst>
                                        </p:cTn>
                                        <p:tgtEl>
                                          <p:spTgt spid="48132"/>
                                        </p:tgtEl>
                                      </p:cBhvr>
                                      <p:to x="100000" y="100000"/>
                                    </p:animScale>
                                    <p:animScale>
                                      <p:cBhvr>
                                        <p:cTn id="40" dur="26">
                                          <p:stCondLst>
                                            <p:cond delay="1642"/>
                                          </p:stCondLst>
                                        </p:cTn>
                                        <p:tgtEl>
                                          <p:spTgt spid="48132"/>
                                        </p:tgtEl>
                                      </p:cBhvr>
                                      <p:to x="100000" y="90000"/>
                                    </p:animScale>
                                    <p:animScale>
                                      <p:cBhvr>
                                        <p:cTn id="41" dur="166" decel="50000">
                                          <p:stCondLst>
                                            <p:cond delay="1668"/>
                                          </p:stCondLst>
                                        </p:cTn>
                                        <p:tgtEl>
                                          <p:spTgt spid="48132"/>
                                        </p:tgtEl>
                                      </p:cBhvr>
                                      <p:to x="100000" y="100000"/>
                                    </p:animScale>
                                    <p:animScale>
                                      <p:cBhvr>
                                        <p:cTn id="42" dur="26">
                                          <p:stCondLst>
                                            <p:cond delay="1808"/>
                                          </p:stCondLst>
                                        </p:cTn>
                                        <p:tgtEl>
                                          <p:spTgt spid="48132"/>
                                        </p:tgtEl>
                                      </p:cBhvr>
                                      <p:to x="100000" y="95000"/>
                                    </p:animScale>
                                    <p:animScale>
                                      <p:cBhvr>
                                        <p:cTn id="43" dur="166" decel="50000">
                                          <p:stCondLst>
                                            <p:cond delay="1834"/>
                                          </p:stCondLst>
                                        </p:cTn>
                                        <p:tgtEl>
                                          <p:spTgt spid="4813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304800"/>
            <a:ext cx="4648200" cy="731838"/>
          </a:xfrm>
        </p:spPr>
        <p:txBody>
          <a:bodyPr/>
          <a:lstStyle/>
          <a:p>
            <a:pPr algn="r" eaLnBrk="1" hangingPunct="1"/>
            <a:r>
              <a:rPr lang="fa-IR" sz="4400" smtClean="0">
                <a:solidFill>
                  <a:srgbClr val="0070C0"/>
                </a:solidFill>
                <a:cs typeface="B Baran" pitchFamily="2" charset="-78"/>
              </a:rPr>
              <a:t>شگفتی های آفرینش</a:t>
            </a:r>
          </a:p>
        </p:txBody>
      </p:sp>
      <p:pic>
        <p:nvPicPr>
          <p:cNvPr id="49154" name="Picture 2" descr="http://aks.roshd.ir/photos/65.21826.medium.aspx"/>
          <p:cNvPicPr>
            <a:picLocks noChangeAspect="1" noChangeArrowheads="1"/>
          </p:cNvPicPr>
          <p:nvPr/>
        </p:nvPicPr>
        <p:blipFill>
          <a:blip r:embed="rId2" cstate="print"/>
          <a:srcRect/>
          <a:stretch>
            <a:fillRect/>
          </a:stretch>
        </p:blipFill>
        <p:spPr bwMode="auto">
          <a:xfrm>
            <a:off x="152400" y="457200"/>
            <a:ext cx="4495800" cy="3003550"/>
          </a:xfrm>
          <a:prstGeom prst="rect">
            <a:avLst/>
          </a:prstGeom>
          <a:noFill/>
          <a:ln w="9525">
            <a:noFill/>
            <a:miter lim="800000"/>
            <a:headEnd/>
            <a:tailEnd/>
          </a:ln>
        </p:spPr>
      </p:pic>
      <p:pic>
        <p:nvPicPr>
          <p:cNvPr id="49156" name="Picture 4" descr="http://aks.roshd.ir/photos/65.21176.medium.aspx"/>
          <p:cNvPicPr>
            <a:picLocks noChangeAspect="1" noChangeArrowheads="1"/>
          </p:cNvPicPr>
          <p:nvPr/>
        </p:nvPicPr>
        <p:blipFill>
          <a:blip r:embed="rId3" cstate="print"/>
          <a:srcRect/>
          <a:stretch>
            <a:fillRect/>
          </a:stretch>
        </p:blipFill>
        <p:spPr bwMode="auto">
          <a:xfrm>
            <a:off x="4572000" y="3352800"/>
            <a:ext cx="4391025" cy="3295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par>
                                <p:cTn id="8" presetID="21" presetClass="entr" presetSubtype="4" fill="hold" nodeType="withEffect">
                                  <p:stCondLst>
                                    <p:cond delay="0"/>
                                  </p:stCondLst>
                                  <p:childTnLst>
                                    <p:set>
                                      <p:cBhvr>
                                        <p:cTn id="9" dur="1" fill="hold">
                                          <p:stCondLst>
                                            <p:cond delay="0"/>
                                          </p:stCondLst>
                                        </p:cTn>
                                        <p:tgtEl>
                                          <p:spTgt spid="49154"/>
                                        </p:tgtEl>
                                        <p:attrNameLst>
                                          <p:attrName>style.visibility</p:attrName>
                                        </p:attrNameLst>
                                      </p:cBhvr>
                                      <p:to>
                                        <p:strVal val="visible"/>
                                      </p:to>
                                    </p:set>
                                    <p:animEffect transition="in" filter="wheel(4)">
                                      <p:cBhvr>
                                        <p:cTn id="10" dur="2000"/>
                                        <p:tgtEl>
                                          <p:spTgt spid="49154"/>
                                        </p:tgtEl>
                                      </p:cBhvr>
                                    </p:animEffect>
                                  </p:childTnLst>
                                </p:cTn>
                              </p:par>
                              <p:par>
                                <p:cTn id="11" presetID="21" presetClass="entr" presetSubtype="4" fill="hold" nodeType="withEffect">
                                  <p:stCondLst>
                                    <p:cond delay="0"/>
                                  </p:stCondLst>
                                  <p:childTnLst>
                                    <p:set>
                                      <p:cBhvr>
                                        <p:cTn id="12" dur="1" fill="hold">
                                          <p:stCondLst>
                                            <p:cond delay="0"/>
                                          </p:stCondLst>
                                        </p:cTn>
                                        <p:tgtEl>
                                          <p:spTgt spid="49156"/>
                                        </p:tgtEl>
                                        <p:attrNameLst>
                                          <p:attrName>style.visibility</p:attrName>
                                        </p:attrNameLst>
                                      </p:cBhvr>
                                      <p:to>
                                        <p:strVal val="visible"/>
                                      </p:to>
                                    </p:set>
                                    <p:animEffect transition="in" filter="wheel(4)">
                                      <p:cBhvr>
                                        <p:cTn id="13" dur="2000"/>
                                        <p:tgtEl>
                                          <p:spTgt spid="49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143000"/>
            <a:ext cx="6477000" cy="2514600"/>
          </a:xfrm>
        </p:spPr>
        <p:txBody>
          <a:bodyPr/>
          <a:lstStyle/>
          <a:p>
            <a:pPr algn="ctr" eaLnBrk="1" hangingPunct="1"/>
            <a:r>
              <a:rPr lang="fa-IR" smtClean="0">
                <a:solidFill>
                  <a:srgbClr val="FF0000"/>
                </a:solidFill>
                <a:cs typeface="B Baran" pitchFamily="2" charset="-78"/>
              </a:rPr>
              <a:t>واحد اندازه گیری انرژی ژول (</a:t>
            </a:r>
            <a:r>
              <a:rPr lang="en-US" smtClean="0">
                <a:solidFill>
                  <a:srgbClr val="FF0000"/>
                </a:solidFill>
                <a:cs typeface="B Baran" pitchFamily="2" charset="-78"/>
              </a:rPr>
              <a:t>J</a:t>
            </a:r>
            <a:r>
              <a:rPr lang="fa-IR" smtClean="0">
                <a:solidFill>
                  <a:srgbClr val="FF0000"/>
                </a:solidFill>
                <a:cs typeface="B Baran" pitchFamily="2" charset="-78"/>
              </a:rPr>
              <a:t>) است اما چون این واحد در مصرف انرژی روزانه بسیار کوچک است از واحد کیلو ژول استفاده می کنند.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72400" cy="2057400"/>
          </a:xfrm>
        </p:spPr>
        <p:txBody>
          <a:bodyPr/>
          <a:lstStyle/>
          <a:p>
            <a:pPr algn="ctr" eaLnBrk="1" hangingPunct="1"/>
            <a:r>
              <a:rPr lang="fa-IR" b="1" smtClean="0">
                <a:solidFill>
                  <a:srgbClr val="0070C0"/>
                </a:solidFill>
                <a:cs typeface="B Badr" pitchFamily="2" charset="-78"/>
              </a:rPr>
              <a:t>شما چه هنگام کلمه ی </a:t>
            </a:r>
            <a:r>
              <a:rPr lang="fa-IR" b="1" smtClean="0">
                <a:solidFill>
                  <a:srgbClr val="FF0000"/>
                </a:solidFill>
                <a:cs typeface="B Badr" pitchFamily="2" charset="-78"/>
              </a:rPr>
              <a:t>انرژی</a:t>
            </a:r>
            <a:r>
              <a:rPr lang="fa-IR" b="1" smtClean="0">
                <a:solidFill>
                  <a:srgbClr val="0070C0"/>
                </a:solidFill>
                <a:cs typeface="B Badr" pitchFamily="2" charset="-78"/>
              </a:rPr>
              <a:t> را به کار می برید؟</a:t>
            </a:r>
            <a:br>
              <a:rPr lang="fa-IR" b="1" smtClean="0">
                <a:solidFill>
                  <a:srgbClr val="0070C0"/>
                </a:solidFill>
                <a:cs typeface="B Badr" pitchFamily="2" charset="-78"/>
              </a:rPr>
            </a:br>
            <a:r>
              <a:rPr lang="fa-IR" b="1" smtClean="0">
                <a:solidFill>
                  <a:srgbClr val="0070C0"/>
                </a:solidFill>
                <a:cs typeface="B Badr" pitchFamily="2" charset="-78"/>
              </a:rPr>
              <a:t>برای انجام چه کارهایی به </a:t>
            </a:r>
            <a:r>
              <a:rPr lang="fa-IR" b="1" smtClean="0">
                <a:solidFill>
                  <a:srgbClr val="FF0000"/>
                </a:solidFill>
                <a:cs typeface="B Badr" pitchFamily="2" charset="-78"/>
              </a:rPr>
              <a:t>انرژی</a:t>
            </a:r>
            <a:r>
              <a:rPr lang="fa-IR" b="1" smtClean="0">
                <a:solidFill>
                  <a:srgbClr val="0070C0"/>
                </a:solidFill>
                <a:cs typeface="B Badr" pitchFamily="2" charset="-78"/>
              </a:rPr>
              <a:t> نیاز دارید؟</a:t>
            </a:r>
            <a:br>
              <a:rPr lang="fa-IR" b="1" smtClean="0">
                <a:solidFill>
                  <a:srgbClr val="0070C0"/>
                </a:solidFill>
                <a:cs typeface="B Badr" pitchFamily="2" charset="-78"/>
              </a:rPr>
            </a:br>
            <a:r>
              <a:rPr lang="fa-IR" b="1" smtClean="0">
                <a:solidFill>
                  <a:srgbClr val="0070C0"/>
                </a:solidFill>
                <a:cs typeface="B Badr" pitchFamily="2" charset="-78"/>
              </a:rPr>
              <a:t>به نظر شما </a:t>
            </a:r>
            <a:r>
              <a:rPr lang="fa-IR" b="1" smtClean="0">
                <a:solidFill>
                  <a:srgbClr val="FF0000"/>
                </a:solidFill>
                <a:cs typeface="B Badr" pitchFamily="2" charset="-78"/>
              </a:rPr>
              <a:t>انرژی</a:t>
            </a:r>
            <a:r>
              <a:rPr lang="fa-IR" b="1" smtClean="0">
                <a:solidFill>
                  <a:srgbClr val="0070C0"/>
                </a:solidFill>
                <a:cs typeface="B Badr" pitchFamily="2" charset="-78"/>
              </a:rPr>
              <a:t> چیست؟</a:t>
            </a:r>
          </a:p>
        </p:txBody>
      </p:sp>
      <p:pic>
        <p:nvPicPr>
          <p:cNvPr id="15362" name="Picture 2" descr="http://aks.roshd.ir/photos/14.4572.thumbnail.aspx"/>
          <p:cNvPicPr>
            <a:picLocks noChangeAspect="1" noChangeArrowheads="1" noCrop="1"/>
          </p:cNvPicPr>
          <p:nvPr/>
        </p:nvPicPr>
        <p:blipFill>
          <a:blip r:embed="rId2" cstate="print"/>
          <a:srcRect/>
          <a:stretch>
            <a:fillRect/>
          </a:stretch>
        </p:blipFill>
        <p:spPr bwMode="auto">
          <a:xfrm>
            <a:off x="8534400" y="228600"/>
            <a:ext cx="428625" cy="714375"/>
          </a:xfrm>
          <a:prstGeom prst="rect">
            <a:avLst/>
          </a:prstGeom>
          <a:noFill/>
          <a:ln w="9525">
            <a:noFill/>
            <a:miter lim="800000"/>
            <a:headEnd/>
            <a:tailEnd/>
          </a:ln>
        </p:spPr>
      </p:pic>
      <p:pic>
        <p:nvPicPr>
          <p:cNvPr id="15366" name="Picture 6" descr="http://aks.roshd.ir/photos/5.379.medium.aspx"/>
          <p:cNvPicPr>
            <a:picLocks noChangeAspect="1" noChangeArrowheads="1" noCrop="1"/>
          </p:cNvPicPr>
          <p:nvPr/>
        </p:nvPicPr>
        <p:blipFill>
          <a:blip r:embed="rId3" cstate="print"/>
          <a:srcRect/>
          <a:stretch>
            <a:fillRect/>
          </a:stretch>
        </p:blipFill>
        <p:spPr bwMode="auto">
          <a:xfrm>
            <a:off x="228600" y="1676400"/>
            <a:ext cx="3333750" cy="2886075"/>
          </a:xfrm>
          <a:prstGeom prst="rect">
            <a:avLst/>
          </a:prstGeom>
          <a:noFill/>
          <a:ln w="9525">
            <a:noFill/>
            <a:miter lim="800000"/>
            <a:headEnd/>
            <a:tailEnd/>
          </a:ln>
        </p:spPr>
      </p:pic>
      <p:pic>
        <p:nvPicPr>
          <p:cNvPr id="15370" name="Picture 10" descr="http://aks.roshd.ir/photos/30.9043.medium.aspx"/>
          <p:cNvPicPr>
            <a:picLocks noChangeAspect="1" noChangeArrowheads="1" noCrop="1"/>
          </p:cNvPicPr>
          <p:nvPr/>
        </p:nvPicPr>
        <p:blipFill>
          <a:blip r:embed="rId4" cstate="print"/>
          <a:srcRect/>
          <a:stretch>
            <a:fillRect/>
          </a:stretch>
        </p:blipFill>
        <p:spPr bwMode="auto">
          <a:xfrm>
            <a:off x="3352800" y="3505200"/>
            <a:ext cx="2362200" cy="2665413"/>
          </a:xfrm>
          <a:prstGeom prst="rect">
            <a:avLst/>
          </a:prstGeom>
          <a:noFill/>
          <a:ln w="9525">
            <a:noFill/>
            <a:miter lim="800000"/>
            <a:headEnd/>
            <a:tailEnd/>
          </a:ln>
        </p:spPr>
      </p:pic>
      <p:pic>
        <p:nvPicPr>
          <p:cNvPr id="15372" name="Picture 12" descr="http://aks.roshd.ir/photos/8.621.medium.aspx"/>
          <p:cNvPicPr>
            <a:picLocks noChangeAspect="1" noChangeArrowheads="1" noCrop="1"/>
          </p:cNvPicPr>
          <p:nvPr/>
        </p:nvPicPr>
        <p:blipFill>
          <a:blip r:embed="rId5" cstate="print"/>
          <a:srcRect/>
          <a:stretch>
            <a:fillRect/>
          </a:stretch>
        </p:blipFill>
        <p:spPr bwMode="auto">
          <a:xfrm>
            <a:off x="7162800" y="3524250"/>
            <a:ext cx="1790700" cy="3333750"/>
          </a:xfrm>
          <a:prstGeom prst="rect">
            <a:avLst/>
          </a:prstGeom>
          <a:noFill/>
          <a:ln w="9525">
            <a:noFill/>
            <a:miter lim="800000"/>
            <a:headEnd/>
            <a:tailEnd/>
          </a:ln>
        </p:spPr>
      </p:pic>
      <p:pic>
        <p:nvPicPr>
          <p:cNvPr id="15374" name="Picture 14" descr="http://aks.roshd.ir/photos/8.631.medium.aspx"/>
          <p:cNvPicPr>
            <a:picLocks noChangeAspect="1" noChangeArrowheads="1" noCrop="1"/>
          </p:cNvPicPr>
          <p:nvPr/>
        </p:nvPicPr>
        <p:blipFill>
          <a:blip r:embed="rId6" cstate="print"/>
          <a:srcRect/>
          <a:stretch>
            <a:fillRect/>
          </a:stretch>
        </p:blipFill>
        <p:spPr bwMode="auto">
          <a:xfrm>
            <a:off x="5638800" y="1752600"/>
            <a:ext cx="1981200" cy="3467100"/>
          </a:xfrm>
          <a:prstGeom prst="rect">
            <a:avLst/>
          </a:prstGeom>
          <a:noFill/>
          <a:ln w="9525">
            <a:noFill/>
            <a:miter lim="800000"/>
            <a:headEnd/>
            <a:tailEnd/>
          </a:ln>
        </p:spPr>
      </p:pic>
      <p:pic>
        <p:nvPicPr>
          <p:cNvPr id="15376" name="Picture 16" descr="http://aks.roshd.ir/photos/8.2103.medium.aspx"/>
          <p:cNvPicPr>
            <a:picLocks noChangeAspect="1" noChangeArrowheads="1" noCrop="1"/>
          </p:cNvPicPr>
          <p:nvPr/>
        </p:nvPicPr>
        <p:blipFill>
          <a:blip r:embed="rId7" cstate="print"/>
          <a:srcRect/>
          <a:stretch>
            <a:fillRect/>
          </a:stretch>
        </p:blipFill>
        <p:spPr bwMode="auto">
          <a:xfrm>
            <a:off x="0" y="4572000"/>
            <a:ext cx="3333750" cy="2095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box(in)">
                                      <p:cBhvr>
                                        <p:cTn id="7" dur="500"/>
                                        <p:tgtEl>
                                          <p:spTgt spid="15362"/>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800" decel="100000"/>
                                        <p:tgtEl>
                                          <p:spTgt spid="2"/>
                                        </p:tgtEl>
                                      </p:cBhvr>
                                    </p:animEffect>
                                    <p:anim calcmode="lin" valueType="num">
                                      <p:cBhvr>
                                        <p:cTn id="13" dur="800" decel="100000" fill="hold"/>
                                        <p:tgtEl>
                                          <p:spTgt spid="2"/>
                                        </p:tgtEl>
                                        <p:attrNameLst>
                                          <p:attrName>style.rotation</p:attrName>
                                        </p:attrNameLst>
                                      </p:cBhvr>
                                      <p:tavLst>
                                        <p:tav tm="0">
                                          <p:val>
                                            <p:fltVal val="-90"/>
                                          </p:val>
                                        </p:tav>
                                        <p:tav tm="100000">
                                          <p:val>
                                            <p:fltVal val="0"/>
                                          </p:val>
                                        </p:tav>
                                      </p:tavLst>
                                    </p:anim>
                                    <p:anim calcmode="lin" valueType="num">
                                      <p:cBhvr>
                                        <p:cTn id="14" dur="800" decel="100000" fill="hold"/>
                                        <p:tgtEl>
                                          <p:spTgt spid="2"/>
                                        </p:tgtEl>
                                        <p:attrNameLst>
                                          <p:attrName>ppt_x</p:attrName>
                                        </p:attrNameLst>
                                      </p:cBhvr>
                                      <p:tavLst>
                                        <p:tav tm="0">
                                          <p:val>
                                            <p:strVal val="#ppt_x+0.4"/>
                                          </p:val>
                                        </p:tav>
                                        <p:tav tm="100000">
                                          <p:val>
                                            <p:strVal val="#ppt_x-0.05"/>
                                          </p:val>
                                        </p:tav>
                                      </p:tavLst>
                                    </p:anim>
                                    <p:anim calcmode="lin" valueType="num">
                                      <p:cBhvr>
                                        <p:cTn id="15" dur="800" decel="100000" fill="hold"/>
                                        <p:tgtEl>
                                          <p:spTgt spid="2"/>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5366"/>
                                        </p:tgtEl>
                                        <p:attrNameLst>
                                          <p:attrName>style.visibility</p:attrName>
                                        </p:attrNameLst>
                                      </p:cBhvr>
                                      <p:to>
                                        <p:strVal val="visible"/>
                                      </p:to>
                                    </p:set>
                                    <p:animEffect transition="in" filter="box(in)">
                                      <p:cBhvr>
                                        <p:cTn id="22" dur="500"/>
                                        <p:tgtEl>
                                          <p:spTgt spid="1536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5374"/>
                                        </p:tgtEl>
                                        <p:attrNameLst>
                                          <p:attrName>style.visibility</p:attrName>
                                        </p:attrNameLst>
                                      </p:cBhvr>
                                      <p:to>
                                        <p:strVal val="visible"/>
                                      </p:to>
                                    </p:set>
                                    <p:animEffect transition="in" filter="blinds(horizontal)">
                                      <p:cBhvr>
                                        <p:cTn id="27" dur="500"/>
                                        <p:tgtEl>
                                          <p:spTgt spid="15374"/>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5370"/>
                                        </p:tgtEl>
                                        <p:attrNameLst>
                                          <p:attrName>style.visibility</p:attrName>
                                        </p:attrNameLst>
                                      </p:cBhvr>
                                      <p:to>
                                        <p:strVal val="visible"/>
                                      </p:to>
                                    </p:set>
                                    <p:anim calcmode="lin" valueType="num">
                                      <p:cBhvr additive="base">
                                        <p:cTn id="32" dur="500" fill="hold"/>
                                        <p:tgtEl>
                                          <p:spTgt spid="15370"/>
                                        </p:tgtEl>
                                        <p:attrNameLst>
                                          <p:attrName>ppt_x</p:attrName>
                                        </p:attrNameLst>
                                      </p:cBhvr>
                                      <p:tavLst>
                                        <p:tav tm="0">
                                          <p:val>
                                            <p:strVal val="#ppt_x"/>
                                          </p:val>
                                        </p:tav>
                                        <p:tav tm="100000">
                                          <p:val>
                                            <p:strVal val="#ppt_x"/>
                                          </p:val>
                                        </p:tav>
                                      </p:tavLst>
                                    </p:anim>
                                    <p:anim calcmode="lin" valueType="num">
                                      <p:cBhvr additive="base">
                                        <p:cTn id="33" dur="500" fill="hold"/>
                                        <p:tgtEl>
                                          <p:spTgt spid="15370"/>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5" presetClass="entr" presetSubtype="0" fill="hold" nodeType="clickEffect">
                                  <p:stCondLst>
                                    <p:cond delay="0"/>
                                  </p:stCondLst>
                                  <p:childTnLst>
                                    <p:set>
                                      <p:cBhvr>
                                        <p:cTn id="37" dur="1" fill="hold">
                                          <p:stCondLst>
                                            <p:cond delay="0"/>
                                          </p:stCondLst>
                                        </p:cTn>
                                        <p:tgtEl>
                                          <p:spTgt spid="15372"/>
                                        </p:tgtEl>
                                        <p:attrNameLst>
                                          <p:attrName>style.visibility</p:attrName>
                                        </p:attrNameLst>
                                      </p:cBhvr>
                                      <p:to>
                                        <p:strVal val="visible"/>
                                      </p:to>
                                    </p:set>
                                    <p:animEffect transition="in" filter="fade">
                                      <p:cBhvr>
                                        <p:cTn id="38" dur="2000"/>
                                        <p:tgtEl>
                                          <p:spTgt spid="15372"/>
                                        </p:tgtEl>
                                      </p:cBhvr>
                                    </p:animEffect>
                                    <p:anim calcmode="lin" valueType="num">
                                      <p:cBhvr>
                                        <p:cTn id="39" dur="2000" fill="hold"/>
                                        <p:tgtEl>
                                          <p:spTgt spid="15372"/>
                                        </p:tgtEl>
                                        <p:attrNameLst>
                                          <p:attrName>style.rotation</p:attrName>
                                        </p:attrNameLst>
                                      </p:cBhvr>
                                      <p:tavLst>
                                        <p:tav tm="0">
                                          <p:val>
                                            <p:fltVal val="720"/>
                                          </p:val>
                                        </p:tav>
                                        <p:tav tm="100000">
                                          <p:val>
                                            <p:fltVal val="0"/>
                                          </p:val>
                                        </p:tav>
                                      </p:tavLst>
                                    </p:anim>
                                    <p:anim calcmode="lin" valueType="num">
                                      <p:cBhvr>
                                        <p:cTn id="40" dur="2000" fill="hold"/>
                                        <p:tgtEl>
                                          <p:spTgt spid="15372"/>
                                        </p:tgtEl>
                                        <p:attrNameLst>
                                          <p:attrName>ppt_h</p:attrName>
                                        </p:attrNameLst>
                                      </p:cBhvr>
                                      <p:tavLst>
                                        <p:tav tm="0">
                                          <p:val>
                                            <p:fltVal val="0"/>
                                          </p:val>
                                        </p:tav>
                                        <p:tav tm="100000">
                                          <p:val>
                                            <p:strVal val="#ppt_h"/>
                                          </p:val>
                                        </p:tav>
                                      </p:tavLst>
                                    </p:anim>
                                    <p:anim calcmode="lin" valueType="num">
                                      <p:cBhvr>
                                        <p:cTn id="41" dur="2000" fill="hold"/>
                                        <p:tgtEl>
                                          <p:spTgt spid="15372"/>
                                        </p:tgtEl>
                                        <p:attrNameLst>
                                          <p:attrName>ppt_w</p:attrName>
                                        </p:attrNameLst>
                                      </p:cBhvr>
                                      <p:tavLst>
                                        <p:tav tm="0">
                                          <p:val>
                                            <p:fltVal val="0"/>
                                          </p:val>
                                        </p:tav>
                                        <p:tav tm="100000">
                                          <p:val>
                                            <p:strVal val="#ppt_w"/>
                                          </p:val>
                                        </p:tav>
                                      </p:tavLst>
                                    </p:anim>
                                  </p:childTnLst>
                                </p:cTn>
                              </p:par>
                            </p:childTnLst>
                          </p:cTn>
                        </p:par>
                      </p:childTnLst>
                    </p:cTn>
                  </p:par>
                  <p:par>
                    <p:cTn id="42" fill="hold">
                      <p:stCondLst>
                        <p:cond delay="indefinite"/>
                      </p:stCondLst>
                      <p:childTnLst>
                        <p:par>
                          <p:cTn id="43" fill="hold">
                            <p:stCondLst>
                              <p:cond delay="0"/>
                            </p:stCondLst>
                            <p:childTnLst>
                              <p:par>
                                <p:cTn id="44" presetID="8" presetClass="entr" presetSubtype="16" fill="hold" nodeType="clickEffect">
                                  <p:stCondLst>
                                    <p:cond delay="0"/>
                                  </p:stCondLst>
                                  <p:childTnLst>
                                    <p:set>
                                      <p:cBhvr>
                                        <p:cTn id="45" dur="1" fill="hold">
                                          <p:stCondLst>
                                            <p:cond delay="0"/>
                                          </p:stCondLst>
                                        </p:cTn>
                                        <p:tgtEl>
                                          <p:spTgt spid="15376"/>
                                        </p:tgtEl>
                                        <p:attrNameLst>
                                          <p:attrName>style.visibility</p:attrName>
                                        </p:attrNameLst>
                                      </p:cBhvr>
                                      <p:to>
                                        <p:strVal val="visible"/>
                                      </p:to>
                                    </p:set>
                                    <p:animEffect transition="in" filter="diamond(in)">
                                      <p:cBhvr>
                                        <p:cTn id="46" dur="2000"/>
                                        <p:tgtEl>
                                          <p:spTgt spid="153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3200" y="274638"/>
            <a:ext cx="2133600" cy="1143000"/>
          </a:xfrm>
        </p:spPr>
        <p:txBody>
          <a:bodyPr/>
          <a:lstStyle/>
          <a:p>
            <a:pPr eaLnBrk="1" hangingPunct="1"/>
            <a:r>
              <a:rPr lang="fa-IR" sz="4400" smtClean="0">
                <a:solidFill>
                  <a:srgbClr val="7030A0"/>
                </a:solidFill>
                <a:cs typeface="B Kaj" pitchFamily="2" charset="-78"/>
              </a:rPr>
              <a:t>آزمایش</a:t>
            </a:r>
          </a:p>
        </p:txBody>
      </p:sp>
      <p:pic>
        <p:nvPicPr>
          <p:cNvPr id="9219" name="Picture 2" descr="http://aks.roshd.ir/photos/25.6927.medium.aspx"/>
          <p:cNvPicPr>
            <a:picLocks noChangeAspect="1" noChangeArrowheads="1" noCrop="1"/>
          </p:cNvPicPr>
          <p:nvPr/>
        </p:nvPicPr>
        <p:blipFill>
          <a:blip r:embed="rId2" cstate="print"/>
          <a:srcRect/>
          <a:stretch>
            <a:fillRect/>
          </a:stretch>
        </p:blipFill>
        <p:spPr bwMode="auto">
          <a:xfrm>
            <a:off x="1143000" y="762000"/>
            <a:ext cx="6781800" cy="57165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762000"/>
          </a:xfrm>
        </p:spPr>
        <p:txBody>
          <a:bodyPr/>
          <a:lstStyle/>
          <a:p>
            <a:pPr algn="r" eaLnBrk="1" hangingPunct="1"/>
            <a:r>
              <a:rPr lang="fa-IR" sz="3200" b="1" smtClean="0">
                <a:cs typeface="B Badr" pitchFamily="2" charset="-78"/>
              </a:rPr>
              <a:t>مشاهده کردید که انرژی به شکل های گوناگون مانند:</a:t>
            </a:r>
          </a:p>
        </p:txBody>
      </p:sp>
      <p:sp>
        <p:nvSpPr>
          <p:cNvPr id="3" name="Content Placeholder 2"/>
          <p:cNvSpPr>
            <a:spLocks noGrp="1"/>
          </p:cNvSpPr>
          <p:nvPr>
            <p:ph sz="quarter" idx="1"/>
          </p:nvPr>
        </p:nvSpPr>
        <p:spPr>
          <a:xfrm>
            <a:off x="5029200" y="2667000"/>
            <a:ext cx="3505200" cy="1447800"/>
          </a:xfrm>
        </p:spPr>
        <p:txBody>
          <a:bodyPr/>
          <a:lstStyle/>
          <a:p>
            <a:pPr eaLnBrk="1" hangingPunct="1"/>
            <a:r>
              <a:rPr lang="fa-IR" sz="6000" smtClean="0">
                <a:latin typeface="Arabic Typesetting" pitchFamily="66" charset="-78"/>
                <a:cs typeface="Arabic Typesetting" pitchFamily="66" charset="-78"/>
              </a:rPr>
              <a:t>انرژی حرکتی</a:t>
            </a:r>
          </a:p>
          <a:p>
            <a:pPr eaLnBrk="1" hangingPunct="1">
              <a:buFont typeface="Wingdings 2" pitchFamily="18" charset="2"/>
              <a:buNone/>
            </a:pPr>
            <a:endParaRPr lang="fa-IR" sz="6000" smtClean="0">
              <a:latin typeface="Arabic Typesetting" pitchFamily="66" charset="-78"/>
              <a:cs typeface="Arabic Typesetting" pitchFamily="66" charset="-78"/>
            </a:endParaRPr>
          </a:p>
        </p:txBody>
      </p:sp>
      <p:pic>
        <p:nvPicPr>
          <p:cNvPr id="17410" name="Picture 2" descr="http://aks.roshd.ir/photos/26.7280.medium.aspx"/>
          <p:cNvPicPr>
            <a:picLocks noChangeAspect="1" noChangeArrowheads="1" noCrop="1"/>
          </p:cNvPicPr>
          <p:nvPr/>
        </p:nvPicPr>
        <p:blipFill>
          <a:blip r:embed="rId2" cstate="print"/>
          <a:srcRect/>
          <a:stretch>
            <a:fillRect/>
          </a:stretch>
        </p:blipFill>
        <p:spPr bwMode="auto">
          <a:xfrm>
            <a:off x="1219200" y="1752600"/>
            <a:ext cx="3124200" cy="40655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8" presetClass="entr" presetSubtype="0" accel="5000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1000" fill="hold"/>
                                        <p:tgtEl>
                                          <p:spTgt spid="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8" dur="1000" fill="hold"/>
                                        <p:tgtEl>
                                          <p:spTgt spid="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20" dur="10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7410"/>
                                        </p:tgtEl>
                                        <p:attrNameLst>
                                          <p:attrName>style.visibility</p:attrName>
                                        </p:attrNameLst>
                                      </p:cBhvr>
                                      <p:to>
                                        <p:strVal val="visible"/>
                                      </p:to>
                                    </p:set>
                                    <p:animEffect transition="in" filter="blinds(horizontal)">
                                      <p:cBhvr>
                                        <p:cTn id="25"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172200" y="1981200"/>
            <a:ext cx="2514600" cy="990600"/>
          </a:xfrm>
        </p:spPr>
        <p:txBody>
          <a:bodyPr/>
          <a:lstStyle/>
          <a:p>
            <a:pPr eaLnBrk="1" hangingPunct="1"/>
            <a:r>
              <a:rPr lang="fa-IR" sz="5400" smtClean="0">
                <a:latin typeface="Arabic Typesetting" pitchFamily="66" charset="-78"/>
                <a:cs typeface="Arabic Typesetting" pitchFamily="66" charset="-78"/>
              </a:rPr>
              <a:t>گرمایی</a:t>
            </a:r>
          </a:p>
        </p:txBody>
      </p:sp>
      <p:pic>
        <p:nvPicPr>
          <p:cNvPr id="11267" name="Picture 2" descr="http://aks.roshd.ir/photos/4.83.medium.aspx"/>
          <p:cNvPicPr>
            <a:picLocks noChangeAspect="1" noChangeArrowheads="1" noCrop="1"/>
          </p:cNvPicPr>
          <p:nvPr/>
        </p:nvPicPr>
        <p:blipFill>
          <a:blip r:embed="rId2" cstate="print"/>
          <a:srcRect/>
          <a:stretch>
            <a:fillRect/>
          </a:stretch>
        </p:blipFill>
        <p:spPr bwMode="auto">
          <a:xfrm>
            <a:off x="0" y="990600"/>
            <a:ext cx="5145088" cy="42005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90600" y="2438400"/>
            <a:ext cx="7772400" cy="2286000"/>
          </a:xfrm>
        </p:spPr>
        <p:txBody>
          <a:bodyPr/>
          <a:lstStyle/>
          <a:p>
            <a:pPr eaLnBrk="1" hangingPunct="1"/>
            <a:r>
              <a:rPr lang="fa-IR" sz="6000" smtClean="0">
                <a:latin typeface="Arabic Typesetting" pitchFamily="66" charset="-78"/>
                <a:cs typeface="Arabic Typesetting" pitchFamily="66" charset="-78"/>
              </a:rPr>
              <a:t>نورانی</a:t>
            </a:r>
          </a:p>
        </p:txBody>
      </p:sp>
      <p:pic>
        <p:nvPicPr>
          <p:cNvPr id="12291" name="Picture 2" descr="http://aks.roshd.ir/photos/29.8934.medium.aspx"/>
          <p:cNvPicPr>
            <a:picLocks noChangeAspect="1" noChangeArrowheads="1" noCrop="1"/>
          </p:cNvPicPr>
          <p:nvPr/>
        </p:nvPicPr>
        <p:blipFill>
          <a:blip r:embed="rId2" cstate="print"/>
          <a:srcRect/>
          <a:stretch>
            <a:fillRect/>
          </a:stretch>
        </p:blipFill>
        <p:spPr bwMode="auto">
          <a:xfrm>
            <a:off x="1066800" y="2019300"/>
            <a:ext cx="3429000" cy="3429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324600" y="2286000"/>
            <a:ext cx="2362200" cy="1600200"/>
          </a:xfrm>
        </p:spPr>
        <p:txBody>
          <a:bodyPr/>
          <a:lstStyle/>
          <a:p>
            <a:pPr eaLnBrk="1" hangingPunct="1"/>
            <a:r>
              <a:rPr lang="fa-IR" sz="6600" smtClean="0">
                <a:latin typeface="Arabic Typesetting" pitchFamily="66" charset="-78"/>
                <a:cs typeface="Arabic Typesetting" pitchFamily="66" charset="-78"/>
              </a:rPr>
              <a:t>صوتی</a:t>
            </a:r>
          </a:p>
        </p:txBody>
      </p:sp>
      <p:pic>
        <p:nvPicPr>
          <p:cNvPr id="13315" name="Picture 2" descr="http://aks.roshd.ir/photos/32.9213.medium.aspx"/>
          <p:cNvPicPr>
            <a:picLocks noChangeAspect="1" noChangeArrowheads="1" noCrop="1"/>
          </p:cNvPicPr>
          <p:nvPr/>
        </p:nvPicPr>
        <p:blipFill>
          <a:blip r:embed="rId2" cstate="print"/>
          <a:srcRect/>
          <a:stretch>
            <a:fillRect/>
          </a:stretch>
        </p:blipFill>
        <p:spPr bwMode="auto">
          <a:xfrm>
            <a:off x="838200" y="838200"/>
            <a:ext cx="3581400" cy="4914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4)">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r>
              <a:rPr lang="fa-IR" sz="4400" smtClean="0">
                <a:solidFill>
                  <a:srgbClr val="FF0000"/>
                </a:solidFill>
                <a:cs typeface="B Bardiya" pitchFamily="2" charset="-78"/>
              </a:rPr>
              <a:t>انرژی از شکلی به شکل دیگر تغییر می کند</a:t>
            </a:r>
          </a:p>
        </p:txBody>
      </p:sp>
      <p:sp>
        <p:nvSpPr>
          <p:cNvPr id="4" name="Rectangle 3"/>
          <p:cNvSpPr>
            <a:spLocks noChangeArrowheads="1"/>
          </p:cNvSpPr>
          <p:nvPr/>
        </p:nvSpPr>
        <p:spPr bwMode="auto">
          <a:xfrm>
            <a:off x="228600" y="2514600"/>
            <a:ext cx="8610600" cy="1570038"/>
          </a:xfrm>
          <a:prstGeom prst="rect">
            <a:avLst/>
          </a:prstGeom>
          <a:noFill/>
          <a:ln w="9525">
            <a:noFill/>
            <a:miter lim="800000"/>
            <a:headEnd/>
            <a:tailEnd/>
          </a:ln>
        </p:spPr>
        <p:txBody>
          <a:bodyPr>
            <a:spAutoFit/>
          </a:bodyPr>
          <a:lstStyle/>
          <a:p>
            <a:r>
              <a:rPr lang="fa-IR" sz="3200" b="1">
                <a:solidFill>
                  <a:srgbClr val="FFC000"/>
                </a:solidFill>
                <a:latin typeface="Perpetua"/>
                <a:cs typeface="B Bardiya" pitchFamily="2" charset="-78"/>
              </a:rPr>
              <a:t>شما چه شکل هایی از انرژی را می شناسید؟</a:t>
            </a:r>
          </a:p>
          <a:p>
            <a:endParaRPr lang="fa-IR" sz="3200" b="1">
              <a:solidFill>
                <a:srgbClr val="FFC000"/>
              </a:solidFill>
              <a:latin typeface="Perpetua"/>
              <a:cs typeface="B Bardiya" pitchFamily="2" charset="-78"/>
            </a:endParaRPr>
          </a:p>
          <a:p>
            <a:r>
              <a:rPr lang="fa-IR" sz="3200" b="1">
                <a:solidFill>
                  <a:srgbClr val="FFC000"/>
                </a:solidFill>
                <a:latin typeface="Perpetua"/>
                <a:cs typeface="B Bardiya" pitchFamily="2" charset="-78"/>
              </a:rPr>
              <a:t>در زندگی روزمره از کدام شکل های انرژی بیشتر استفاده می کنید؟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9" presetClass="entr" presetSubtype="1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0" fill="hold"/>
                                        <p:tgtEl>
                                          <p:spTgt spid="4"/>
                                        </p:tgtEl>
                                        <p:attrNameLst>
                                          <p:attrName>ppt_w</p:attrName>
                                        </p:attrNameLst>
                                      </p:cBhvr>
                                      <p:tavLst>
                                        <p:tav tm="0" fmla="#ppt_w*sin(2.5*pi*$)">
                                          <p:val>
                                            <p:fltVal val="0"/>
                                          </p:val>
                                        </p:tav>
                                        <p:tav tm="100000">
                                          <p:val>
                                            <p:fltVal val="1"/>
                                          </p:val>
                                        </p:tav>
                                      </p:tavLst>
                                    </p:anim>
                                    <p:anim calcmode="lin" valueType="num">
                                      <p:cBhvr>
                                        <p:cTn id="17"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سفر انرژی</Template>
  <TotalTime>0</TotalTime>
  <Words>432</Words>
  <Application>Microsoft Office PowerPoint</Application>
  <PresentationFormat>On-screen Show (4:3)</PresentationFormat>
  <Paragraphs>46</Paragraphs>
  <Slides>22</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22</vt:i4>
      </vt:variant>
    </vt:vector>
  </HeadingPairs>
  <TitlesOfParts>
    <vt:vector size="35" baseType="lpstr">
      <vt:lpstr>Arabic Typesetting</vt:lpstr>
      <vt:lpstr>Arial</vt:lpstr>
      <vt:lpstr>B Badr</vt:lpstr>
      <vt:lpstr>B Baran</vt:lpstr>
      <vt:lpstr>B Bardiya</vt:lpstr>
      <vt:lpstr>B Kaj</vt:lpstr>
      <vt:lpstr>B Majid Shadow</vt:lpstr>
      <vt:lpstr>Franklin Gothic Book</vt:lpstr>
      <vt:lpstr>Perpetua</vt:lpstr>
      <vt:lpstr>Tahoma</vt:lpstr>
      <vt:lpstr>Times New Roman</vt:lpstr>
      <vt:lpstr>Wingdings 2</vt:lpstr>
      <vt:lpstr>Equity</vt:lpstr>
      <vt:lpstr>سفر انرژی</vt:lpstr>
      <vt:lpstr>در زندگی روزمره واژه ی انرژی در جاهای مختلفی به کار می رود</vt:lpstr>
      <vt:lpstr>شما چه هنگام کلمه ی انرژی را به کار می برید؟ برای انجام چه کارهایی به انرژی نیاز دارید؟ به نظر شما انرژی چیست؟</vt:lpstr>
      <vt:lpstr>آزمایش</vt:lpstr>
      <vt:lpstr>مشاهده کردید که انرژی به شکل های گوناگون مانند:</vt:lpstr>
      <vt:lpstr>PowerPoint Presentation</vt:lpstr>
      <vt:lpstr>PowerPoint Presentation</vt:lpstr>
      <vt:lpstr>PowerPoint Presentation</vt:lpstr>
      <vt:lpstr>انرژی از شکلی به شکل دیگر تغییر می کند</vt:lpstr>
      <vt:lpstr>انرژی در چه موادی ذخیره می شود؟</vt:lpstr>
      <vt:lpstr>PowerPoint Presentation</vt:lpstr>
      <vt:lpstr>زندگی همه ی موجودات به انرژی شیمیایی ذخیره شده در غذا ها بستگی دارد.</vt:lpstr>
      <vt:lpstr>انرژی  لازم برای گرم کردن خانه ها و به حرکت در آوردن  ماشین ها از طریق سوخت تامین می شود. </vt:lpstr>
      <vt:lpstr>دانشمندان معتقدند بخش عمده ای از انرژی که ما مصرف می کنیم از نور خورشید است.</vt:lpstr>
      <vt:lpstr>آیا وسیله ای می شناسید که با باتری کار کند؟ آیا باتری هم انرژی را ذخیره می کند؟ وقتی چراغ قوه یا اسباب بازی متحرک را به کار می اندازید انرژی چگونه تغییر می کند؟</vt:lpstr>
      <vt:lpstr>PowerPoint Presentation</vt:lpstr>
      <vt:lpstr>هنگامی که یک  اسباب بازی را کوک می کنیم  چه انرژی هایی به هم تبدیل می شوند؟</vt:lpstr>
      <vt:lpstr>1- انرِژی ماهیچه ای(شیمیایی) به انرژی ذخیره ای 2- انرژی ذخیره ای به انرژی حرکتی</vt:lpstr>
      <vt:lpstr>انرژی مدام در حال تغییر است</vt:lpstr>
      <vt:lpstr>سفر انرژی را بیان کنید در : 1- ورزشکاری که تیر و کمان را می کشد و سپس رها می کند. 2- کوه نوردی که از کوه بالا می رود و سپس با چتر نجات پایین می آید. 3- آبی که پشت سد جمع شده سپس توربین برق آبی را می چرخاند و انرژی الکتریکی تولید می کند. </vt:lpstr>
      <vt:lpstr>شگفتی های آفرینش</vt:lpstr>
      <vt:lpstr>واحد اندازه گیری انرژی ژول (J) است اما چون این واحد در مصرف انرژی روزانه بسیار کوچک است از واحد کیلو ژول استفاده می کنند. </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سفر انرژی</dc:title>
  <dc:creator>omid arzi</dc:creator>
  <cp:lastModifiedBy>omid arzi</cp:lastModifiedBy>
  <cp:revision>1</cp:revision>
  <dcterms:created xsi:type="dcterms:W3CDTF">2022-02-04T08:22:40Z</dcterms:created>
  <dcterms:modified xsi:type="dcterms:W3CDTF">2022-02-04T08:23:24Z</dcterms:modified>
</cp:coreProperties>
</file>