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78" r:id="rId7"/>
    <p:sldId id="279" r:id="rId8"/>
    <p:sldId id="280" r:id="rId9"/>
    <p:sldId id="261" r:id="rId10"/>
    <p:sldId id="262" r:id="rId11"/>
    <p:sldId id="264" r:id="rId12"/>
    <p:sldId id="265" r:id="rId13"/>
    <p:sldId id="266"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fa-IR" altLang="en-US" smtClean="0"/>
          </a:p>
        </p:txBody>
      </p:sp>
      <p:sp>
        <p:nvSpPr>
          <p:cNvPr id="4099" name="Content Placeholder 2"/>
          <p:cNvSpPr>
            <a:spLocks noGrp="1"/>
          </p:cNvSpPr>
          <p:nvPr>
            <p:ph idx="1"/>
          </p:nvPr>
        </p:nvSpPr>
        <p:spPr/>
        <p:txBody>
          <a:bodyPr/>
          <a:lstStyle/>
          <a:p>
            <a:pPr eaLnBrk="1" hangingPunct="1"/>
            <a:endParaRPr lang="fa-IR" altLang="en-US" smtClean="0"/>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55280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ys\Desktop\a-home-in-a-prairie-town-www.disamag.com-2.jpg"/>
          <p:cNvPicPr>
            <a:picLocks noChangeAspect="1" noChangeArrowheads="1"/>
          </p:cNvPicPr>
          <p:nvPr/>
        </p:nvPicPr>
        <p:blipFill rotWithShape="1">
          <a:blip r:embed="rId2">
            <a:extLst>
              <a:ext uri="{28A0092B-C50C-407E-A947-70E740481C1C}">
                <a14:useLocalDpi xmlns:a14="http://schemas.microsoft.com/office/drawing/2010/main" val="0"/>
              </a:ext>
            </a:extLst>
          </a:blip>
          <a:srcRect b="15224"/>
          <a:stretch/>
        </p:blipFill>
        <p:spPr bwMode="auto">
          <a:xfrm>
            <a:off x="-31845" y="0"/>
            <a:ext cx="9153099"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a:solidFill>
                  <a:schemeClr val="bg1"/>
                </a:solidFill>
                <a:cs typeface="B Nazanin" pitchFamily="2" charset="-78"/>
              </a:rPr>
              <a:t>معرفی خانه‌ای در شهر </a:t>
            </a:r>
            <a:r>
              <a:rPr lang="fa-IR" dirty="0" smtClean="0">
                <a:solidFill>
                  <a:schemeClr val="bg1"/>
                </a:solidFill>
                <a:cs typeface="B Nazanin" pitchFamily="2" charset="-78"/>
              </a:rPr>
              <a:t>پرایری</a:t>
            </a:r>
            <a:endParaRPr lang="en-US" altLang="en-US" dirty="0">
              <a:solidFill>
                <a:schemeClr val="bg1"/>
              </a:solidFill>
              <a:cs typeface="B Nazanin" pitchFamily="2" charset="-78"/>
            </a:endParaRPr>
          </a:p>
        </p:txBody>
      </p:sp>
      <p:sp>
        <p:nvSpPr>
          <p:cNvPr id="12291" name="Rectangle 3"/>
          <p:cNvSpPr>
            <a:spLocks noGrp="1" noChangeArrowheads="1"/>
          </p:cNvSpPr>
          <p:nvPr>
            <p:ph type="body" idx="1"/>
          </p:nvPr>
        </p:nvSpPr>
        <p:spPr/>
        <p:txBody>
          <a:bodyPr/>
          <a:lstStyle/>
          <a:p>
            <a:pPr marL="0" indent="0" algn="r">
              <a:buNone/>
            </a:pPr>
            <a:r>
              <a:rPr lang="fa-IR" sz="2400" dirty="0">
                <a:cs typeface="B Nazanin" pitchFamily="2" charset="-78"/>
              </a:rPr>
              <a:t>در سال ۱۹۰۱ میلادی مجله “ژورنال خانه بانوان”، مقاله‌ای را تحت عنوان “یک خانه در شهر پریری” به رشته تحریر در آورد. در این راستا، فرانک لوید رایت نه تنها طراحی‌های خود را ارسال نمود، بلکه متنی را به این مجله ارسال کرد که ایده‌های اولیه‌اش در مورد مدل مفهومی “خانه پرایری” را نشان می‌داد</a:t>
            </a:r>
            <a:endParaRPr lang="en-US" altLang="en-US" sz="2400" dirty="0">
              <a:solidFill>
                <a:schemeClr val="tx1"/>
              </a:solidFill>
              <a:cs typeface="B Nazanin"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ys\Desktop\a-home-in-a-prairie-town-www.disamag.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r="1351" b="12836"/>
          <a:stretch/>
        </p:blipFill>
        <p:spPr bwMode="auto">
          <a:xfrm>
            <a:off x="0" y="0"/>
            <a:ext cx="9143999"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1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مفهوم</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ظاهر خانه پرایری، نشان دهنده نفوذ چشم‌گیر گیاهان و درختان است که به نحو قاطعانه‌ای با چشم انداز خانه تلفیق شده‌اند.تراس‌های کوچک و گسترده و سقف شیب‌دار، ویژگی‌های منحصر بفرد سازه و سکون و آرامش بی‌نظیر آن را در کنار رابطه صمیمانه‌اش با محیط اطراف به تصویر می‌کشند.  طرح‌ها، بخش‌ها و چشم انداز خانه پریری، امکان استفاده از آن را به عنوان بخشی از چهار بلوک (که در آن هر یک از چهار خانه در دور مرکز سازه واقع شده‌اند) نشان می‌دهد، به طوری که هر یک از آن‌ها، یکی از زوایا را اشغال می‌کنند و لذا حریم خصوصی خود را نسبت به دیگری دارند.</a:t>
            </a:r>
            <a:endParaRPr lang="en-US" sz="2400" dirty="0">
              <a:cs typeface="B Nazanin" pitchFamily="2" charset="-78"/>
            </a:endParaRPr>
          </a:p>
        </p:txBody>
      </p:sp>
    </p:spTree>
    <p:extLst>
      <p:ext uri="{BB962C8B-B14F-4D97-AF65-F5344CB8AC3E}">
        <p14:creationId xmlns:p14="http://schemas.microsoft.com/office/powerpoint/2010/main" val="58013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Sys\Desktop\a-home-in-a-prairie-town-www.disamag.com-3.jpg"/>
          <p:cNvPicPr>
            <a:picLocks noChangeAspect="1" noChangeArrowheads="1"/>
          </p:cNvPicPr>
          <p:nvPr/>
        </p:nvPicPr>
        <p:blipFill rotWithShape="1">
          <a:blip r:embed="rId2">
            <a:extLst>
              <a:ext uri="{28A0092B-C50C-407E-A947-70E740481C1C}">
                <a14:useLocalDpi xmlns:a14="http://schemas.microsoft.com/office/drawing/2010/main" val="0"/>
              </a:ext>
            </a:extLst>
          </a:blip>
          <a:srcRect b="12438"/>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0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بیوگرافی و آثار معماری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b="16800"/>
          <a:stretch>
            <a:fillRect/>
          </a:stretch>
        </p:blipFill>
        <p:spPr bwMode="auto">
          <a:xfrm>
            <a:off x="12700" y="685800"/>
            <a:ext cx="9131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16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r" rtl="1" eaLnBrk="1" hangingPunct="1"/>
            <a:r>
              <a:rPr lang="fa-IR" altLang="en-US" smtClean="0"/>
              <a:t>زندگینامه فرانک لوید رایت</a:t>
            </a:r>
            <a:endParaRPr lang="en-US" altLang="en-US" b="1" smtClean="0"/>
          </a:p>
        </p:txBody>
      </p:sp>
      <p:sp>
        <p:nvSpPr>
          <p:cNvPr id="6147" name="Content Placeholder 2"/>
          <p:cNvSpPr>
            <a:spLocks noGrp="1"/>
          </p:cNvSpPr>
          <p:nvPr>
            <p:ph idx="1"/>
          </p:nvPr>
        </p:nvSpPr>
        <p:spPr>
          <a:xfrm>
            <a:off x="1295400" y="2209800"/>
            <a:ext cx="7391400" cy="3916363"/>
          </a:xfrm>
        </p:spPr>
        <p:txBody>
          <a:bodyPr/>
          <a:lstStyle/>
          <a:p>
            <a:pPr marL="0" indent="0" algn="r" rtl="1" eaLnBrk="1" hangingPunct="1">
              <a:buFontTx/>
              <a:buNone/>
            </a:pPr>
            <a:r>
              <a:rPr lang="fa-IR" altLang="en-US" sz="3000" smtClean="0"/>
              <a:t>فرانک لوید رایت به تاریخ ۸ ژوئن ۱۸۶۷ در ریچلند ایالت ویسکانسن ایالات متحده چشم به جهان گشود. وی تحصیلات پایه خود را در همان زادگاه خود گذراند. او سپس موفق شد با شرکت در آزمون دانشگاه فنی ویسکانسن، به آن راه یابد و تحصیلات خود را در زمینه راه و ساختمان دنبال کند. ورود او به دانشگاه کافی بود تا استعداد نهان وی در زمینه معماری شکفته شود و استادان خود را به شگفتی وا دارد.</a:t>
            </a:r>
            <a:endParaRPr lang="en-US" altLang="en-US" sz="3000" smtClean="0"/>
          </a:p>
        </p:txBody>
      </p:sp>
    </p:spTree>
    <p:extLst>
      <p:ext uri="{BB962C8B-B14F-4D97-AF65-F5344CB8AC3E}">
        <p14:creationId xmlns:p14="http://schemas.microsoft.com/office/powerpoint/2010/main" val="38559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r="14352" b="235"/>
          <a:stretch>
            <a:fillRect/>
          </a:stretch>
        </p:blipFill>
        <p:spPr bwMode="auto">
          <a:xfrm>
            <a:off x="0" y="6096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70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295400" y="2590800"/>
            <a:ext cx="7391400" cy="3535363"/>
          </a:xfrm>
        </p:spPr>
        <p:txBody>
          <a:bodyPr/>
          <a:lstStyle/>
          <a:p>
            <a:pPr marL="0" indent="0" algn="r" rtl="1" eaLnBrk="1" hangingPunct="1">
              <a:buFontTx/>
              <a:buNone/>
            </a:pPr>
            <a:r>
              <a:rPr lang="fa-IR" altLang="en-US" sz="3000" smtClean="0"/>
              <a:t>فرانک لوید رایت پس از فارغ‌التحصیلی از دانشگاه فنی ویسکانسن، به استخدام دفتر فنی “آدلر و سالیوان” در آمد که می‌توان آن را یکی از مهم‌ترین اتفاقات زندگی وی بر شمرد؛ چراکه وی به سبب آشنایی با “لوئیس سالیوان” که یکی از معماران شاخص سبک شیکاگو به شمار می‌رود و آموزه‌های گرانقدر وی، دچار انقلابی درونی شد که تاثیرش در آثار وی هویداست. </a:t>
            </a:r>
            <a:endParaRPr lang="en-US" altLang="en-US" sz="3000" smtClean="0"/>
          </a:p>
        </p:txBody>
      </p:sp>
    </p:spTree>
    <p:extLst>
      <p:ext uri="{BB962C8B-B14F-4D97-AF65-F5344CB8AC3E}">
        <p14:creationId xmlns:p14="http://schemas.microsoft.com/office/powerpoint/2010/main" val="229613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t="2" r="15294" b="-3529"/>
          <a:stretch>
            <a:fillRect/>
          </a:stretch>
        </p:blipFill>
        <p:spPr bwMode="auto">
          <a:xfrm>
            <a:off x="0" y="914400"/>
            <a:ext cx="9121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29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marL="0" indent="0" algn="r" rtl="1" eaLnBrk="1" hangingPunct="1">
              <a:buFontTx/>
              <a:buNone/>
            </a:pPr>
            <a:r>
              <a:rPr lang="fa-IR" altLang="en-US" sz="3000" smtClean="0"/>
              <a:t>فرانک لوید رایت در سال ۱۸۹۱ میلادی و پس از کسب تجربیات فراوان در نزد لوئیس سالیوان، دفتر فنی خود را به صورت مخفیانه دایر کرد. این پنهان کاری او تنها ۲ سال به طول انجامید و در نهایت منجر به اخراج وی از دفتر آدلر و سالیوان گردید. راست خود این بحران در زندگی شغلی‌اش را نقطه عطفی در زندگی خویش می‌داند که سبب پیشرفت روز افزون وی گردد؛ چراکه این امر سبب شد که او طراحی را به صورت مستقل شروع کند و به کسب شهرت با نام خود بپردازد.</a:t>
            </a:r>
            <a:endParaRPr lang="en-US" altLang="en-US" sz="3000" smtClean="0"/>
          </a:p>
        </p:txBody>
      </p:sp>
    </p:spTree>
    <p:extLst>
      <p:ext uri="{BB962C8B-B14F-4D97-AF65-F5344CB8AC3E}">
        <p14:creationId xmlns:p14="http://schemas.microsoft.com/office/powerpoint/2010/main" val="37873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r="-1646" b="15294"/>
          <a:stretch>
            <a:fillRect/>
          </a:stretch>
        </p:blipFill>
        <p:spPr bwMode="auto">
          <a:xfrm>
            <a:off x="0" y="685800"/>
            <a:ext cx="9296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98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066800"/>
            <a:ext cx="6858000" cy="1219200"/>
          </a:xfrm>
        </p:spPr>
        <p:txBody>
          <a:bodyPr/>
          <a:lstStyle/>
          <a:p>
            <a:pPr algn="ctr"/>
            <a:r>
              <a:rPr lang="fa-IR" sz="3600" b="0" dirty="0">
                <a:cs typeface="B Nazanin" pitchFamily="2" charset="-78"/>
              </a:rPr>
              <a:t>تحلیل خانه‌ای در شهر پرایری اثر فرانک لوید </a:t>
            </a:r>
            <a:r>
              <a:rPr lang="fa-IR" sz="3600" b="0" dirty="0" smtClean="0">
                <a:cs typeface="B Nazanin" pitchFamily="2" charset="-78"/>
              </a:rPr>
              <a:t>رایت</a:t>
            </a:r>
            <a:endParaRPr lang="fa-IR" sz="3600" b="0" dirty="0">
              <a:cs typeface="B Nazanin" pitchFamily="2" charset="-78"/>
            </a:endParaRPr>
          </a:p>
        </p:txBody>
      </p:sp>
    </p:spTree>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22</TotalTime>
  <Words>307</Words>
  <Application>Microsoft Office PowerPoint</Application>
  <PresentationFormat>On-screen Show (4:3)</PresentationFormat>
  <Paragraphs>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B Nazanin</vt:lpstr>
      <vt:lpstr>Times New Roman</vt:lpstr>
      <vt:lpstr>structural_vision</vt:lpstr>
      <vt:lpstr>PowerPoint Presentation</vt:lpstr>
      <vt:lpstr>PowerPoint Presentation</vt:lpstr>
      <vt:lpstr>زندگینامه فرانک لوید رایت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معرفی خانه‌ای در شهر پرایری</vt:lpstr>
      <vt:lpstr>PowerPoint Presentation</vt:lpstr>
      <vt:lpstr>مفهوم</vt:lpstr>
      <vt:lpstr>PowerPoint Presentation</vt:lpstr>
    </vt:vector>
  </TitlesOfParts>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omid arzi</cp:lastModifiedBy>
  <cp:revision>5</cp:revision>
  <dcterms:created xsi:type="dcterms:W3CDTF">2017-10-30T19:44:53Z</dcterms:created>
  <dcterms:modified xsi:type="dcterms:W3CDTF">2022-01-26T21:06:24Z</dcterms:modified>
  <cp:category>www.disamg.com</cp:category>
  <cp:contentStatus>www.disamg.com</cp:contentStatus>
</cp:coreProperties>
</file>