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65" autoAdjust="0"/>
    <p:restoredTop sz="94660"/>
  </p:normalViewPr>
  <p:slideViewPr>
    <p:cSldViewPr snapToGrid="0">
      <p:cViewPr>
        <p:scale>
          <a:sx n="81" d="100"/>
          <a:sy n="81" d="100"/>
        </p:scale>
        <p:origin x="-71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هشتم </a:t>
            </a:r>
          </a:p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نام ها و یاد ها 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7036" t="15670" r="35361" b="54089"/>
          <a:stretch>
            <a:fillRect/>
          </a:stretch>
        </p:blipFill>
        <p:spPr bwMode="auto">
          <a:xfrm>
            <a:off x="886121" y="1574276"/>
            <a:ext cx="8041064" cy="495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7114" t="45773" r="35361" b="27698"/>
          <a:stretch>
            <a:fillRect/>
          </a:stretch>
        </p:blipFill>
        <p:spPr bwMode="auto">
          <a:xfrm>
            <a:off x="1630836" y="2224726"/>
            <a:ext cx="7737794" cy="41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7191" t="71753" r="35516" b="6804"/>
          <a:stretch>
            <a:fillRect/>
          </a:stretch>
        </p:blipFill>
        <p:spPr bwMode="auto">
          <a:xfrm>
            <a:off x="1781667" y="2516957"/>
            <a:ext cx="8169839" cy="36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577" t="14021" r="32964" b="73196"/>
          <a:stretch>
            <a:fillRect/>
          </a:stretch>
        </p:blipFill>
        <p:spPr bwMode="auto">
          <a:xfrm>
            <a:off x="8474697" y="2856322"/>
            <a:ext cx="3392939" cy="16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495" t="17183" r="47500" b="73058"/>
          <a:stretch>
            <a:fillRect/>
          </a:stretch>
        </p:blipFill>
        <p:spPr bwMode="auto">
          <a:xfrm>
            <a:off x="688158" y="1414022"/>
            <a:ext cx="3667027" cy="12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63" t="27079" r="35438" b="56564"/>
          <a:stretch>
            <a:fillRect/>
          </a:stretch>
        </p:blipFill>
        <p:spPr bwMode="auto">
          <a:xfrm>
            <a:off x="490193" y="2714918"/>
            <a:ext cx="6726459" cy="21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6495" t="43574" r="35593" b="35670"/>
          <a:stretch>
            <a:fillRect/>
          </a:stretch>
        </p:blipFill>
        <p:spPr bwMode="auto">
          <a:xfrm>
            <a:off x="1649689" y="2121032"/>
            <a:ext cx="8766865" cy="36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6418" t="64880" r="35670" b="9279"/>
          <a:stretch>
            <a:fillRect/>
          </a:stretch>
        </p:blipFill>
        <p:spPr bwMode="auto">
          <a:xfrm>
            <a:off x="2102178" y="2045617"/>
            <a:ext cx="7294890" cy="37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9665" t="12921" r="34046" b="67697"/>
          <a:stretch>
            <a:fillRect/>
          </a:stretch>
        </p:blipFill>
        <p:spPr bwMode="auto">
          <a:xfrm>
            <a:off x="4134159" y="2413262"/>
            <a:ext cx="7705907" cy="31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7191" t="31340" r="34510" b="27010"/>
          <a:stretch>
            <a:fillRect/>
          </a:stretch>
        </p:blipFill>
        <p:spPr bwMode="auto">
          <a:xfrm>
            <a:off x="1574276" y="1197202"/>
            <a:ext cx="6551629" cy="54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7887" t="17732" r="34433" b="47216"/>
          <a:stretch>
            <a:fillRect/>
          </a:stretch>
        </p:blipFill>
        <p:spPr bwMode="auto">
          <a:xfrm>
            <a:off x="1593463" y="546755"/>
            <a:ext cx="7305441" cy="520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6495" t="53059" r="34820" b="12577"/>
          <a:stretch>
            <a:fillRect/>
          </a:stretch>
        </p:blipFill>
        <p:spPr bwMode="auto">
          <a:xfrm>
            <a:off x="1480008" y="1640264"/>
            <a:ext cx="7126663" cy="480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196" t="24742" r="42706" b="13265"/>
          <a:stretch>
            <a:fillRect/>
          </a:stretch>
        </p:blipFill>
        <p:spPr bwMode="auto">
          <a:xfrm>
            <a:off x="2516956" y="414780"/>
            <a:ext cx="4939646" cy="63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1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510" t="20069" r="32964" b="63299"/>
          <a:stretch>
            <a:fillRect/>
          </a:stretch>
        </p:blipFill>
        <p:spPr bwMode="auto">
          <a:xfrm>
            <a:off x="8276734" y="3318234"/>
            <a:ext cx="3318235" cy="24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7190" t="23991" r="46630" b="58763"/>
          <a:stretch>
            <a:fillRect/>
          </a:stretch>
        </p:blipFill>
        <p:spPr bwMode="auto">
          <a:xfrm>
            <a:off x="1300899" y="1753386"/>
            <a:ext cx="5147035" cy="30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268" t="41406" r="37629" b="33058"/>
          <a:stretch>
            <a:fillRect/>
          </a:stretch>
        </p:blipFill>
        <p:spPr bwMode="auto">
          <a:xfrm>
            <a:off x="3299382" y="2271860"/>
            <a:ext cx="7466028" cy="427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6160" t="67216" r="37758" b="14777"/>
          <a:stretch>
            <a:fillRect/>
          </a:stretch>
        </p:blipFill>
        <p:spPr bwMode="auto">
          <a:xfrm>
            <a:off x="3054284" y="2224724"/>
            <a:ext cx="5972129" cy="37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036" t="18282" r="35979" b="54914"/>
          <a:stretch>
            <a:fillRect/>
          </a:stretch>
        </p:blipFill>
        <p:spPr bwMode="auto">
          <a:xfrm>
            <a:off x="942678" y="1055802"/>
            <a:ext cx="7204157" cy="40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4433" t="44674" r="35670" b="50790"/>
          <a:stretch>
            <a:fillRect/>
          </a:stretch>
        </p:blipFill>
        <p:spPr bwMode="auto">
          <a:xfrm>
            <a:off x="4713402" y="5099902"/>
            <a:ext cx="3261675" cy="84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4175" t="46598" r="51443" b="41306"/>
          <a:stretch>
            <a:fillRect/>
          </a:stretch>
        </p:blipFill>
        <p:spPr bwMode="auto">
          <a:xfrm>
            <a:off x="556181" y="612742"/>
            <a:ext cx="3016578" cy="142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9021" t="54296" r="36829" b="40344"/>
          <a:stretch>
            <a:fillRect/>
          </a:stretch>
        </p:blipFill>
        <p:spPr bwMode="auto">
          <a:xfrm>
            <a:off x="4308050" y="1008668"/>
            <a:ext cx="3892545" cy="8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959" t="60481" r="35670" b="12302"/>
          <a:stretch>
            <a:fillRect/>
          </a:stretch>
        </p:blipFill>
        <p:spPr bwMode="auto">
          <a:xfrm>
            <a:off x="1112363" y="2507531"/>
            <a:ext cx="7305773" cy="40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036" t="17870" r="37835" b="42818"/>
          <a:stretch>
            <a:fillRect/>
          </a:stretch>
        </p:blipFill>
        <p:spPr bwMode="auto">
          <a:xfrm>
            <a:off x="1404593" y="461913"/>
            <a:ext cx="6655325" cy="58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54124" t="60344" r="34278" b="11065"/>
          <a:stretch>
            <a:fillRect/>
          </a:stretch>
        </p:blipFill>
        <p:spPr bwMode="auto">
          <a:xfrm>
            <a:off x="9581440" y="2460395"/>
            <a:ext cx="1862701" cy="258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959" t="56633" r="47191" b="16288"/>
          <a:stretch>
            <a:fillRect/>
          </a:stretch>
        </p:blipFill>
        <p:spPr bwMode="auto">
          <a:xfrm>
            <a:off x="1960775" y="1366885"/>
            <a:ext cx="4421171" cy="42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</Words>
  <Application>Microsoft Office PowerPoint</Application>
  <PresentationFormat>Custom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157</cp:revision>
  <dcterms:created xsi:type="dcterms:W3CDTF">2015-07-06T05:06:21Z</dcterms:created>
  <dcterms:modified xsi:type="dcterms:W3CDTF">2015-11-29T09:13:13Z</dcterms:modified>
</cp:coreProperties>
</file>