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7" r:id="rId2"/>
    <p:sldId id="281" r:id="rId3"/>
    <p:sldId id="282" r:id="rId4"/>
    <p:sldId id="268" r:id="rId5"/>
    <p:sldId id="257" r:id="rId6"/>
    <p:sldId id="266" r:id="rId7"/>
    <p:sldId id="258" r:id="rId8"/>
    <p:sldId id="259" r:id="rId9"/>
    <p:sldId id="269" r:id="rId10"/>
    <p:sldId id="270" r:id="rId11"/>
    <p:sldId id="271" r:id="rId12"/>
    <p:sldId id="260" r:id="rId13"/>
    <p:sldId id="261" r:id="rId14"/>
    <p:sldId id="272" r:id="rId15"/>
    <p:sldId id="263" r:id="rId16"/>
    <p:sldId id="262" r:id="rId17"/>
    <p:sldId id="264" r:id="rId18"/>
    <p:sldId id="274" r:id="rId19"/>
    <p:sldId id="275" r:id="rId20"/>
    <p:sldId id="277" r:id="rId21"/>
    <p:sldId id="278" r:id="rId22"/>
    <p:sldId id="273" r:id="rId23"/>
    <p:sldId id="276" r:id="rId24"/>
    <p:sldId id="279" r:id="rId25"/>
    <p:sldId id="28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 Zar" panose="020B0604020202020204" charset="-78"/>
      <p:regular r:id="rId32"/>
      <p:bold r:id="rId33"/>
    </p:embeddedFont>
    <p:embeddedFont>
      <p:font typeface="persian-Dast Nevis" panose="020B0604020202020204" charset="-78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F64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29338-89D6-4E03-B48F-930166110FC4}" type="doc">
      <dgm:prSet loTypeId="urn:microsoft.com/office/officeart/2005/8/layout/h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054AB0-DBC8-4922-B484-1F25FFC626AA}">
      <dgm:prSet phldrT="[Text]"/>
      <dgm:spPr/>
      <dgm:t>
        <a:bodyPr/>
        <a:lstStyle/>
        <a:p>
          <a:r>
            <a:rPr lang="fa-IR" dirty="0" smtClean="0">
              <a:cs typeface="B Zar" panose="00000400000000000000" pitchFamily="2" charset="-78"/>
            </a:rPr>
            <a:t>قارچ ها</a:t>
          </a:r>
          <a:endParaRPr lang="en-US" dirty="0">
            <a:cs typeface="B Zar" panose="00000400000000000000" pitchFamily="2" charset="-78"/>
          </a:endParaRPr>
        </a:p>
      </dgm:t>
    </dgm:pt>
    <dgm:pt modelId="{D3C442B0-19C9-4E1A-A1DB-862A6AA15E82}" type="parTrans" cxnId="{4F47D3F5-479D-42D9-AF5A-04567C2960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B4CC6B2E-0B5B-451F-8EFE-F8B134F83C5D}" type="sibTrans" cxnId="{4F47D3F5-479D-42D9-AF5A-04567C296019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EC657057-32CD-45C2-8096-291B8E74EFF2}">
      <dgm:prSet phldrT="[Text]"/>
      <dgm:spPr/>
      <dgm:t>
        <a:bodyPr/>
        <a:lstStyle/>
        <a:p>
          <a:r>
            <a:rPr lang="fa-IR" dirty="0" smtClean="0">
              <a:cs typeface="B Zar" panose="00000400000000000000" pitchFamily="2" charset="-78"/>
            </a:rPr>
            <a:t>جلبک ها</a:t>
          </a:r>
          <a:endParaRPr lang="en-US" dirty="0">
            <a:cs typeface="B Zar" panose="00000400000000000000" pitchFamily="2" charset="-78"/>
          </a:endParaRPr>
        </a:p>
      </dgm:t>
    </dgm:pt>
    <dgm:pt modelId="{67F6309E-9318-4817-A337-C8AB498EB6C1}" type="parTrans" cxnId="{8E37912C-14C8-4956-B1D6-0D76C9785DF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F18DE03D-BC4B-4AD2-8C27-C7CDABD3EA95}" type="sibTrans" cxnId="{8E37912C-14C8-4956-B1D6-0D76C9785DF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623F4FC-D3AD-4FA7-A753-B718E43C6637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قارچ ها</a:t>
          </a:r>
          <a:endParaRPr lang="en-US" dirty="0">
            <a:cs typeface="B Zar" pitchFamily="2" charset="-78"/>
          </a:endParaRPr>
        </a:p>
      </dgm:t>
    </dgm:pt>
    <dgm:pt modelId="{5937163E-3952-46A2-B9FE-52F52D13B627}" type="sibTrans" cxnId="{A1ED5395-94AA-4783-B9D3-5643C6C0A91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8C4FE199-2E1A-41EC-91D6-72B1CC48D5DA}" type="parTrans" cxnId="{A1ED5395-94AA-4783-B9D3-5643C6C0A91C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737FB777-FB2E-4E5F-B5FE-2CA38A916879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جلبک ها</a:t>
          </a:r>
          <a:endParaRPr lang="en-US" dirty="0">
            <a:cs typeface="B Zar" pitchFamily="2" charset="-78"/>
          </a:endParaRPr>
        </a:p>
      </dgm:t>
    </dgm:pt>
    <dgm:pt modelId="{0E63384C-81D2-443A-9A95-7F9660A6D6B5}" type="sibTrans" cxnId="{412B137C-3E74-48E9-A6E7-A047796C879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1510001C-AA50-44BD-AE8A-986F10659DC4}" type="parTrans" cxnId="{412B137C-3E74-48E9-A6E7-A047796C879A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E8C4C90-1E98-4E2F-8E62-5DD65FA045F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باکتری ها</a:t>
          </a:r>
          <a:endParaRPr lang="en-US" dirty="0">
            <a:cs typeface="B Zar" pitchFamily="2" charset="-78"/>
          </a:endParaRPr>
        </a:p>
      </dgm:t>
    </dgm:pt>
    <dgm:pt modelId="{5D83CBF9-AD2B-41FD-92F0-B28625F1A91B}" type="sibTrans" cxnId="{7FFBF96A-E6D3-4827-A59E-B3F9A379271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468044E9-0EBE-4807-8BE5-C9ADFFE34693}" type="parTrans" cxnId="{7FFBF96A-E6D3-4827-A59E-B3F9A379271D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C27CE0B2-B6B6-4B30-8C04-B61E37D8EA43}">
      <dgm:prSet phldrT="[Text]"/>
      <dgm:spPr/>
      <dgm:t>
        <a:bodyPr/>
        <a:lstStyle/>
        <a:p>
          <a:r>
            <a:rPr lang="fa-IR" dirty="0" smtClean="0">
              <a:cs typeface="B Zar" panose="00000400000000000000" pitchFamily="2" charset="-78"/>
            </a:rPr>
            <a:t>باکتری ها</a:t>
          </a:r>
          <a:endParaRPr lang="en-US" dirty="0">
            <a:cs typeface="B Zar" panose="00000400000000000000" pitchFamily="2" charset="-78"/>
          </a:endParaRPr>
        </a:p>
      </dgm:t>
    </dgm:pt>
    <dgm:pt modelId="{8749D085-81D1-4C17-A86B-40525F783BB2}" type="sibTrans" cxnId="{CCF16F45-006F-41FE-AE84-C7E46FD45BA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9E0158DB-7AE9-4CAB-AD30-FBBB2CC29FC8}" type="parTrans" cxnId="{CCF16F45-006F-41FE-AE84-C7E46FD45BAB}">
      <dgm:prSet/>
      <dgm:spPr/>
      <dgm:t>
        <a:bodyPr/>
        <a:lstStyle/>
        <a:p>
          <a:endParaRPr lang="en-US">
            <a:cs typeface="B Zar" panose="00000400000000000000" pitchFamily="2" charset="-78"/>
          </a:endParaRPr>
        </a:p>
      </dgm:t>
    </dgm:pt>
    <dgm:pt modelId="{3E87B4D5-545E-46B7-95CB-2525BAEE2012}" type="pres">
      <dgm:prSet presAssocID="{7C129338-89D6-4E03-B48F-930166110FC4}" presName="linearFlow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3E3D57-4B06-4A97-85F4-2C1A866D2FFA}" type="pres">
      <dgm:prSet presAssocID="{C5054AB0-DBC8-4922-B484-1F25FFC626A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0BC6A-5793-4849-821B-0F3AB210EDDD}" type="pres">
      <dgm:prSet presAssocID="{C5054AB0-DBC8-4922-B484-1F25FFC626AA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21D1D6-B3AE-46FD-BDF8-72AF4294B664}" type="pres">
      <dgm:prSet presAssocID="{C5054AB0-DBC8-4922-B484-1F25FFC626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400EE-3406-46B3-BD93-BBA644A4C2C1}" type="pres">
      <dgm:prSet presAssocID="{C5054AB0-DBC8-4922-B484-1F25FFC626A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3D147-3432-4F67-A48A-6C4A2F682C63}" type="pres">
      <dgm:prSet presAssocID="{B4CC6B2E-0B5B-451F-8EFE-F8B134F83C5D}" presName="sibTrans" presStyleCnt="0"/>
      <dgm:spPr/>
      <dgm:t>
        <a:bodyPr/>
        <a:lstStyle/>
        <a:p>
          <a:endParaRPr lang="en-US"/>
        </a:p>
      </dgm:t>
    </dgm:pt>
    <dgm:pt modelId="{2AD8005C-A247-4BAD-9054-EFEBA0E1F3F7}" type="pres">
      <dgm:prSet presAssocID="{C27CE0B2-B6B6-4B30-8C04-B61E37D8EA4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C4C51-FE1C-46A5-9EF7-DA760A02860A}" type="pres">
      <dgm:prSet presAssocID="{C27CE0B2-B6B6-4B30-8C04-B61E37D8EA43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AE2C3D-E262-4C43-8CF5-118441F501A9}" type="pres">
      <dgm:prSet presAssocID="{C27CE0B2-B6B6-4B30-8C04-B61E37D8EA4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D8090-8568-4015-8221-BAE80EADD491}" type="pres">
      <dgm:prSet presAssocID="{C27CE0B2-B6B6-4B30-8C04-B61E37D8EA4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24425-9A7D-4DF4-920E-1F138619CF71}" type="pres">
      <dgm:prSet presAssocID="{8749D085-81D1-4C17-A86B-40525F783BB2}" presName="sibTrans" presStyleCnt="0"/>
      <dgm:spPr/>
      <dgm:t>
        <a:bodyPr/>
        <a:lstStyle/>
        <a:p>
          <a:endParaRPr lang="en-US"/>
        </a:p>
      </dgm:t>
    </dgm:pt>
    <dgm:pt modelId="{6B67FA99-4AC8-44B4-9905-5A662E0446AF}" type="pres">
      <dgm:prSet presAssocID="{EC657057-32CD-45C2-8096-291B8E74EFF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19EE4-E4DF-4D38-940E-84C2A6311C13}" type="pres">
      <dgm:prSet presAssocID="{EC657057-32CD-45C2-8096-291B8E74EFF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CB6B3B-D9B0-4344-A2CA-EA93B36D081E}" type="pres">
      <dgm:prSet presAssocID="{EC657057-32CD-45C2-8096-291B8E74EFF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40EA1-5AA1-47F3-8AD0-8C3AF5E8D840}" type="pres">
      <dgm:prSet presAssocID="{EC657057-32CD-45C2-8096-291B8E74EFF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7A008-50D9-4868-8BAD-B7E3F2B98511}" type="presOf" srcId="{C27CE0B2-B6B6-4B30-8C04-B61E37D8EA43}" destId="{E15D8090-8568-4015-8221-BAE80EADD491}" srcOrd="0" destOrd="0" presId="urn:microsoft.com/office/officeart/2005/8/layout/hList2#1"/>
    <dgm:cxn modelId="{49600AB9-3D58-4B37-8C7C-F2545AF88605}" type="presOf" srcId="{7C129338-89D6-4E03-B48F-930166110FC4}" destId="{3E87B4D5-545E-46B7-95CB-2525BAEE2012}" srcOrd="0" destOrd="0" presId="urn:microsoft.com/office/officeart/2005/8/layout/hList2#1"/>
    <dgm:cxn modelId="{C3AA0995-1141-4CDA-B6B5-A21211D993FF}" type="presOf" srcId="{737FB777-FB2E-4E5F-B5FE-2CA38A916879}" destId="{E6CB6B3B-D9B0-4344-A2CA-EA93B36D081E}" srcOrd="0" destOrd="0" presId="urn:microsoft.com/office/officeart/2005/8/layout/hList2#1"/>
    <dgm:cxn modelId="{7FFBF96A-E6D3-4827-A59E-B3F9A379271D}" srcId="{C27CE0B2-B6B6-4B30-8C04-B61E37D8EA43}" destId="{9E8C4C90-1E98-4E2F-8E62-5DD65FA045FB}" srcOrd="0" destOrd="0" parTransId="{468044E9-0EBE-4807-8BE5-C9ADFFE34693}" sibTransId="{5D83CBF9-AD2B-41FD-92F0-B28625F1A91B}"/>
    <dgm:cxn modelId="{B3FB0FB8-5525-4056-A54F-5003866DEB58}" type="presOf" srcId="{9E8C4C90-1E98-4E2F-8E62-5DD65FA045FB}" destId="{24AE2C3D-E262-4C43-8CF5-118441F501A9}" srcOrd="0" destOrd="0" presId="urn:microsoft.com/office/officeart/2005/8/layout/hList2#1"/>
    <dgm:cxn modelId="{A1ED5395-94AA-4783-B9D3-5643C6C0A91C}" srcId="{C5054AB0-DBC8-4922-B484-1F25FFC626AA}" destId="{1623F4FC-D3AD-4FA7-A753-B718E43C6637}" srcOrd="0" destOrd="0" parTransId="{8C4FE199-2E1A-41EC-91D6-72B1CC48D5DA}" sibTransId="{5937163E-3952-46A2-B9FE-52F52D13B627}"/>
    <dgm:cxn modelId="{4F47D3F5-479D-42D9-AF5A-04567C296019}" srcId="{7C129338-89D6-4E03-B48F-930166110FC4}" destId="{C5054AB0-DBC8-4922-B484-1F25FFC626AA}" srcOrd="0" destOrd="0" parTransId="{D3C442B0-19C9-4E1A-A1DB-862A6AA15E82}" sibTransId="{B4CC6B2E-0B5B-451F-8EFE-F8B134F83C5D}"/>
    <dgm:cxn modelId="{A1A45698-6256-4218-9324-29032ED22BB8}" type="presOf" srcId="{C5054AB0-DBC8-4922-B484-1F25FFC626AA}" destId="{89F400EE-3406-46B3-BD93-BBA644A4C2C1}" srcOrd="0" destOrd="0" presId="urn:microsoft.com/office/officeart/2005/8/layout/hList2#1"/>
    <dgm:cxn modelId="{882E9C87-D95C-4971-9DFA-D1CA827DCD86}" type="presOf" srcId="{EC657057-32CD-45C2-8096-291B8E74EFF2}" destId="{2ED40EA1-5AA1-47F3-8AD0-8C3AF5E8D840}" srcOrd="0" destOrd="0" presId="urn:microsoft.com/office/officeart/2005/8/layout/hList2#1"/>
    <dgm:cxn modelId="{21264F5D-838C-4609-A22B-A9826F59423F}" type="presOf" srcId="{1623F4FC-D3AD-4FA7-A753-B718E43C6637}" destId="{1B21D1D6-B3AE-46FD-BDF8-72AF4294B664}" srcOrd="0" destOrd="0" presId="urn:microsoft.com/office/officeart/2005/8/layout/hList2#1"/>
    <dgm:cxn modelId="{CCF16F45-006F-41FE-AE84-C7E46FD45BAB}" srcId="{7C129338-89D6-4E03-B48F-930166110FC4}" destId="{C27CE0B2-B6B6-4B30-8C04-B61E37D8EA43}" srcOrd="1" destOrd="0" parTransId="{9E0158DB-7AE9-4CAB-AD30-FBBB2CC29FC8}" sibTransId="{8749D085-81D1-4C17-A86B-40525F783BB2}"/>
    <dgm:cxn modelId="{412B137C-3E74-48E9-A6E7-A047796C879A}" srcId="{EC657057-32CD-45C2-8096-291B8E74EFF2}" destId="{737FB777-FB2E-4E5F-B5FE-2CA38A916879}" srcOrd="0" destOrd="0" parTransId="{1510001C-AA50-44BD-AE8A-986F10659DC4}" sibTransId="{0E63384C-81D2-443A-9A95-7F9660A6D6B5}"/>
    <dgm:cxn modelId="{8E37912C-14C8-4956-B1D6-0D76C9785DFD}" srcId="{7C129338-89D6-4E03-B48F-930166110FC4}" destId="{EC657057-32CD-45C2-8096-291B8E74EFF2}" srcOrd="2" destOrd="0" parTransId="{67F6309E-9318-4817-A337-C8AB498EB6C1}" sibTransId="{F18DE03D-BC4B-4AD2-8C27-C7CDABD3EA95}"/>
    <dgm:cxn modelId="{77C31F4E-2D8D-40B6-A337-ED0530B61E15}" type="presParOf" srcId="{3E87B4D5-545E-46B7-95CB-2525BAEE2012}" destId="{8B3E3D57-4B06-4A97-85F4-2C1A866D2FFA}" srcOrd="0" destOrd="0" presId="urn:microsoft.com/office/officeart/2005/8/layout/hList2#1"/>
    <dgm:cxn modelId="{13E9497D-69D2-4468-AEE1-D9F9E5F9201E}" type="presParOf" srcId="{8B3E3D57-4B06-4A97-85F4-2C1A866D2FFA}" destId="{0700BC6A-5793-4849-821B-0F3AB210EDDD}" srcOrd="0" destOrd="0" presId="urn:microsoft.com/office/officeart/2005/8/layout/hList2#1"/>
    <dgm:cxn modelId="{5A959CA3-2ABB-4647-9754-422375A23140}" type="presParOf" srcId="{8B3E3D57-4B06-4A97-85F4-2C1A866D2FFA}" destId="{1B21D1D6-B3AE-46FD-BDF8-72AF4294B664}" srcOrd="1" destOrd="0" presId="urn:microsoft.com/office/officeart/2005/8/layout/hList2#1"/>
    <dgm:cxn modelId="{84764405-2BB4-4C3D-9E74-6C89A7F047BD}" type="presParOf" srcId="{8B3E3D57-4B06-4A97-85F4-2C1A866D2FFA}" destId="{89F400EE-3406-46B3-BD93-BBA644A4C2C1}" srcOrd="2" destOrd="0" presId="urn:microsoft.com/office/officeart/2005/8/layout/hList2#1"/>
    <dgm:cxn modelId="{32CB5082-1C27-4297-B980-085F55B133B9}" type="presParOf" srcId="{3E87B4D5-545E-46B7-95CB-2525BAEE2012}" destId="{F0A3D147-3432-4F67-A48A-6C4A2F682C63}" srcOrd="1" destOrd="0" presId="urn:microsoft.com/office/officeart/2005/8/layout/hList2#1"/>
    <dgm:cxn modelId="{2212FF9A-349A-4861-8FC9-FE636340EC41}" type="presParOf" srcId="{3E87B4D5-545E-46B7-95CB-2525BAEE2012}" destId="{2AD8005C-A247-4BAD-9054-EFEBA0E1F3F7}" srcOrd="2" destOrd="0" presId="urn:microsoft.com/office/officeart/2005/8/layout/hList2#1"/>
    <dgm:cxn modelId="{BBE24620-67F2-4086-83FF-88957CE8A44A}" type="presParOf" srcId="{2AD8005C-A247-4BAD-9054-EFEBA0E1F3F7}" destId="{B54C4C51-FE1C-46A5-9EF7-DA760A02860A}" srcOrd="0" destOrd="0" presId="urn:microsoft.com/office/officeart/2005/8/layout/hList2#1"/>
    <dgm:cxn modelId="{7F278F9C-1338-49E4-87E4-2BD91B76E83D}" type="presParOf" srcId="{2AD8005C-A247-4BAD-9054-EFEBA0E1F3F7}" destId="{24AE2C3D-E262-4C43-8CF5-118441F501A9}" srcOrd="1" destOrd="0" presId="urn:microsoft.com/office/officeart/2005/8/layout/hList2#1"/>
    <dgm:cxn modelId="{95C7D8B4-A8FA-4377-B580-1BF1FB2ABE47}" type="presParOf" srcId="{2AD8005C-A247-4BAD-9054-EFEBA0E1F3F7}" destId="{E15D8090-8568-4015-8221-BAE80EADD491}" srcOrd="2" destOrd="0" presId="urn:microsoft.com/office/officeart/2005/8/layout/hList2#1"/>
    <dgm:cxn modelId="{1ABB2260-D84B-4EF5-8121-613C3A844E21}" type="presParOf" srcId="{3E87B4D5-545E-46B7-95CB-2525BAEE2012}" destId="{6E924425-9A7D-4DF4-920E-1F138619CF71}" srcOrd="3" destOrd="0" presId="urn:microsoft.com/office/officeart/2005/8/layout/hList2#1"/>
    <dgm:cxn modelId="{EB826B5C-AFE1-4909-8F32-E3DA677553E1}" type="presParOf" srcId="{3E87B4D5-545E-46B7-95CB-2525BAEE2012}" destId="{6B67FA99-4AC8-44B4-9905-5A662E0446AF}" srcOrd="4" destOrd="0" presId="urn:microsoft.com/office/officeart/2005/8/layout/hList2#1"/>
    <dgm:cxn modelId="{E68358B0-524A-47F2-A10C-C3FA86079559}" type="presParOf" srcId="{6B67FA99-4AC8-44B4-9905-5A662E0446AF}" destId="{65D19EE4-E4DF-4D38-940E-84C2A6311C13}" srcOrd="0" destOrd="0" presId="urn:microsoft.com/office/officeart/2005/8/layout/hList2#1"/>
    <dgm:cxn modelId="{A0350251-FA56-4305-B8D9-E9880FBD240E}" type="presParOf" srcId="{6B67FA99-4AC8-44B4-9905-5A662E0446AF}" destId="{E6CB6B3B-D9B0-4344-A2CA-EA93B36D081E}" srcOrd="1" destOrd="0" presId="urn:microsoft.com/office/officeart/2005/8/layout/hList2#1"/>
    <dgm:cxn modelId="{A6DD13BA-C12A-4BC9-AB4F-20B5AB4C11CD}" type="presParOf" srcId="{6B67FA99-4AC8-44B4-9905-5A662E0446AF}" destId="{2ED40EA1-5AA1-47F3-8AD0-8C3AF5E8D840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9BEE1-0AF9-4D72-B78F-9C3BD7BFA7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9563E-4797-4B68-BEEB-D5D8401FCD7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dirty="0" smtClean="0">
              <a:cs typeface="B Zar" pitchFamily="2" charset="-78"/>
            </a:rPr>
            <a:t>قهوه ای</a:t>
          </a:r>
          <a:endParaRPr lang="en-US" dirty="0">
            <a:cs typeface="B Zar" pitchFamily="2" charset="-78"/>
          </a:endParaRPr>
        </a:p>
      </dgm:t>
    </dgm:pt>
    <dgm:pt modelId="{C64E06A1-FDFF-48D5-B61F-BAAD6115E8E0}" type="parTrans" cxnId="{0824C885-9310-4D7C-9EB4-28BE40F6DB17}">
      <dgm:prSet/>
      <dgm:spPr/>
      <dgm:t>
        <a:bodyPr/>
        <a:lstStyle/>
        <a:p>
          <a:endParaRPr lang="en-US"/>
        </a:p>
      </dgm:t>
    </dgm:pt>
    <dgm:pt modelId="{CCAA23F3-508F-4AA2-BF46-B97EEBAB15EB}" type="sibTrans" cxnId="{0824C885-9310-4D7C-9EB4-28BE40F6DB17}">
      <dgm:prSet/>
      <dgm:spPr/>
      <dgm:t>
        <a:bodyPr/>
        <a:lstStyle/>
        <a:p>
          <a:endParaRPr lang="en-US"/>
        </a:p>
      </dgm:t>
    </dgm:pt>
    <dgm:pt modelId="{9C7981AF-4FC7-4EEB-9F12-BB860D48EC2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قرمز</a:t>
          </a:r>
          <a:endParaRPr lang="en-US" dirty="0">
            <a:cs typeface="B Zar" pitchFamily="2" charset="-78"/>
          </a:endParaRPr>
        </a:p>
      </dgm:t>
    </dgm:pt>
    <dgm:pt modelId="{ADA9BE51-9DB8-4513-A1E3-25F1697F581B}" type="parTrans" cxnId="{66944348-4ACA-4922-8B3C-CFDDF5D90440}">
      <dgm:prSet/>
      <dgm:spPr/>
      <dgm:t>
        <a:bodyPr/>
        <a:lstStyle/>
        <a:p>
          <a:endParaRPr lang="en-US"/>
        </a:p>
      </dgm:t>
    </dgm:pt>
    <dgm:pt modelId="{65F7EB83-B00E-4828-A4AB-FE73562D21D9}" type="sibTrans" cxnId="{66944348-4ACA-4922-8B3C-CFDDF5D90440}">
      <dgm:prSet/>
      <dgm:spPr/>
      <dgm:t>
        <a:bodyPr/>
        <a:lstStyle/>
        <a:p>
          <a:endParaRPr lang="en-US"/>
        </a:p>
      </dgm:t>
    </dgm:pt>
    <dgm:pt modelId="{D83B0854-5DDA-4F89-9F4B-3595BD88D53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سبز</a:t>
          </a:r>
          <a:endParaRPr lang="en-US" dirty="0">
            <a:cs typeface="B Zar" pitchFamily="2" charset="-78"/>
          </a:endParaRPr>
        </a:p>
      </dgm:t>
    </dgm:pt>
    <dgm:pt modelId="{F209BDED-6A9B-4BEE-9F81-9ADB1EBFF5C8}" type="parTrans" cxnId="{79AD2A99-4BDA-4DAF-8431-ECDFDA9C6C6B}">
      <dgm:prSet/>
      <dgm:spPr/>
      <dgm:t>
        <a:bodyPr/>
        <a:lstStyle/>
        <a:p>
          <a:endParaRPr lang="en-US"/>
        </a:p>
      </dgm:t>
    </dgm:pt>
    <dgm:pt modelId="{CF014C6E-3060-4D0E-AFD0-60828098A8B3}" type="sibTrans" cxnId="{79AD2A99-4BDA-4DAF-8431-ECDFDA9C6C6B}">
      <dgm:prSet/>
      <dgm:spPr/>
      <dgm:t>
        <a:bodyPr/>
        <a:lstStyle/>
        <a:p>
          <a:endParaRPr lang="en-US"/>
        </a:p>
      </dgm:t>
    </dgm:pt>
    <dgm:pt modelId="{14054845-BF74-4D6C-8788-56FE4FA725C4}">
      <dgm:prSet phldrT="[Text]"/>
      <dgm:spPr/>
      <dgm:t>
        <a:bodyPr/>
        <a:lstStyle/>
        <a:p>
          <a:r>
            <a:rPr lang="fa-IR" dirty="0" smtClean="0">
              <a:cs typeface="B Zar" pitchFamily="2" charset="-78"/>
            </a:rPr>
            <a:t>جلبک ها</a:t>
          </a:r>
          <a:endParaRPr lang="en-US" dirty="0">
            <a:cs typeface="B Zar" pitchFamily="2" charset="-78"/>
          </a:endParaRPr>
        </a:p>
      </dgm:t>
    </dgm:pt>
    <dgm:pt modelId="{9F34C336-CE59-473D-94FA-944D129ADB26}" type="sibTrans" cxnId="{8DD8C38D-803E-4A77-B6AC-522F1D25585D}">
      <dgm:prSet/>
      <dgm:spPr/>
      <dgm:t>
        <a:bodyPr/>
        <a:lstStyle/>
        <a:p>
          <a:endParaRPr lang="en-US"/>
        </a:p>
      </dgm:t>
    </dgm:pt>
    <dgm:pt modelId="{CF1F434F-DE30-450A-9B11-B00391CCB8F2}" type="parTrans" cxnId="{8DD8C38D-803E-4A77-B6AC-522F1D25585D}">
      <dgm:prSet/>
      <dgm:spPr/>
      <dgm:t>
        <a:bodyPr/>
        <a:lstStyle/>
        <a:p>
          <a:endParaRPr lang="en-US"/>
        </a:p>
      </dgm:t>
    </dgm:pt>
    <dgm:pt modelId="{93BDB896-E3A4-4DA9-97B5-AC3EE6619EB7}" type="pres">
      <dgm:prSet presAssocID="{E9D9BEE1-0AF9-4D72-B78F-9C3BD7BFA7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C0FD95-6546-46EA-AA5F-549E3F8E1038}" type="pres">
      <dgm:prSet presAssocID="{14054845-BF74-4D6C-8788-56FE4FA725C4}" presName="hierRoot1" presStyleCnt="0">
        <dgm:presLayoutVars>
          <dgm:hierBranch val="init"/>
        </dgm:presLayoutVars>
      </dgm:prSet>
      <dgm:spPr/>
    </dgm:pt>
    <dgm:pt modelId="{7AEC1446-626E-4810-8B7B-7F42A71706CA}" type="pres">
      <dgm:prSet presAssocID="{14054845-BF74-4D6C-8788-56FE4FA725C4}" presName="rootComposite1" presStyleCnt="0"/>
      <dgm:spPr/>
    </dgm:pt>
    <dgm:pt modelId="{6FACCF61-41A5-407B-8CBE-47FE652108FE}" type="pres">
      <dgm:prSet presAssocID="{14054845-BF74-4D6C-8788-56FE4FA725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1500D-A7B6-431A-A476-5EB20979E877}" type="pres">
      <dgm:prSet presAssocID="{14054845-BF74-4D6C-8788-56FE4FA725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65B416-8AA4-475C-9EF0-8CF060CFCED8}" type="pres">
      <dgm:prSet presAssocID="{14054845-BF74-4D6C-8788-56FE4FA725C4}" presName="hierChild2" presStyleCnt="0"/>
      <dgm:spPr/>
    </dgm:pt>
    <dgm:pt modelId="{355AFA0C-0355-4A71-905A-FA6401D3867C}" type="pres">
      <dgm:prSet presAssocID="{C64E06A1-FDFF-48D5-B61F-BAAD6115E8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BA7F066-6272-4FAE-9D90-001FC3410A4C}" type="pres">
      <dgm:prSet presAssocID="{2819563E-4797-4B68-BEEB-D5D8401FCD7B}" presName="hierRoot2" presStyleCnt="0">
        <dgm:presLayoutVars>
          <dgm:hierBranch val="init"/>
        </dgm:presLayoutVars>
      </dgm:prSet>
      <dgm:spPr/>
    </dgm:pt>
    <dgm:pt modelId="{D1528093-BD01-47BF-B073-F37FB54F6F6D}" type="pres">
      <dgm:prSet presAssocID="{2819563E-4797-4B68-BEEB-D5D8401FCD7B}" presName="rootComposite" presStyleCnt="0"/>
      <dgm:spPr/>
    </dgm:pt>
    <dgm:pt modelId="{A103927C-26ED-4998-9183-77B2EF9DE2A2}" type="pres">
      <dgm:prSet presAssocID="{2819563E-4797-4B68-BEEB-D5D8401FCD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FA001-1806-4B06-A5DB-E054444C5C0F}" type="pres">
      <dgm:prSet presAssocID="{2819563E-4797-4B68-BEEB-D5D8401FCD7B}" presName="rootConnector" presStyleLbl="node2" presStyleIdx="0" presStyleCnt="3"/>
      <dgm:spPr/>
      <dgm:t>
        <a:bodyPr/>
        <a:lstStyle/>
        <a:p>
          <a:endParaRPr lang="en-US"/>
        </a:p>
      </dgm:t>
    </dgm:pt>
    <dgm:pt modelId="{541BF210-5121-4EBE-988A-2978535EE103}" type="pres">
      <dgm:prSet presAssocID="{2819563E-4797-4B68-BEEB-D5D8401FCD7B}" presName="hierChild4" presStyleCnt="0"/>
      <dgm:spPr/>
    </dgm:pt>
    <dgm:pt modelId="{733C1D50-D966-4ADE-9C07-59D7E0789B74}" type="pres">
      <dgm:prSet presAssocID="{2819563E-4797-4B68-BEEB-D5D8401FCD7B}" presName="hierChild5" presStyleCnt="0"/>
      <dgm:spPr/>
    </dgm:pt>
    <dgm:pt modelId="{B85D9BFC-6AB3-42A8-B2B7-9C1E58696B61}" type="pres">
      <dgm:prSet presAssocID="{ADA9BE51-9DB8-4513-A1E3-25F1697F581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E8057B5-9BC6-41E2-881B-5E5BF84DF716}" type="pres">
      <dgm:prSet presAssocID="{9C7981AF-4FC7-4EEB-9F12-BB860D48EC21}" presName="hierRoot2" presStyleCnt="0">
        <dgm:presLayoutVars>
          <dgm:hierBranch val="init"/>
        </dgm:presLayoutVars>
      </dgm:prSet>
      <dgm:spPr/>
    </dgm:pt>
    <dgm:pt modelId="{056071F7-4C76-4D95-916E-7B1DBC5037A1}" type="pres">
      <dgm:prSet presAssocID="{9C7981AF-4FC7-4EEB-9F12-BB860D48EC21}" presName="rootComposite" presStyleCnt="0"/>
      <dgm:spPr/>
    </dgm:pt>
    <dgm:pt modelId="{AC82006F-80D6-434E-A78D-5B7DD9906C6A}" type="pres">
      <dgm:prSet presAssocID="{9C7981AF-4FC7-4EEB-9F12-BB860D48EC2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3F8EB-98B7-4DFE-9844-AB04359CC04B}" type="pres">
      <dgm:prSet presAssocID="{9C7981AF-4FC7-4EEB-9F12-BB860D48EC21}" presName="rootConnector" presStyleLbl="node2" presStyleIdx="1" presStyleCnt="3"/>
      <dgm:spPr/>
      <dgm:t>
        <a:bodyPr/>
        <a:lstStyle/>
        <a:p>
          <a:endParaRPr lang="en-US"/>
        </a:p>
      </dgm:t>
    </dgm:pt>
    <dgm:pt modelId="{3FFAA6BA-88F6-4CC0-8A34-BC2BCDC30422}" type="pres">
      <dgm:prSet presAssocID="{9C7981AF-4FC7-4EEB-9F12-BB860D48EC21}" presName="hierChild4" presStyleCnt="0"/>
      <dgm:spPr/>
    </dgm:pt>
    <dgm:pt modelId="{F0A27BEF-243B-447E-912C-6CFB5914E623}" type="pres">
      <dgm:prSet presAssocID="{9C7981AF-4FC7-4EEB-9F12-BB860D48EC21}" presName="hierChild5" presStyleCnt="0"/>
      <dgm:spPr/>
    </dgm:pt>
    <dgm:pt modelId="{2E675F6F-58BE-47DE-893E-B159D1AB3E46}" type="pres">
      <dgm:prSet presAssocID="{F209BDED-6A9B-4BEE-9F81-9ADB1EBFF5C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D329AC9-3253-47DA-AB96-81CC7F11A30B}" type="pres">
      <dgm:prSet presAssocID="{D83B0854-5DDA-4F89-9F4B-3595BD88D534}" presName="hierRoot2" presStyleCnt="0">
        <dgm:presLayoutVars>
          <dgm:hierBranch val="init"/>
        </dgm:presLayoutVars>
      </dgm:prSet>
      <dgm:spPr/>
    </dgm:pt>
    <dgm:pt modelId="{2372CB2F-CB2B-420B-9750-BA90D1D8B5C6}" type="pres">
      <dgm:prSet presAssocID="{D83B0854-5DDA-4F89-9F4B-3595BD88D534}" presName="rootComposite" presStyleCnt="0"/>
      <dgm:spPr/>
    </dgm:pt>
    <dgm:pt modelId="{A9557622-75C4-4D6D-84CA-5F7A5B97FCDA}" type="pres">
      <dgm:prSet presAssocID="{D83B0854-5DDA-4F89-9F4B-3595BD88D5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7B3D-11BC-4839-AA46-B73C1F024D79}" type="pres">
      <dgm:prSet presAssocID="{D83B0854-5DDA-4F89-9F4B-3595BD88D53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FE9834-EE4E-4CC5-96F3-4742D12C92B4}" type="pres">
      <dgm:prSet presAssocID="{D83B0854-5DDA-4F89-9F4B-3595BD88D534}" presName="hierChild4" presStyleCnt="0"/>
      <dgm:spPr/>
    </dgm:pt>
    <dgm:pt modelId="{59F14F34-6148-41A8-9258-AFDA3B526AEE}" type="pres">
      <dgm:prSet presAssocID="{D83B0854-5DDA-4F89-9F4B-3595BD88D534}" presName="hierChild5" presStyleCnt="0"/>
      <dgm:spPr/>
    </dgm:pt>
    <dgm:pt modelId="{F973510C-EA18-4003-899E-1B7138068ABB}" type="pres">
      <dgm:prSet presAssocID="{14054845-BF74-4D6C-8788-56FE4FA725C4}" presName="hierChild3" presStyleCnt="0"/>
      <dgm:spPr/>
    </dgm:pt>
  </dgm:ptLst>
  <dgm:cxnLst>
    <dgm:cxn modelId="{E02244AC-634C-4F21-82E0-33A3DD70D7C4}" type="presOf" srcId="{D83B0854-5DDA-4F89-9F4B-3595BD88D534}" destId="{A9557622-75C4-4D6D-84CA-5F7A5B97FCDA}" srcOrd="0" destOrd="0" presId="urn:microsoft.com/office/officeart/2005/8/layout/orgChart1"/>
    <dgm:cxn modelId="{0824C885-9310-4D7C-9EB4-28BE40F6DB17}" srcId="{14054845-BF74-4D6C-8788-56FE4FA725C4}" destId="{2819563E-4797-4B68-BEEB-D5D8401FCD7B}" srcOrd="0" destOrd="0" parTransId="{C64E06A1-FDFF-48D5-B61F-BAAD6115E8E0}" sibTransId="{CCAA23F3-508F-4AA2-BF46-B97EEBAB15EB}"/>
    <dgm:cxn modelId="{32D32736-B8D1-4D57-9A42-3F3E826A2496}" type="presOf" srcId="{14054845-BF74-4D6C-8788-56FE4FA725C4}" destId="{3B31500D-A7B6-431A-A476-5EB20979E877}" srcOrd="1" destOrd="0" presId="urn:microsoft.com/office/officeart/2005/8/layout/orgChart1"/>
    <dgm:cxn modelId="{66944348-4ACA-4922-8B3C-CFDDF5D90440}" srcId="{14054845-BF74-4D6C-8788-56FE4FA725C4}" destId="{9C7981AF-4FC7-4EEB-9F12-BB860D48EC21}" srcOrd="1" destOrd="0" parTransId="{ADA9BE51-9DB8-4513-A1E3-25F1697F581B}" sibTransId="{65F7EB83-B00E-4828-A4AB-FE73562D21D9}"/>
    <dgm:cxn modelId="{00D5DE34-7349-4516-8C45-97E17B1E663C}" type="presOf" srcId="{ADA9BE51-9DB8-4513-A1E3-25F1697F581B}" destId="{B85D9BFC-6AB3-42A8-B2B7-9C1E58696B61}" srcOrd="0" destOrd="0" presId="urn:microsoft.com/office/officeart/2005/8/layout/orgChart1"/>
    <dgm:cxn modelId="{8DD8C38D-803E-4A77-B6AC-522F1D25585D}" srcId="{E9D9BEE1-0AF9-4D72-B78F-9C3BD7BFA754}" destId="{14054845-BF74-4D6C-8788-56FE4FA725C4}" srcOrd="0" destOrd="0" parTransId="{CF1F434F-DE30-450A-9B11-B00391CCB8F2}" sibTransId="{9F34C336-CE59-473D-94FA-944D129ADB26}"/>
    <dgm:cxn modelId="{4347FECF-7BED-49E3-8953-AC6A06A7B9B7}" type="presOf" srcId="{9C7981AF-4FC7-4EEB-9F12-BB860D48EC21}" destId="{CCF3F8EB-98B7-4DFE-9844-AB04359CC04B}" srcOrd="1" destOrd="0" presId="urn:microsoft.com/office/officeart/2005/8/layout/orgChart1"/>
    <dgm:cxn modelId="{383674E8-0DEC-427A-A077-1A4C5068ED13}" type="presOf" srcId="{9C7981AF-4FC7-4EEB-9F12-BB860D48EC21}" destId="{AC82006F-80D6-434E-A78D-5B7DD9906C6A}" srcOrd="0" destOrd="0" presId="urn:microsoft.com/office/officeart/2005/8/layout/orgChart1"/>
    <dgm:cxn modelId="{9CA907C3-D1DB-4BCB-AFD9-110B495CA0B6}" type="presOf" srcId="{D83B0854-5DDA-4F89-9F4B-3595BD88D534}" destId="{92047B3D-11BC-4839-AA46-B73C1F024D79}" srcOrd="1" destOrd="0" presId="urn:microsoft.com/office/officeart/2005/8/layout/orgChart1"/>
    <dgm:cxn modelId="{776A2A6C-99BA-413B-A227-8848C8EB6CD5}" type="presOf" srcId="{2819563E-4797-4B68-BEEB-D5D8401FCD7B}" destId="{A103927C-26ED-4998-9183-77B2EF9DE2A2}" srcOrd="0" destOrd="0" presId="urn:microsoft.com/office/officeart/2005/8/layout/orgChart1"/>
    <dgm:cxn modelId="{32B24715-A9B9-4AE5-B425-02DCFB448E66}" type="presOf" srcId="{F209BDED-6A9B-4BEE-9F81-9ADB1EBFF5C8}" destId="{2E675F6F-58BE-47DE-893E-B159D1AB3E46}" srcOrd="0" destOrd="0" presId="urn:microsoft.com/office/officeart/2005/8/layout/orgChart1"/>
    <dgm:cxn modelId="{894CFDA9-C994-4B89-B226-DF0960C30A4B}" type="presOf" srcId="{14054845-BF74-4D6C-8788-56FE4FA725C4}" destId="{6FACCF61-41A5-407B-8CBE-47FE652108FE}" srcOrd="0" destOrd="0" presId="urn:microsoft.com/office/officeart/2005/8/layout/orgChart1"/>
    <dgm:cxn modelId="{79AD2A99-4BDA-4DAF-8431-ECDFDA9C6C6B}" srcId="{14054845-BF74-4D6C-8788-56FE4FA725C4}" destId="{D83B0854-5DDA-4F89-9F4B-3595BD88D534}" srcOrd="2" destOrd="0" parTransId="{F209BDED-6A9B-4BEE-9F81-9ADB1EBFF5C8}" sibTransId="{CF014C6E-3060-4D0E-AFD0-60828098A8B3}"/>
    <dgm:cxn modelId="{1FDF2ABD-5269-494E-A0F7-7BD882D212EA}" type="presOf" srcId="{E9D9BEE1-0AF9-4D72-B78F-9C3BD7BFA754}" destId="{93BDB896-E3A4-4DA9-97B5-AC3EE6619EB7}" srcOrd="0" destOrd="0" presId="urn:microsoft.com/office/officeart/2005/8/layout/orgChart1"/>
    <dgm:cxn modelId="{ACE8A079-8175-4557-B6E9-E28792B245D3}" type="presOf" srcId="{2819563E-4797-4B68-BEEB-D5D8401FCD7B}" destId="{AAEFA001-1806-4B06-A5DB-E054444C5C0F}" srcOrd="1" destOrd="0" presId="urn:microsoft.com/office/officeart/2005/8/layout/orgChart1"/>
    <dgm:cxn modelId="{FE07B260-685D-419A-8C90-181ED0CECA10}" type="presOf" srcId="{C64E06A1-FDFF-48D5-B61F-BAAD6115E8E0}" destId="{355AFA0C-0355-4A71-905A-FA6401D3867C}" srcOrd="0" destOrd="0" presId="urn:microsoft.com/office/officeart/2005/8/layout/orgChart1"/>
    <dgm:cxn modelId="{8DE20028-38F2-409C-8F4B-58DA8801CD54}" type="presParOf" srcId="{93BDB896-E3A4-4DA9-97B5-AC3EE6619EB7}" destId="{E0C0FD95-6546-46EA-AA5F-549E3F8E1038}" srcOrd="0" destOrd="0" presId="urn:microsoft.com/office/officeart/2005/8/layout/orgChart1"/>
    <dgm:cxn modelId="{5755BAF1-635A-4555-A4B7-CF55B5C6E1E0}" type="presParOf" srcId="{E0C0FD95-6546-46EA-AA5F-549E3F8E1038}" destId="{7AEC1446-626E-4810-8B7B-7F42A71706CA}" srcOrd="0" destOrd="0" presId="urn:microsoft.com/office/officeart/2005/8/layout/orgChart1"/>
    <dgm:cxn modelId="{0C8FADD2-9464-46F9-B71B-CCDC5F8C7CFD}" type="presParOf" srcId="{7AEC1446-626E-4810-8B7B-7F42A71706CA}" destId="{6FACCF61-41A5-407B-8CBE-47FE652108FE}" srcOrd="0" destOrd="0" presId="urn:microsoft.com/office/officeart/2005/8/layout/orgChart1"/>
    <dgm:cxn modelId="{354C4431-918B-4748-91B5-AAF39BFD17E4}" type="presParOf" srcId="{7AEC1446-626E-4810-8B7B-7F42A71706CA}" destId="{3B31500D-A7B6-431A-A476-5EB20979E877}" srcOrd="1" destOrd="0" presId="urn:microsoft.com/office/officeart/2005/8/layout/orgChart1"/>
    <dgm:cxn modelId="{C06EC792-3831-41B6-87EB-F7D4B2A30205}" type="presParOf" srcId="{E0C0FD95-6546-46EA-AA5F-549E3F8E1038}" destId="{3C65B416-8AA4-475C-9EF0-8CF060CFCED8}" srcOrd="1" destOrd="0" presId="urn:microsoft.com/office/officeart/2005/8/layout/orgChart1"/>
    <dgm:cxn modelId="{E1C9A6D6-7D60-4125-A5C8-144E7F89DE5E}" type="presParOf" srcId="{3C65B416-8AA4-475C-9EF0-8CF060CFCED8}" destId="{355AFA0C-0355-4A71-905A-FA6401D3867C}" srcOrd="0" destOrd="0" presId="urn:microsoft.com/office/officeart/2005/8/layout/orgChart1"/>
    <dgm:cxn modelId="{E4091364-F3A7-4425-9274-561CAC68F453}" type="presParOf" srcId="{3C65B416-8AA4-475C-9EF0-8CF060CFCED8}" destId="{6BA7F066-6272-4FAE-9D90-001FC3410A4C}" srcOrd="1" destOrd="0" presId="urn:microsoft.com/office/officeart/2005/8/layout/orgChart1"/>
    <dgm:cxn modelId="{0CD7203B-F415-4CE4-BF3D-2C543940FAFE}" type="presParOf" srcId="{6BA7F066-6272-4FAE-9D90-001FC3410A4C}" destId="{D1528093-BD01-47BF-B073-F37FB54F6F6D}" srcOrd="0" destOrd="0" presId="urn:microsoft.com/office/officeart/2005/8/layout/orgChart1"/>
    <dgm:cxn modelId="{6187FF7E-A5DD-4AB4-A06A-16E8D01E65B8}" type="presParOf" srcId="{D1528093-BD01-47BF-B073-F37FB54F6F6D}" destId="{A103927C-26ED-4998-9183-77B2EF9DE2A2}" srcOrd="0" destOrd="0" presId="urn:microsoft.com/office/officeart/2005/8/layout/orgChart1"/>
    <dgm:cxn modelId="{6ABB5ADF-20F2-4439-B54A-F46104C0FC7D}" type="presParOf" srcId="{D1528093-BD01-47BF-B073-F37FB54F6F6D}" destId="{AAEFA001-1806-4B06-A5DB-E054444C5C0F}" srcOrd="1" destOrd="0" presId="urn:microsoft.com/office/officeart/2005/8/layout/orgChart1"/>
    <dgm:cxn modelId="{313879DE-DC19-49A7-BAC2-E316BB4D8CE4}" type="presParOf" srcId="{6BA7F066-6272-4FAE-9D90-001FC3410A4C}" destId="{541BF210-5121-4EBE-988A-2978535EE103}" srcOrd="1" destOrd="0" presId="urn:microsoft.com/office/officeart/2005/8/layout/orgChart1"/>
    <dgm:cxn modelId="{2AB93494-736A-4B7A-909F-9D66F34DA7F7}" type="presParOf" srcId="{6BA7F066-6272-4FAE-9D90-001FC3410A4C}" destId="{733C1D50-D966-4ADE-9C07-59D7E0789B74}" srcOrd="2" destOrd="0" presId="urn:microsoft.com/office/officeart/2005/8/layout/orgChart1"/>
    <dgm:cxn modelId="{A98DF535-9853-4D1D-B36E-24890529BDC3}" type="presParOf" srcId="{3C65B416-8AA4-475C-9EF0-8CF060CFCED8}" destId="{B85D9BFC-6AB3-42A8-B2B7-9C1E58696B61}" srcOrd="2" destOrd="0" presId="urn:microsoft.com/office/officeart/2005/8/layout/orgChart1"/>
    <dgm:cxn modelId="{48B4BC15-9DF3-420A-81C2-3E8A858FC792}" type="presParOf" srcId="{3C65B416-8AA4-475C-9EF0-8CF060CFCED8}" destId="{CE8057B5-9BC6-41E2-881B-5E5BF84DF716}" srcOrd="3" destOrd="0" presId="urn:microsoft.com/office/officeart/2005/8/layout/orgChart1"/>
    <dgm:cxn modelId="{73964E22-277C-4A75-B28A-A7C358A4F5B2}" type="presParOf" srcId="{CE8057B5-9BC6-41E2-881B-5E5BF84DF716}" destId="{056071F7-4C76-4D95-916E-7B1DBC5037A1}" srcOrd="0" destOrd="0" presId="urn:microsoft.com/office/officeart/2005/8/layout/orgChart1"/>
    <dgm:cxn modelId="{9E1808C4-44A5-4EAF-90FC-CEAB5AF16F76}" type="presParOf" srcId="{056071F7-4C76-4D95-916E-7B1DBC5037A1}" destId="{AC82006F-80D6-434E-A78D-5B7DD9906C6A}" srcOrd="0" destOrd="0" presId="urn:microsoft.com/office/officeart/2005/8/layout/orgChart1"/>
    <dgm:cxn modelId="{FA05D9DF-F068-4FCB-9580-9F771C77D3A2}" type="presParOf" srcId="{056071F7-4C76-4D95-916E-7B1DBC5037A1}" destId="{CCF3F8EB-98B7-4DFE-9844-AB04359CC04B}" srcOrd="1" destOrd="0" presId="urn:microsoft.com/office/officeart/2005/8/layout/orgChart1"/>
    <dgm:cxn modelId="{4B52B9F0-1607-4D60-8EBB-811966F101CA}" type="presParOf" srcId="{CE8057B5-9BC6-41E2-881B-5E5BF84DF716}" destId="{3FFAA6BA-88F6-4CC0-8A34-BC2BCDC30422}" srcOrd="1" destOrd="0" presId="urn:microsoft.com/office/officeart/2005/8/layout/orgChart1"/>
    <dgm:cxn modelId="{58A63A4A-7EA8-45EF-BB7E-42B7D9472CAC}" type="presParOf" srcId="{CE8057B5-9BC6-41E2-881B-5E5BF84DF716}" destId="{F0A27BEF-243B-447E-912C-6CFB5914E623}" srcOrd="2" destOrd="0" presId="urn:microsoft.com/office/officeart/2005/8/layout/orgChart1"/>
    <dgm:cxn modelId="{3AFDA7E9-5185-4FCE-B612-AC5AD9FACF6F}" type="presParOf" srcId="{3C65B416-8AA4-475C-9EF0-8CF060CFCED8}" destId="{2E675F6F-58BE-47DE-893E-B159D1AB3E46}" srcOrd="4" destOrd="0" presId="urn:microsoft.com/office/officeart/2005/8/layout/orgChart1"/>
    <dgm:cxn modelId="{5E2B95B5-059D-4408-A256-7E1FBF9CD83C}" type="presParOf" srcId="{3C65B416-8AA4-475C-9EF0-8CF060CFCED8}" destId="{5D329AC9-3253-47DA-AB96-81CC7F11A30B}" srcOrd="5" destOrd="0" presId="urn:microsoft.com/office/officeart/2005/8/layout/orgChart1"/>
    <dgm:cxn modelId="{20771340-F0BE-423A-B8BD-880212C54703}" type="presParOf" srcId="{5D329AC9-3253-47DA-AB96-81CC7F11A30B}" destId="{2372CB2F-CB2B-420B-9750-BA90D1D8B5C6}" srcOrd="0" destOrd="0" presId="urn:microsoft.com/office/officeart/2005/8/layout/orgChart1"/>
    <dgm:cxn modelId="{CEC58668-12CA-4F6A-8116-9066069415BA}" type="presParOf" srcId="{2372CB2F-CB2B-420B-9750-BA90D1D8B5C6}" destId="{A9557622-75C4-4D6D-84CA-5F7A5B97FCDA}" srcOrd="0" destOrd="0" presId="urn:microsoft.com/office/officeart/2005/8/layout/orgChart1"/>
    <dgm:cxn modelId="{A2E1971E-EBFA-4966-AAA6-C586955E1B9F}" type="presParOf" srcId="{2372CB2F-CB2B-420B-9750-BA90D1D8B5C6}" destId="{92047B3D-11BC-4839-AA46-B73C1F024D79}" srcOrd="1" destOrd="0" presId="urn:microsoft.com/office/officeart/2005/8/layout/orgChart1"/>
    <dgm:cxn modelId="{E9DBBB19-6E7F-4C55-80E6-0986B7811480}" type="presParOf" srcId="{5D329AC9-3253-47DA-AB96-81CC7F11A30B}" destId="{C9FE9834-EE4E-4CC5-96F3-4742D12C92B4}" srcOrd="1" destOrd="0" presId="urn:microsoft.com/office/officeart/2005/8/layout/orgChart1"/>
    <dgm:cxn modelId="{8CF48077-DC4B-4D68-9BFC-DB4C21BD22BE}" type="presParOf" srcId="{5D329AC9-3253-47DA-AB96-81CC7F11A30B}" destId="{59F14F34-6148-41A8-9258-AFDA3B526AEE}" srcOrd="2" destOrd="0" presId="urn:microsoft.com/office/officeart/2005/8/layout/orgChart1"/>
    <dgm:cxn modelId="{625278D4-0155-4D1B-A80B-4F25D129FE3D}" type="presParOf" srcId="{E0C0FD95-6546-46EA-AA5F-549E3F8E1038}" destId="{F973510C-EA18-4003-899E-1B7138068A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9BEE1-0AF9-4D72-B78F-9C3BD7BFA7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19563E-4797-4B68-BEEB-D5D8401FCD7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a-IR" dirty="0" smtClean="0">
              <a:cs typeface="B Zar" pitchFamily="2" charset="-78"/>
            </a:rPr>
            <a:t>میله ای</a:t>
          </a:r>
          <a:endParaRPr lang="en-US" dirty="0">
            <a:cs typeface="B Zar" pitchFamily="2" charset="-78"/>
          </a:endParaRPr>
        </a:p>
      </dgm:t>
    </dgm:pt>
    <dgm:pt modelId="{C64E06A1-FDFF-48D5-B61F-BAAD6115E8E0}" type="parTrans" cxnId="{0824C885-9310-4D7C-9EB4-28BE40F6DB17}">
      <dgm:prSet/>
      <dgm:spPr/>
      <dgm:t>
        <a:bodyPr/>
        <a:lstStyle/>
        <a:p>
          <a:endParaRPr lang="en-US"/>
        </a:p>
      </dgm:t>
    </dgm:pt>
    <dgm:pt modelId="{CCAA23F3-508F-4AA2-BF46-B97EEBAB15EB}" type="sibTrans" cxnId="{0824C885-9310-4D7C-9EB4-28BE40F6DB17}">
      <dgm:prSet/>
      <dgm:spPr/>
      <dgm:t>
        <a:bodyPr/>
        <a:lstStyle/>
        <a:p>
          <a:endParaRPr lang="en-US"/>
        </a:p>
      </dgm:t>
    </dgm:pt>
    <dgm:pt modelId="{9C7981AF-4FC7-4EEB-9F12-BB860D48EC2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خمیده</a:t>
          </a:r>
          <a:endParaRPr lang="en-US" dirty="0">
            <a:cs typeface="B Zar" pitchFamily="2" charset="-78"/>
          </a:endParaRPr>
        </a:p>
      </dgm:t>
    </dgm:pt>
    <dgm:pt modelId="{ADA9BE51-9DB8-4513-A1E3-25F1697F581B}" type="parTrans" cxnId="{66944348-4ACA-4922-8B3C-CFDDF5D90440}">
      <dgm:prSet/>
      <dgm:spPr/>
      <dgm:t>
        <a:bodyPr/>
        <a:lstStyle/>
        <a:p>
          <a:endParaRPr lang="en-US"/>
        </a:p>
      </dgm:t>
    </dgm:pt>
    <dgm:pt modelId="{65F7EB83-B00E-4828-A4AB-FE73562D21D9}" type="sibTrans" cxnId="{66944348-4ACA-4922-8B3C-CFDDF5D90440}">
      <dgm:prSet/>
      <dgm:spPr/>
      <dgm:t>
        <a:bodyPr/>
        <a:lstStyle/>
        <a:p>
          <a:endParaRPr lang="en-US"/>
        </a:p>
      </dgm:t>
    </dgm:pt>
    <dgm:pt modelId="{D83B0854-5DDA-4F89-9F4B-3595BD88D53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کروی</a:t>
          </a:r>
          <a:endParaRPr lang="en-US" dirty="0">
            <a:cs typeface="B Zar" pitchFamily="2" charset="-78"/>
          </a:endParaRPr>
        </a:p>
      </dgm:t>
    </dgm:pt>
    <dgm:pt modelId="{F209BDED-6A9B-4BEE-9F81-9ADB1EBFF5C8}" type="parTrans" cxnId="{79AD2A99-4BDA-4DAF-8431-ECDFDA9C6C6B}">
      <dgm:prSet/>
      <dgm:spPr/>
      <dgm:t>
        <a:bodyPr/>
        <a:lstStyle/>
        <a:p>
          <a:endParaRPr lang="en-US"/>
        </a:p>
      </dgm:t>
    </dgm:pt>
    <dgm:pt modelId="{CF014C6E-3060-4D0E-AFD0-60828098A8B3}" type="sibTrans" cxnId="{79AD2A99-4BDA-4DAF-8431-ECDFDA9C6C6B}">
      <dgm:prSet/>
      <dgm:spPr/>
      <dgm:t>
        <a:bodyPr/>
        <a:lstStyle/>
        <a:p>
          <a:endParaRPr lang="en-US"/>
        </a:p>
      </dgm:t>
    </dgm:pt>
    <dgm:pt modelId="{14054845-BF74-4D6C-8788-56FE4FA725C4}">
      <dgm:prSet phldrT="[Text]"/>
      <dgm:spPr/>
      <dgm:t>
        <a:bodyPr/>
        <a:lstStyle/>
        <a:p>
          <a:r>
            <a:rPr lang="fa-IR" dirty="0" smtClean="0">
              <a:cs typeface="B Zar" pitchFamily="2" charset="-78"/>
            </a:rPr>
            <a:t>باکتریها</a:t>
          </a:r>
          <a:endParaRPr lang="en-US" dirty="0">
            <a:cs typeface="B Zar" pitchFamily="2" charset="-78"/>
          </a:endParaRPr>
        </a:p>
      </dgm:t>
    </dgm:pt>
    <dgm:pt modelId="{9F34C336-CE59-473D-94FA-944D129ADB26}" type="sibTrans" cxnId="{8DD8C38D-803E-4A77-B6AC-522F1D25585D}">
      <dgm:prSet/>
      <dgm:spPr/>
      <dgm:t>
        <a:bodyPr/>
        <a:lstStyle/>
        <a:p>
          <a:endParaRPr lang="en-US"/>
        </a:p>
      </dgm:t>
    </dgm:pt>
    <dgm:pt modelId="{CF1F434F-DE30-450A-9B11-B00391CCB8F2}" type="parTrans" cxnId="{8DD8C38D-803E-4A77-B6AC-522F1D25585D}">
      <dgm:prSet/>
      <dgm:spPr/>
      <dgm:t>
        <a:bodyPr/>
        <a:lstStyle/>
        <a:p>
          <a:endParaRPr lang="en-US"/>
        </a:p>
      </dgm:t>
    </dgm:pt>
    <dgm:pt modelId="{93BDB896-E3A4-4DA9-97B5-AC3EE6619EB7}" type="pres">
      <dgm:prSet presAssocID="{E9D9BEE1-0AF9-4D72-B78F-9C3BD7BFA7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C0FD95-6546-46EA-AA5F-549E3F8E1038}" type="pres">
      <dgm:prSet presAssocID="{14054845-BF74-4D6C-8788-56FE4FA725C4}" presName="hierRoot1" presStyleCnt="0">
        <dgm:presLayoutVars>
          <dgm:hierBranch val="init"/>
        </dgm:presLayoutVars>
      </dgm:prSet>
      <dgm:spPr/>
    </dgm:pt>
    <dgm:pt modelId="{7AEC1446-626E-4810-8B7B-7F42A71706CA}" type="pres">
      <dgm:prSet presAssocID="{14054845-BF74-4D6C-8788-56FE4FA725C4}" presName="rootComposite1" presStyleCnt="0"/>
      <dgm:spPr/>
    </dgm:pt>
    <dgm:pt modelId="{6FACCF61-41A5-407B-8CBE-47FE652108FE}" type="pres">
      <dgm:prSet presAssocID="{14054845-BF74-4D6C-8788-56FE4FA725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1500D-A7B6-431A-A476-5EB20979E877}" type="pres">
      <dgm:prSet presAssocID="{14054845-BF74-4D6C-8788-56FE4FA725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65B416-8AA4-475C-9EF0-8CF060CFCED8}" type="pres">
      <dgm:prSet presAssocID="{14054845-BF74-4D6C-8788-56FE4FA725C4}" presName="hierChild2" presStyleCnt="0"/>
      <dgm:spPr/>
    </dgm:pt>
    <dgm:pt modelId="{355AFA0C-0355-4A71-905A-FA6401D3867C}" type="pres">
      <dgm:prSet presAssocID="{C64E06A1-FDFF-48D5-B61F-BAAD6115E8E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BA7F066-6272-4FAE-9D90-001FC3410A4C}" type="pres">
      <dgm:prSet presAssocID="{2819563E-4797-4B68-BEEB-D5D8401FCD7B}" presName="hierRoot2" presStyleCnt="0">
        <dgm:presLayoutVars>
          <dgm:hierBranch val="init"/>
        </dgm:presLayoutVars>
      </dgm:prSet>
      <dgm:spPr/>
    </dgm:pt>
    <dgm:pt modelId="{D1528093-BD01-47BF-B073-F37FB54F6F6D}" type="pres">
      <dgm:prSet presAssocID="{2819563E-4797-4B68-BEEB-D5D8401FCD7B}" presName="rootComposite" presStyleCnt="0"/>
      <dgm:spPr/>
    </dgm:pt>
    <dgm:pt modelId="{A103927C-26ED-4998-9183-77B2EF9DE2A2}" type="pres">
      <dgm:prSet presAssocID="{2819563E-4797-4B68-BEEB-D5D8401FCD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FA001-1806-4B06-A5DB-E054444C5C0F}" type="pres">
      <dgm:prSet presAssocID="{2819563E-4797-4B68-BEEB-D5D8401FCD7B}" presName="rootConnector" presStyleLbl="node2" presStyleIdx="0" presStyleCnt="3"/>
      <dgm:spPr/>
      <dgm:t>
        <a:bodyPr/>
        <a:lstStyle/>
        <a:p>
          <a:endParaRPr lang="en-US"/>
        </a:p>
      </dgm:t>
    </dgm:pt>
    <dgm:pt modelId="{541BF210-5121-4EBE-988A-2978535EE103}" type="pres">
      <dgm:prSet presAssocID="{2819563E-4797-4B68-BEEB-D5D8401FCD7B}" presName="hierChild4" presStyleCnt="0"/>
      <dgm:spPr/>
    </dgm:pt>
    <dgm:pt modelId="{733C1D50-D966-4ADE-9C07-59D7E0789B74}" type="pres">
      <dgm:prSet presAssocID="{2819563E-4797-4B68-BEEB-D5D8401FCD7B}" presName="hierChild5" presStyleCnt="0"/>
      <dgm:spPr/>
    </dgm:pt>
    <dgm:pt modelId="{B85D9BFC-6AB3-42A8-B2B7-9C1E58696B61}" type="pres">
      <dgm:prSet presAssocID="{ADA9BE51-9DB8-4513-A1E3-25F1697F581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E8057B5-9BC6-41E2-881B-5E5BF84DF716}" type="pres">
      <dgm:prSet presAssocID="{9C7981AF-4FC7-4EEB-9F12-BB860D48EC21}" presName="hierRoot2" presStyleCnt="0">
        <dgm:presLayoutVars>
          <dgm:hierBranch val="init"/>
        </dgm:presLayoutVars>
      </dgm:prSet>
      <dgm:spPr/>
    </dgm:pt>
    <dgm:pt modelId="{056071F7-4C76-4D95-916E-7B1DBC5037A1}" type="pres">
      <dgm:prSet presAssocID="{9C7981AF-4FC7-4EEB-9F12-BB860D48EC21}" presName="rootComposite" presStyleCnt="0"/>
      <dgm:spPr/>
    </dgm:pt>
    <dgm:pt modelId="{AC82006F-80D6-434E-A78D-5B7DD9906C6A}" type="pres">
      <dgm:prSet presAssocID="{9C7981AF-4FC7-4EEB-9F12-BB860D48EC2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3F8EB-98B7-4DFE-9844-AB04359CC04B}" type="pres">
      <dgm:prSet presAssocID="{9C7981AF-4FC7-4EEB-9F12-BB860D48EC21}" presName="rootConnector" presStyleLbl="node2" presStyleIdx="1" presStyleCnt="3"/>
      <dgm:spPr/>
      <dgm:t>
        <a:bodyPr/>
        <a:lstStyle/>
        <a:p>
          <a:endParaRPr lang="en-US"/>
        </a:p>
      </dgm:t>
    </dgm:pt>
    <dgm:pt modelId="{3FFAA6BA-88F6-4CC0-8A34-BC2BCDC30422}" type="pres">
      <dgm:prSet presAssocID="{9C7981AF-4FC7-4EEB-9F12-BB860D48EC21}" presName="hierChild4" presStyleCnt="0"/>
      <dgm:spPr/>
    </dgm:pt>
    <dgm:pt modelId="{F0A27BEF-243B-447E-912C-6CFB5914E623}" type="pres">
      <dgm:prSet presAssocID="{9C7981AF-4FC7-4EEB-9F12-BB860D48EC21}" presName="hierChild5" presStyleCnt="0"/>
      <dgm:spPr/>
    </dgm:pt>
    <dgm:pt modelId="{2E675F6F-58BE-47DE-893E-B159D1AB3E46}" type="pres">
      <dgm:prSet presAssocID="{F209BDED-6A9B-4BEE-9F81-9ADB1EBFF5C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D329AC9-3253-47DA-AB96-81CC7F11A30B}" type="pres">
      <dgm:prSet presAssocID="{D83B0854-5DDA-4F89-9F4B-3595BD88D534}" presName="hierRoot2" presStyleCnt="0">
        <dgm:presLayoutVars>
          <dgm:hierBranch val="init"/>
        </dgm:presLayoutVars>
      </dgm:prSet>
      <dgm:spPr/>
    </dgm:pt>
    <dgm:pt modelId="{2372CB2F-CB2B-420B-9750-BA90D1D8B5C6}" type="pres">
      <dgm:prSet presAssocID="{D83B0854-5DDA-4F89-9F4B-3595BD88D534}" presName="rootComposite" presStyleCnt="0"/>
      <dgm:spPr/>
    </dgm:pt>
    <dgm:pt modelId="{A9557622-75C4-4D6D-84CA-5F7A5B97FCDA}" type="pres">
      <dgm:prSet presAssocID="{D83B0854-5DDA-4F89-9F4B-3595BD88D5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7B3D-11BC-4839-AA46-B73C1F024D79}" type="pres">
      <dgm:prSet presAssocID="{D83B0854-5DDA-4F89-9F4B-3595BD88D53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FE9834-EE4E-4CC5-96F3-4742D12C92B4}" type="pres">
      <dgm:prSet presAssocID="{D83B0854-5DDA-4F89-9F4B-3595BD88D534}" presName="hierChild4" presStyleCnt="0"/>
      <dgm:spPr/>
    </dgm:pt>
    <dgm:pt modelId="{59F14F34-6148-41A8-9258-AFDA3B526AEE}" type="pres">
      <dgm:prSet presAssocID="{D83B0854-5DDA-4F89-9F4B-3595BD88D534}" presName="hierChild5" presStyleCnt="0"/>
      <dgm:spPr/>
    </dgm:pt>
    <dgm:pt modelId="{F973510C-EA18-4003-899E-1B7138068ABB}" type="pres">
      <dgm:prSet presAssocID="{14054845-BF74-4D6C-8788-56FE4FA725C4}" presName="hierChild3" presStyleCnt="0"/>
      <dgm:spPr/>
    </dgm:pt>
  </dgm:ptLst>
  <dgm:cxnLst>
    <dgm:cxn modelId="{0824C885-9310-4D7C-9EB4-28BE40F6DB17}" srcId="{14054845-BF74-4D6C-8788-56FE4FA725C4}" destId="{2819563E-4797-4B68-BEEB-D5D8401FCD7B}" srcOrd="0" destOrd="0" parTransId="{C64E06A1-FDFF-48D5-B61F-BAAD6115E8E0}" sibTransId="{CCAA23F3-508F-4AA2-BF46-B97EEBAB15EB}"/>
    <dgm:cxn modelId="{9FE99EBC-7E8B-4868-89E9-3C2912BA22E5}" type="presOf" srcId="{2819563E-4797-4B68-BEEB-D5D8401FCD7B}" destId="{A103927C-26ED-4998-9183-77B2EF9DE2A2}" srcOrd="0" destOrd="0" presId="urn:microsoft.com/office/officeart/2005/8/layout/orgChart1"/>
    <dgm:cxn modelId="{66944348-4ACA-4922-8B3C-CFDDF5D90440}" srcId="{14054845-BF74-4D6C-8788-56FE4FA725C4}" destId="{9C7981AF-4FC7-4EEB-9F12-BB860D48EC21}" srcOrd="1" destOrd="0" parTransId="{ADA9BE51-9DB8-4513-A1E3-25F1697F581B}" sibTransId="{65F7EB83-B00E-4828-A4AB-FE73562D21D9}"/>
    <dgm:cxn modelId="{B5A16908-6CB9-4DA6-A9F5-E1684F89C19C}" type="presOf" srcId="{F209BDED-6A9B-4BEE-9F81-9ADB1EBFF5C8}" destId="{2E675F6F-58BE-47DE-893E-B159D1AB3E46}" srcOrd="0" destOrd="0" presId="urn:microsoft.com/office/officeart/2005/8/layout/orgChart1"/>
    <dgm:cxn modelId="{8DD8C38D-803E-4A77-B6AC-522F1D25585D}" srcId="{E9D9BEE1-0AF9-4D72-B78F-9C3BD7BFA754}" destId="{14054845-BF74-4D6C-8788-56FE4FA725C4}" srcOrd="0" destOrd="0" parTransId="{CF1F434F-DE30-450A-9B11-B00391CCB8F2}" sibTransId="{9F34C336-CE59-473D-94FA-944D129ADB26}"/>
    <dgm:cxn modelId="{95140110-329F-4197-A03E-5D6349DA9362}" type="presOf" srcId="{9C7981AF-4FC7-4EEB-9F12-BB860D48EC21}" destId="{AC82006F-80D6-434E-A78D-5B7DD9906C6A}" srcOrd="0" destOrd="0" presId="urn:microsoft.com/office/officeart/2005/8/layout/orgChart1"/>
    <dgm:cxn modelId="{ACFC4CE8-97DE-4DFD-AA7E-841BCFCA9DC8}" type="presOf" srcId="{2819563E-4797-4B68-BEEB-D5D8401FCD7B}" destId="{AAEFA001-1806-4B06-A5DB-E054444C5C0F}" srcOrd="1" destOrd="0" presId="urn:microsoft.com/office/officeart/2005/8/layout/orgChart1"/>
    <dgm:cxn modelId="{196B7F2E-4ACD-4F5A-8274-49AF7D3B1E24}" type="presOf" srcId="{14054845-BF74-4D6C-8788-56FE4FA725C4}" destId="{3B31500D-A7B6-431A-A476-5EB20979E877}" srcOrd="1" destOrd="0" presId="urn:microsoft.com/office/officeart/2005/8/layout/orgChart1"/>
    <dgm:cxn modelId="{0D55265D-D85F-430D-8A0D-F65F9F285C58}" type="presOf" srcId="{D83B0854-5DDA-4F89-9F4B-3595BD88D534}" destId="{A9557622-75C4-4D6D-84CA-5F7A5B97FCDA}" srcOrd="0" destOrd="0" presId="urn:microsoft.com/office/officeart/2005/8/layout/orgChart1"/>
    <dgm:cxn modelId="{D11F4CB2-A9D2-477A-87FE-886B4C870C14}" type="presOf" srcId="{D83B0854-5DDA-4F89-9F4B-3595BD88D534}" destId="{92047B3D-11BC-4839-AA46-B73C1F024D79}" srcOrd="1" destOrd="0" presId="urn:microsoft.com/office/officeart/2005/8/layout/orgChart1"/>
    <dgm:cxn modelId="{D1625513-D17A-4E1A-932B-3CC0CB255B25}" type="presOf" srcId="{9C7981AF-4FC7-4EEB-9F12-BB860D48EC21}" destId="{CCF3F8EB-98B7-4DFE-9844-AB04359CC04B}" srcOrd="1" destOrd="0" presId="urn:microsoft.com/office/officeart/2005/8/layout/orgChart1"/>
    <dgm:cxn modelId="{1B8E6F18-7116-4F5B-BB7F-BAEB27F0CCD8}" type="presOf" srcId="{E9D9BEE1-0AF9-4D72-B78F-9C3BD7BFA754}" destId="{93BDB896-E3A4-4DA9-97B5-AC3EE6619EB7}" srcOrd="0" destOrd="0" presId="urn:microsoft.com/office/officeart/2005/8/layout/orgChart1"/>
    <dgm:cxn modelId="{3D728402-9A83-4F9F-8B2C-F27DB0E89C3D}" type="presOf" srcId="{ADA9BE51-9DB8-4513-A1E3-25F1697F581B}" destId="{B85D9BFC-6AB3-42A8-B2B7-9C1E58696B61}" srcOrd="0" destOrd="0" presId="urn:microsoft.com/office/officeart/2005/8/layout/orgChart1"/>
    <dgm:cxn modelId="{4D7353BD-6561-48A9-9B5D-A1000EAE32FC}" type="presOf" srcId="{C64E06A1-FDFF-48D5-B61F-BAAD6115E8E0}" destId="{355AFA0C-0355-4A71-905A-FA6401D3867C}" srcOrd="0" destOrd="0" presId="urn:microsoft.com/office/officeart/2005/8/layout/orgChart1"/>
    <dgm:cxn modelId="{79AD2A99-4BDA-4DAF-8431-ECDFDA9C6C6B}" srcId="{14054845-BF74-4D6C-8788-56FE4FA725C4}" destId="{D83B0854-5DDA-4F89-9F4B-3595BD88D534}" srcOrd="2" destOrd="0" parTransId="{F209BDED-6A9B-4BEE-9F81-9ADB1EBFF5C8}" sibTransId="{CF014C6E-3060-4D0E-AFD0-60828098A8B3}"/>
    <dgm:cxn modelId="{8BE72D60-9ED8-48DE-91B4-18E60FC461D7}" type="presOf" srcId="{14054845-BF74-4D6C-8788-56FE4FA725C4}" destId="{6FACCF61-41A5-407B-8CBE-47FE652108FE}" srcOrd="0" destOrd="0" presId="urn:microsoft.com/office/officeart/2005/8/layout/orgChart1"/>
    <dgm:cxn modelId="{80297E84-0C9A-4B03-9B6A-2F14809AFFAE}" type="presParOf" srcId="{93BDB896-E3A4-4DA9-97B5-AC3EE6619EB7}" destId="{E0C0FD95-6546-46EA-AA5F-549E3F8E1038}" srcOrd="0" destOrd="0" presId="urn:microsoft.com/office/officeart/2005/8/layout/orgChart1"/>
    <dgm:cxn modelId="{08FF8E82-1684-4A45-B50F-982F0E127CA4}" type="presParOf" srcId="{E0C0FD95-6546-46EA-AA5F-549E3F8E1038}" destId="{7AEC1446-626E-4810-8B7B-7F42A71706CA}" srcOrd="0" destOrd="0" presId="urn:microsoft.com/office/officeart/2005/8/layout/orgChart1"/>
    <dgm:cxn modelId="{036C876F-7EDB-4566-A466-C107881E4133}" type="presParOf" srcId="{7AEC1446-626E-4810-8B7B-7F42A71706CA}" destId="{6FACCF61-41A5-407B-8CBE-47FE652108FE}" srcOrd="0" destOrd="0" presId="urn:microsoft.com/office/officeart/2005/8/layout/orgChart1"/>
    <dgm:cxn modelId="{04274C8F-E0F5-4CAB-8035-6618C43C138F}" type="presParOf" srcId="{7AEC1446-626E-4810-8B7B-7F42A71706CA}" destId="{3B31500D-A7B6-431A-A476-5EB20979E877}" srcOrd="1" destOrd="0" presId="urn:microsoft.com/office/officeart/2005/8/layout/orgChart1"/>
    <dgm:cxn modelId="{00BEF249-09CA-4867-AB24-B2C6A88A445A}" type="presParOf" srcId="{E0C0FD95-6546-46EA-AA5F-549E3F8E1038}" destId="{3C65B416-8AA4-475C-9EF0-8CF060CFCED8}" srcOrd="1" destOrd="0" presId="urn:microsoft.com/office/officeart/2005/8/layout/orgChart1"/>
    <dgm:cxn modelId="{00A0DF2E-9DD1-4D6C-A85B-5EAFA0F3D9AE}" type="presParOf" srcId="{3C65B416-8AA4-475C-9EF0-8CF060CFCED8}" destId="{355AFA0C-0355-4A71-905A-FA6401D3867C}" srcOrd="0" destOrd="0" presId="urn:microsoft.com/office/officeart/2005/8/layout/orgChart1"/>
    <dgm:cxn modelId="{BA5D9855-0F88-4F15-B2E3-5CF830000FE0}" type="presParOf" srcId="{3C65B416-8AA4-475C-9EF0-8CF060CFCED8}" destId="{6BA7F066-6272-4FAE-9D90-001FC3410A4C}" srcOrd="1" destOrd="0" presId="urn:microsoft.com/office/officeart/2005/8/layout/orgChart1"/>
    <dgm:cxn modelId="{D35AEC69-6658-4D4E-85DB-E183B6890C1E}" type="presParOf" srcId="{6BA7F066-6272-4FAE-9D90-001FC3410A4C}" destId="{D1528093-BD01-47BF-B073-F37FB54F6F6D}" srcOrd="0" destOrd="0" presId="urn:microsoft.com/office/officeart/2005/8/layout/orgChart1"/>
    <dgm:cxn modelId="{6263B5AE-C683-4271-98E7-B547C355D514}" type="presParOf" srcId="{D1528093-BD01-47BF-B073-F37FB54F6F6D}" destId="{A103927C-26ED-4998-9183-77B2EF9DE2A2}" srcOrd="0" destOrd="0" presId="urn:microsoft.com/office/officeart/2005/8/layout/orgChart1"/>
    <dgm:cxn modelId="{0BD4F83A-44ED-43C8-9504-C53FE5A4D4C0}" type="presParOf" srcId="{D1528093-BD01-47BF-B073-F37FB54F6F6D}" destId="{AAEFA001-1806-4B06-A5DB-E054444C5C0F}" srcOrd="1" destOrd="0" presId="urn:microsoft.com/office/officeart/2005/8/layout/orgChart1"/>
    <dgm:cxn modelId="{7D2D487F-E717-4854-B8EF-C420DEEFBC93}" type="presParOf" srcId="{6BA7F066-6272-4FAE-9D90-001FC3410A4C}" destId="{541BF210-5121-4EBE-988A-2978535EE103}" srcOrd="1" destOrd="0" presId="urn:microsoft.com/office/officeart/2005/8/layout/orgChart1"/>
    <dgm:cxn modelId="{75F12E7D-C061-437A-B532-B6C5E31E2959}" type="presParOf" srcId="{6BA7F066-6272-4FAE-9D90-001FC3410A4C}" destId="{733C1D50-D966-4ADE-9C07-59D7E0789B74}" srcOrd="2" destOrd="0" presId="urn:microsoft.com/office/officeart/2005/8/layout/orgChart1"/>
    <dgm:cxn modelId="{51FBA7E7-BED4-4CBF-A058-5D64EA068121}" type="presParOf" srcId="{3C65B416-8AA4-475C-9EF0-8CF060CFCED8}" destId="{B85D9BFC-6AB3-42A8-B2B7-9C1E58696B61}" srcOrd="2" destOrd="0" presId="urn:microsoft.com/office/officeart/2005/8/layout/orgChart1"/>
    <dgm:cxn modelId="{D8A96D8C-1120-4747-BEF0-DC3F07B424C5}" type="presParOf" srcId="{3C65B416-8AA4-475C-9EF0-8CF060CFCED8}" destId="{CE8057B5-9BC6-41E2-881B-5E5BF84DF716}" srcOrd="3" destOrd="0" presId="urn:microsoft.com/office/officeart/2005/8/layout/orgChart1"/>
    <dgm:cxn modelId="{2092F935-4C77-4640-B07C-461B0E74E196}" type="presParOf" srcId="{CE8057B5-9BC6-41E2-881B-5E5BF84DF716}" destId="{056071F7-4C76-4D95-916E-7B1DBC5037A1}" srcOrd="0" destOrd="0" presId="urn:microsoft.com/office/officeart/2005/8/layout/orgChart1"/>
    <dgm:cxn modelId="{3C68AD9D-2114-4854-874D-CB4D86F89317}" type="presParOf" srcId="{056071F7-4C76-4D95-916E-7B1DBC5037A1}" destId="{AC82006F-80D6-434E-A78D-5B7DD9906C6A}" srcOrd="0" destOrd="0" presId="urn:microsoft.com/office/officeart/2005/8/layout/orgChart1"/>
    <dgm:cxn modelId="{679F299C-4A75-4091-8362-DB8A08A84CB3}" type="presParOf" srcId="{056071F7-4C76-4D95-916E-7B1DBC5037A1}" destId="{CCF3F8EB-98B7-4DFE-9844-AB04359CC04B}" srcOrd="1" destOrd="0" presId="urn:microsoft.com/office/officeart/2005/8/layout/orgChart1"/>
    <dgm:cxn modelId="{DEC8DE28-4CE0-4588-BE87-33DAFD01C00A}" type="presParOf" srcId="{CE8057B5-9BC6-41E2-881B-5E5BF84DF716}" destId="{3FFAA6BA-88F6-4CC0-8A34-BC2BCDC30422}" srcOrd="1" destOrd="0" presId="urn:microsoft.com/office/officeart/2005/8/layout/orgChart1"/>
    <dgm:cxn modelId="{5BB50271-90A2-420C-838F-F72488EF5457}" type="presParOf" srcId="{CE8057B5-9BC6-41E2-881B-5E5BF84DF716}" destId="{F0A27BEF-243B-447E-912C-6CFB5914E623}" srcOrd="2" destOrd="0" presId="urn:microsoft.com/office/officeart/2005/8/layout/orgChart1"/>
    <dgm:cxn modelId="{8EC93D48-3348-4507-A2DE-EF9A129CD460}" type="presParOf" srcId="{3C65B416-8AA4-475C-9EF0-8CF060CFCED8}" destId="{2E675F6F-58BE-47DE-893E-B159D1AB3E46}" srcOrd="4" destOrd="0" presId="urn:microsoft.com/office/officeart/2005/8/layout/orgChart1"/>
    <dgm:cxn modelId="{9BE72EE5-DF1B-4494-AB82-3E90D369A5CB}" type="presParOf" srcId="{3C65B416-8AA4-475C-9EF0-8CF060CFCED8}" destId="{5D329AC9-3253-47DA-AB96-81CC7F11A30B}" srcOrd="5" destOrd="0" presId="urn:microsoft.com/office/officeart/2005/8/layout/orgChart1"/>
    <dgm:cxn modelId="{2CC7F075-41A6-45FE-BDEF-6645E6B0F811}" type="presParOf" srcId="{5D329AC9-3253-47DA-AB96-81CC7F11A30B}" destId="{2372CB2F-CB2B-420B-9750-BA90D1D8B5C6}" srcOrd="0" destOrd="0" presId="urn:microsoft.com/office/officeart/2005/8/layout/orgChart1"/>
    <dgm:cxn modelId="{273D5C9A-93CA-460B-98F7-3A97C3E80EEF}" type="presParOf" srcId="{2372CB2F-CB2B-420B-9750-BA90D1D8B5C6}" destId="{A9557622-75C4-4D6D-84CA-5F7A5B97FCDA}" srcOrd="0" destOrd="0" presId="urn:microsoft.com/office/officeart/2005/8/layout/orgChart1"/>
    <dgm:cxn modelId="{06FEA7CC-30BD-428B-A825-2A1864EB3B3C}" type="presParOf" srcId="{2372CB2F-CB2B-420B-9750-BA90D1D8B5C6}" destId="{92047B3D-11BC-4839-AA46-B73C1F024D79}" srcOrd="1" destOrd="0" presId="urn:microsoft.com/office/officeart/2005/8/layout/orgChart1"/>
    <dgm:cxn modelId="{18D4635B-6307-48EE-86AB-3C300625A5D6}" type="presParOf" srcId="{5D329AC9-3253-47DA-AB96-81CC7F11A30B}" destId="{C9FE9834-EE4E-4CC5-96F3-4742D12C92B4}" srcOrd="1" destOrd="0" presId="urn:microsoft.com/office/officeart/2005/8/layout/orgChart1"/>
    <dgm:cxn modelId="{982E4EC7-CB4C-40DA-9282-BDF3778FFC4B}" type="presParOf" srcId="{5D329AC9-3253-47DA-AB96-81CC7F11A30B}" destId="{59F14F34-6148-41A8-9258-AFDA3B526AEE}" srcOrd="2" destOrd="0" presId="urn:microsoft.com/office/officeart/2005/8/layout/orgChart1"/>
    <dgm:cxn modelId="{84BEA43F-603E-4C96-9376-7CD1DB778FC3}" type="presParOf" srcId="{E0C0FD95-6546-46EA-AA5F-549E3F8E1038}" destId="{F973510C-EA18-4003-899E-1B7138068A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9BEE1-0AF9-4D72-B78F-9C3BD7BFA75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981AF-4FC7-4EEB-9F12-BB860D48EC2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قارچ های چتری</a:t>
          </a:r>
          <a:endParaRPr lang="en-US" dirty="0">
            <a:cs typeface="B Zar" pitchFamily="2" charset="-78"/>
          </a:endParaRPr>
        </a:p>
      </dgm:t>
    </dgm:pt>
    <dgm:pt modelId="{ADA9BE51-9DB8-4513-A1E3-25F1697F581B}" type="parTrans" cxnId="{66944348-4ACA-4922-8B3C-CFDDF5D90440}">
      <dgm:prSet/>
      <dgm:spPr/>
      <dgm:t>
        <a:bodyPr/>
        <a:lstStyle/>
        <a:p>
          <a:endParaRPr lang="en-US"/>
        </a:p>
      </dgm:t>
    </dgm:pt>
    <dgm:pt modelId="{65F7EB83-B00E-4828-A4AB-FE73562D21D9}" type="sibTrans" cxnId="{66944348-4ACA-4922-8B3C-CFDDF5D90440}">
      <dgm:prSet/>
      <dgm:spPr/>
      <dgm:t>
        <a:bodyPr/>
        <a:lstStyle/>
        <a:p>
          <a:endParaRPr lang="en-US"/>
        </a:p>
      </dgm:t>
    </dgm:pt>
    <dgm:pt modelId="{D83B0854-5DDA-4F89-9F4B-3595BD88D534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Zar" pitchFamily="2" charset="-78"/>
            </a:rPr>
            <a:t>کپک ها</a:t>
          </a:r>
          <a:endParaRPr lang="en-US" dirty="0">
            <a:cs typeface="B Zar" pitchFamily="2" charset="-78"/>
          </a:endParaRPr>
        </a:p>
      </dgm:t>
    </dgm:pt>
    <dgm:pt modelId="{F209BDED-6A9B-4BEE-9F81-9ADB1EBFF5C8}" type="parTrans" cxnId="{79AD2A99-4BDA-4DAF-8431-ECDFDA9C6C6B}">
      <dgm:prSet/>
      <dgm:spPr/>
      <dgm:t>
        <a:bodyPr/>
        <a:lstStyle/>
        <a:p>
          <a:endParaRPr lang="en-US"/>
        </a:p>
      </dgm:t>
    </dgm:pt>
    <dgm:pt modelId="{CF014C6E-3060-4D0E-AFD0-60828098A8B3}" type="sibTrans" cxnId="{79AD2A99-4BDA-4DAF-8431-ECDFDA9C6C6B}">
      <dgm:prSet/>
      <dgm:spPr/>
      <dgm:t>
        <a:bodyPr/>
        <a:lstStyle/>
        <a:p>
          <a:endParaRPr lang="en-US"/>
        </a:p>
      </dgm:t>
    </dgm:pt>
    <dgm:pt modelId="{14054845-BF74-4D6C-8788-56FE4FA725C4}">
      <dgm:prSet phldrT="[Text]"/>
      <dgm:spPr/>
      <dgm:t>
        <a:bodyPr/>
        <a:lstStyle/>
        <a:p>
          <a:r>
            <a:rPr lang="fa-IR" dirty="0" smtClean="0">
              <a:cs typeface="B Zar" pitchFamily="2" charset="-78"/>
            </a:rPr>
            <a:t>قارچ ها</a:t>
          </a:r>
          <a:endParaRPr lang="en-US" dirty="0">
            <a:cs typeface="B Zar" pitchFamily="2" charset="-78"/>
          </a:endParaRPr>
        </a:p>
      </dgm:t>
    </dgm:pt>
    <dgm:pt modelId="{9F34C336-CE59-473D-94FA-944D129ADB26}" type="sibTrans" cxnId="{8DD8C38D-803E-4A77-B6AC-522F1D25585D}">
      <dgm:prSet/>
      <dgm:spPr/>
      <dgm:t>
        <a:bodyPr/>
        <a:lstStyle/>
        <a:p>
          <a:endParaRPr lang="en-US"/>
        </a:p>
      </dgm:t>
    </dgm:pt>
    <dgm:pt modelId="{CF1F434F-DE30-450A-9B11-B00391CCB8F2}" type="parTrans" cxnId="{8DD8C38D-803E-4A77-B6AC-522F1D25585D}">
      <dgm:prSet/>
      <dgm:spPr/>
      <dgm:t>
        <a:bodyPr/>
        <a:lstStyle/>
        <a:p>
          <a:endParaRPr lang="en-US"/>
        </a:p>
      </dgm:t>
    </dgm:pt>
    <dgm:pt modelId="{93BDB896-E3A4-4DA9-97B5-AC3EE6619EB7}" type="pres">
      <dgm:prSet presAssocID="{E9D9BEE1-0AF9-4D72-B78F-9C3BD7BFA7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C0FD95-6546-46EA-AA5F-549E3F8E1038}" type="pres">
      <dgm:prSet presAssocID="{14054845-BF74-4D6C-8788-56FE4FA725C4}" presName="hierRoot1" presStyleCnt="0">
        <dgm:presLayoutVars>
          <dgm:hierBranch val="init"/>
        </dgm:presLayoutVars>
      </dgm:prSet>
      <dgm:spPr/>
    </dgm:pt>
    <dgm:pt modelId="{7AEC1446-626E-4810-8B7B-7F42A71706CA}" type="pres">
      <dgm:prSet presAssocID="{14054845-BF74-4D6C-8788-56FE4FA725C4}" presName="rootComposite1" presStyleCnt="0"/>
      <dgm:spPr/>
    </dgm:pt>
    <dgm:pt modelId="{6FACCF61-41A5-407B-8CBE-47FE652108FE}" type="pres">
      <dgm:prSet presAssocID="{14054845-BF74-4D6C-8788-56FE4FA725C4}" presName="rootText1" presStyleLbl="node0" presStyleIdx="0" presStyleCnt="1" custLinFactNeighborX="-1045" custLinFactNeighborY="-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31500D-A7B6-431A-A476-5EB20979E877}" type="pres">
      <dgm:prSet presAssocID="{14054845-BF74-4D6C-8788-56FE4FA725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C65B416-8AA4-475C-9EF0-8CF060CFCED8}" type="pres">
      <dgm:prSet presAssocID="{14054845-BF74-4D6C-8788-56FE4FA725C4}" presName="hierChild2" presStyleCnt="0"/>
      <dgm:spPr/>
    </dgm:pt>
    <dgm:pt modelId="{B85D9BFC-6AB3-42A8-B2B7-9C1E58696B61}" type="pres">
      <dgm:prSet presAssocID="{ADA9BE51-9DB8-4513-A1E3-25F1697F581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E8057B5-9BC6-41E2-881B-5E5BF84DF716}" type="pres">
      <dgm:prSet presAssocID="{9C7981AF-4FC7-4EEB-9F12-BB860D48EC21}" presName="hierRoot2" presStyleCnt="0">
        <dgm:presLayoutVars>
          <dgm:hierBranch val="init"/>
        </dgm:presLayoutVars>
      </dgm:prSet>
      <dgm:spPr/>
    </dgm:pt>
    <dgm:pt modelId="{056071F7-4C76-4D95-916E-7B1DBC5037A1}" type="pres">
      <dgm:prSet presAssocID="{9C7981AF-4FC7-4EEB-9F12-BB860D48EC21}" presName="rootComposite" presStyleCnt="0"/>
      <dgm:spPr/>
    </dgm:pt>
    <dgm:pt modelId="{AC82006F-80D6-434E-A78D-5B7DD9906C6A}" type="pres">
      <dgm:prSet presAssocID="{9C7981AF-4FC7-4EEB-9F12-BB860D48EC2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3F8EB-98B7-4DFE-9844-AB04359CC04B}" type="pres">
      <dgm:prSet presAssocID="{9C7981AF-4FC7-4EEB-9F12-BB860D48EC21}" presName="rootConnector" presStyleLbl="node2" presStyleIdx="0" presStyleCnt="2"/>
      <dgm:spPr/>
      <dgm:t>
        <a:bodyPr/>
        <a:lstStyle/>
        <a:p>
          <a:endParaRPr lang="en-US"/>
        </a:p>
      </dgm:t>
    </dgm:pt>
    <dgm:pt modelId="{3FFAA6BA-88F6-4CC0-8A34-BC2BCDC30422}" type="pres">
      <dgm:prSet presAssocID="{9C7981AF-4FC7-4EEB-9F12-BB860D48EC21}" presName="hierChild4" presStyleCnt="0"/>
      <dgm:spPr/>
    </dgm:pt>
    <dgm:pt modelId="{F0A27BEF-243B-447E-912C-6CFB5914E623}" type="pres">
      <dgm:prSet presAssocID="{9C7981AF-4FC7-4EEB-9F12-BB860D48EC21}" presName="hierChild5" presStyleCnt="0"/>
      <dgm:spPr/>
    </dgm:pt>
    <dgm:pt modelId="{2E675F6F-58BE-47DE-893E-B159D1AB3E46}" type="pres">
      <dgm:prSet presAssocID="{F209BDED-6A9B-4BEE-9F81-9ADB1EBFF5C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D329AC9-3253-47DA-AB96-81CC7F11A30B}" type="pres">
      <dgm:prSet presAssocID="{D83B0854-5DDA-4F89-9F4B-3595BD88D534}" presName="hierRoot2" presStyleCnt="0">
        <dgm:presLayoutVars>
          <dgm:hierBranch val="init"/>
        </dgm:presLayoutVars>
      </dgm:prSet>
      <dgm:spPr/>
    </dgm:pt>
    <dgm:pt modelId="{2372CB2F-CB2B-420B-9750-BA90D1D8B5C6}" type="pres">
      <dgm:prSet presAssocID="{D83B0854-5DDA-4F89-9F4B-3595BD88D534}" presName="rootComposite" presStyleCnt="0"/>
      <dgm:spPr/>
    </dgm:pt>
    <dgm:pt modelId="{A9557622-75C4-4D6D-84CA-5F7A5B97FCDA}" type="pres">
      <dgm:prSet presAssocID="{D83B0854-5DDA-4F89-9F4B-3595BD88D5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47B3D-11BC-4839-AA46-B73C1F024D79}" type="pres">
      <dgm:prSet presAssocID="{D83B0854-5DDA-4F89-9F4B-3595BD88D534}" presName="rootConnector" presStyleLbl="node2" presStyleIdx="1" presStyleCnt="2"/>
      <dgm:spPr/>
      <dgm:t>
        <a:bodyPr/>
        <a:lstStyle/>
        <a:p>
          <a:endParaRPr lang="en-US"/>
        </a:p>
      </dgm:t>
    </dgm:pt>
    <dgm:pt modelId="{C9FE9834-EE4E-4CC5-96F3-4742D12C92B4}" type="pres">
      <dgm:prSet presAssocID="{D83B0854-5DDA-4F89-9F4B-3595BD88D534}" presName="hierChild4" presStyleCnt="0"/>
      <dgm:spPr/>
    </dgm:pt>
    <dgm:pt modelId="{59F14F34-6148-41A8-9258-AFDA3B526AEE}" type="pres">
      <dgm:prSet presAssocID="{D83B0854-5DDA-4F89-9F4B-3595BD88D534}" presName="hierChild5" presStyleCnt="0"/>
      <dgm:spPr/>
    </dgm:pt>
    <dgm:pt modelId="{F973510C-EA18-4003-899E-1B7138068ABB}" type="pres">
      <dgm:prSet presAssocID="{14054845-BF74-4D6C-8788-56FE4FA725C4}" presName="hierChild3" presStyleCnt="0"/>
      <dgm:spPr/>
    </dgm:pt>
  </dgm:ptLst>
  <dgm:cxnLst>
    <dgm:cxn modelId="{8DD8C38D-803E-4A77-B6AC-522F1D25585D}" srcId="{E9D9BEE1-0AF9-4D72-B78F-9C3BD7BFA754}" destId="{14054845-BF74-4D6C-8788-56FE4FA725C4}" srcOrd="0" destOrd="0" parTransId="{CF1F434F-DE30-450A-9B11-B00391CCB8F2}" sibTransId="{9F34C336-CE59-473D-94FA-944D129ADB26}"/>
    <dgm:cxn modelId="{79AD2A99-4BDA-4DAF-8431-ECDFDA9C6C6B}" srcId="{14054845-BF74-4D6C-8788-56FE4FA725C4}" destId="{D83B0854-5DDA-4F89-9F4B-3595BD88D534}" srcOrd="1" destOrd="0" parTransId="{F209BDED-6A9B-4BEE-9F81-9ADB1EBFF5C8}" sibTransId="{CF014C6E-3060-4D0E-AFD0-60828098A8B3}"/>
    <dgm:cxn modelId="{8FA890D4-04BE-4E1E-8D8D-D4AE9E687E86}" type="presOf" srcId="{D83B0854-5DDA-4F89-9F4B-3595BD88D534}" destId="{A9557622-75C4-4D6D-84CA-5F7A5B97FCDA}" srcOrd="0" destOrd="0" presId="urn:microsoft.com/office/officeart/2005/8/layout/orgChart1"/>
    <dgm:cxn modelId="{B9D4651D-1228-4158-9729-4B043C2D39F8}" type="presOf" srcId="{F209BDED-6A9B-4BEE-9F81-9ADB1EBFF5C8}" destId="{2E675F6F-58BE-47DE-893E-B159D1AB3E46}" srcOrd="0" destOrd="0" presId="urn:microsoft.com/office/officeart/2005/8/layout/orgChart1"/>
    <dgm:cxn modelId="{339185ED-63D1-436C-8F33-2C6E0F504C61}" type="presOf" srcId="{E9D9BEE1-0AF9-4D72-B78F-9C3BD7BFA754}" destId="{93BDB896-E3A4-4DA9-97B5-AC3EE6619EB7}" srcOrd="0" destOrd="0" presId="urn:microsoft.com/office/officeart/2005/8/layout/orgChart1"/>
    <dgm:cxn modelId="{93B3C407-BB1A-496B-8AEA-9A18499EC3FF}" type="presOf" srcId="{D83B0854-5DDA-4F89-9F4B-3595BD88D534}" destId="{92047B3D-11BC-4839-AA46-B73C1F024D79}" srcOrd="1" destOrd="0" presId="urn:microsoft.com/office/officeart/2005/8/layout/orgChart1"/>
    <dgm:cxn modelId="{66944348-4ACA-4922-8B3C-CFDDF5D90440}" srcId="{14054845-BF74-4D6C-8788-56FE4FA725C4}" destId="{9C7981AF-4FC7-4EEB-9F12-BB860D48EC21}" srcOrd="0" destOrd="0" parTransId="{ADA9BE51-9DB8-4513-A1E3-25F1697F581B}" sibTransId="{65F7EB83-B00E-4828-A4AB-FE73562D21D9}"/>
    <dgm:cxn modelId="{611CE873-3E23-4F90-AE39-A5917DECC50D}" type="presOf" srcId="{14054845-BF74-4D6C-8788-56FE4FA725C4}" destId="{6FACCF61-41A5-407B-8CBE-47FE652108FE}" srcOrd="0" destOrd="0" presId="urn:microsoft.com/office/officeart/2005/8/layout/orgChart1"/>
    <dgm:cxn modelId="{2C84B170-4170-43E5-A782-7D3A9EB6B36D}" type="presOf" srcId="{9C7981AF-4FC7-4EEB-9F12-BB860D48EC21}" destId="{CCF3F8EB-98B7-4DFE-9844-AB04359CC04B}" srcOrd="1" destOrd="0" presId="urn:microsoft.com/office/officeart/2005/8/layout/orgChart1"/>
    <dgm:cxn modelId="{DEECC8B3-AFDC-42F6-A002-C5980B335ED0}" type="presOf" srcId="{9C7981AF-4FC7-4EEB-9F12-BB860D48EC21}" destId="{AC82006F-80D6-434E-A78D-5B7DD9906C6A}" srcOrd="0" destOrd="0" presId="urn:microsoft.com/office/officeart/2005/8/layout/orgChart1"/>
    <dgm:cxn modelId="{B1D8245A-915B-46A7-B301-1147D7ADF558}" type="presOf" srcId="{14054845-BF74-4D6C-8788-56FE4FA725C4}" destId="{3B31500D-A7B6-431A-A476-5EB20979E877}" srcOrd="1" destOrd="0" presId="urn:microsoft.com/office/officeart/2005/8/layout/orgChart1"/>
    <dgm:cxn modelId="{6EA5B96F-FD9A-48F1-AF8E-BC899E2DD162}" type="presOf" srcId="{ADA9BE51-9DB8-4513-A1E3-25F1697F581B}" destId="{B85D9BFC-6AB3-42A8-B2B7-9C1E58696B61}" srcOrd="0" destOrd="0" presId="urn:microsoft.com/office/officeart/2005/8/layout/orgChart1"/>
    <dgm:cxn modelId="{53482CCD-A17A-4C72-A215-574C5CE2A5B9}" type="presParOf" srcId="{93BDB896-E3A4-4DA9-97B5-AC3EE6619EB7}" destId="{E0C0FD95-6546-46EA-AA5F-549E3F8E1038}" srcOrd="0" destOrd="0" presId="urn:microsoft.com/office/officeart/2005/8/layout/orgChart1"/>
    <dgm:cxn modelId="{29BDCD0B-E799-4BA3-B5C4-8481EAB03D66}" type="presParOf" srcId="{E0C0FD95-6546-46EA-AA5F-549E3F8E1038}" destId="{7AEC1446-626E-4810-8B7B-7F42A71706CA}" srcOrd="0" destOrd="0" presId="urn:microsoft.com/office/officeart/2005/8/layout/orgChart1"/>
    <dgm:cxn modelId="{442EC982-D806-4916-8317-D818B3B328B5}" type="presParOf" srcId="{7AEC1446-626E-4810-8B7B-7F42A71706CA}" destId="{6FACCF61-41A5-407B-8CBE-47FE652108FE}" srcOrd="0" destOrd="0" presId="urn:microsoft.com/office/officeart/2005/8/layout/orgChart1"/>
    <dgm:cxn modelId="{216D22AD-4A19-4F52-ACF7-A920D06084C3}" type="presParOf" srcId="{7AEC1446-626E-4810-8B7B-7F42A71706CA}" destId="{3B31500D-A7B6-431A-A476-5EB20979E877}" srcOrd="1" destOrd="0" presId="urn:microsoft.com/office/officeart/2005/8/layout/orgChart1"/>
    <dgm:cxn modelId="{2FD0A450-9D58-4841-B28B-02985DA979FA}" type="presParOf" srcId="{E0C0FD95-6546-46EA-AA5F-549E3F8E1038}" destId="{3C65B416-8AA4-475C-9EF0-8CF060CFCED8}" srcOrd="1" destOrd="0" presId="urn:microsoft.com/office/officeart/2005/8/layout/orgChart1"/>
    <dgm:cxn modelId="{6D178456-7DDF-41E1-83F5-2AACE21BC018}" type="presParOf" srcId="{3C65B416-8AA4-475C-9EF0-8CF060CFCED8}" destId="{B85D9BFC-6AB3-42A8-B2B7-9C1E58696B61}" srcOrd="0" destOrd="0" presId="urn:microsoft.com/office/officeart/2005/8/layout/orgChart1"/>
    <dgm:cxn modelId="{88DFB1B0-B999-4175-A83C-4389BC5BA805}" type="presParOf" srcId="{3C65B416-8AA4-475C-9EF0-8CF060CFCED8}" destId="{CE8057B5-9BC6-41E2-881B-5E5BF84DF716}" srcOrd="1" destOrd="0" presId="urn:microsoft.com/office/officeart/2005/8/layout/orgChart1"/>
    <dgm:cxn modelId="{AFA0B1A6-052F-47D2-9764-555BEFC18B0A}" type="presParOf" srcId="{CE8057B5-9BC6-41E2-881B-5E5BF84DF716}" destId="{056071F7-4C76-4D95-916E-7B1DBC5037A1}" srcOrd="0" destOrd="0" presId="urn:microsoft.com/office/officeart/2005/8/layout/orgChart1"/>
    <dgm:cxn modelId="{3311160E-52D5-4C76-A60C-EAF07D5403E0}" type="presParOf" srcId="{056071F7-4C76-4D95-916E-7B1DBC5037A1}" destId="{AC82006F-80D6-434E-A78D-5B7DD9906C6A}" srcOrd="0" destOrd="0" presId="urn:microsoft.com/office/officeart/2005/8/layout/orgChart1"/>
    <dgm:cxn modelId="{FFD08844-ABE2-4CCE-BF84-3103EA7E946E}" type="presParOf" srcId="{056071F7-4C76-4D95-916E-7B1DBC5037A1}" destId="{CCF3F8EB-98B7-4DFE-9844-AB04359CC04B}" srcOrd="1" destOrd="0" presId="urn:microsoft.com/office/officeart/2005/8/layout/orgChart1"/>
    <dgm:cxn modelId="{21ABF07F-BA82-456D-A212-2C7053FCFABB}" type="presParOf" srcId="{CE8057B5-9BC6-41E2-881B-5E5BF84DF716}" destId="{3FFAA6BA-88F6-4CC0-8A34-BC2BCDC30422}" srcOrd="1" destOrd="0" presId="urn:microsoft.com/office/officeart/2005/8/layout/orgChart1"/>
    <dgm:cxn modelId="{F7CE3B80-ABC9-4F71-913C-37316D0DB0F3}" type="presParOf" srcId="{CE8057B5-9BC6-41E2-881B-5E5BF84DF716}" destId="{F0A27BEF-243B-447E-912C-6CFB5914E623}" srcOrd="2" destOrd="0" presId="urn:microsoft.com/office/officeart/2005/8/layout/orgChart1"/>
    <dgm:cxn modelId="{42A2A688-5ED8-4BA7-95EC-FDC693F7D7CB}" type="presParOf" srcId="{3C65B416-8AA4-475C-9EF0-8CF060CFCED8}" destId="{2E675F6F-58BE-47DE-893E-B159D1AB3E46}" srcOrd="2" destOrd="0" presId="urn:microsoft.com/office/officeart/2005/8/layout/orgChart1"/>
    <dgm:cxn modelId="{4BD3B811-E9EB-4358-952C-6F10620B2740}" type="presParOf" srcId="{3C65B416-8AA4-475C-9EF0-8CF060CFCED8}" destId="{5D329AC9-3253-47DA-AB96-81CC7F11A30B}" srcOrd="3" destOrd="0" presId="urn:microsoft.com/office/officeart/2005/8/layout/orgChart1"/>
    <dgm:cxn modelId="{881198F4-952B-46BE-892D-E02DF19AF652}" type="presParOf" srcId="{5D329AC9-3253-47DA-AB96-81CC7F11A30B}" destId="{2372CB2F-CB2B-420B-9750-BA90D1D8B5C6}" srcOrd="0" destOrd="0" presId="urn:microsoft.com/office/officeart/2005/8/layout/orgChart1"/>
    <dgm:cxn modelId="{2DC91A16-17C9-4937-B032-0DC1C96811D2}" type="presParOf" srcId="{2372CB2F-CB2B-420B-9750-BA90D1D8B5C6}" destId="{A9557622-75C4-4D6D-84CA-5F7A5B97FCDA}" srcOrd="0" destOrd="0" presId="urn:microsoft.com/office/officeart/2005/8/layout/orgChart1"/>
    <dgm:cxn modelId="{8FF2C1EF-48D9-49DF-AB74-F1B3CD232D87}" type="presParOf" srcId="{2372CB2F-CB2B-420B-9750-BA90D1D8B5C6}" destId="{92047B3D-11BC-4839-AA46-B73C1F024D79}" srcOrd="1" destOrd="0" presId="urn:microsoft.com/office/officeart/2005/8/layout/orgChart1"/>
    <dgm:cxn modelId="{7B731A3E-40CD-41B5-B10C-00FF1F1866A7}" type="presParOf" srcId="{5D329AC9-3253-47DA-AB96-81CC7F11A30B}" destId="{C9FE9834-EE4E-4CC5-96F3-4742D12C92B4}" srcOrd="1" destOrd="0" presId="urn:microsoft.com/office/officeart/2005/8/layout/orgChart1"/>
    <dgm:cxn modelId="{C54DAE97-7F10-4DFF-B1F5-6092BEFAFB0C}" type="presParOf" srcId="{5D329AC9-3253-47DA-AB96-81CC7F11A30B}" destId="{59F14F34-6148-41A8-9258-AFDA3B526AEE}" srcOrd="2" destOrd="0" presId="urn:microsoft.com/office/officeart/2005/8/layout/orgChart1"/>
    <dgm:cxn modelId="{6F1C819E-0021-4416-9B78-458DC1F098C1}" type="presParOf" srcId="{E0C0FD95-6546-46EA-AA5F-549E3F8E1038}" destId="{F973510C-EA18-4003-899E-1B7138068A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03BB-E226-4DD6-9813-A0749F7E531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4B68-0CE0-41D9-8245-78369DC7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4B68-0CE0-41D9-8245-78369DC770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02EE-C753-47A3-AF08-CA2BB6C53D8C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4B1C-7BB4-4054-86FC-C0CD9E8B7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2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slide" Target="slide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ture1 (20).jpg"/>
          <p:cNvPicPr>
            <a:picLocks noChangeAspect="1"/>
          </p:cNvPicPr>
          <p:nvPr/>
        </p:nvPicPr>
        <p:blipFill rotWithShape="1">
          <a:blip r:embed="rId2"/>
          <a:srcRect b="2732"/>
          <a:stretch/>
        </p:blipFill>
        <p:spPr>
          <a:xfrm>
            <a:off x="0" y="0"/>
            <a:ext cx="9144000" cy="6895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1868" y="1857364"/>
            <a:ext cx="51836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شكر و سپاس </a:t>
            </a:r>
            <a:endParaRPr lang="fa-I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  <a:p>
            <a:pPr algn="ctr" rtl="1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خداي مهربان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</a:p>
          <a:p>
            <a:pPr algn="ctr" rtl="1"/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را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که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endParaRPr lang="fa-I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  <a:p>
            <a:pPr algn="ctr" rtl="1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دارنده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ی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r>
              <a:rPr 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r>
              <a:rPr lang="ar-SA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همه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ی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endParaRPr lang="fa-I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  <a:p>
            <a:pPr algn="ctr" rtl="1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علوم ها</a:t>
            </a:r>
            <a:r>
              <a:rPr lang="fa-I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ست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dalga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97"/>
            <a:ext cx="3684512" cy="520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699792" y="228600"/>
            <a:ext cx="37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جلبك‌های </a:t>
            </a:r>
            <a:r>
              <a:rPr lang="fa-IR" dirty="0" smtClean="0"/>
              <a:t>قرمز</a:t>
            </a:r>
            <a:endParaRPr lang="en-US" dirty="0"/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8" name="Picture 17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5976" y="1136104"/>
            <a:ext cx="411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800" dirty="0">
                <a:cs typeface="B Zar" pitchFamily="2" charset="-78"/>
              </a:rPr>
              <a:t>تقریبا 3900 گونه جلبك در این گروه وجود دارد. </a:t>
            </a:r>
            <a:r>
              <a:rPr lang="ar-SA" sz="2800" dirty="0" smtClean="0">
                <a:cs typeface="B Zar" pitchFamily="2" charset="-78"/>
              </a:rPr>
              <a:t>جلبك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‌های </a:t>
            </a:r>
            <a:r>
              <a:rPr lang="ar-SA" sz="2800" dirty="0">
                <a:cs typeface="B Zar" pitchFamily="2" charset="-78"/>
              </a:rPr>
              <a:t>قرمز </a:t>
            </a:r>
            <a:r>
              <a:rPr lang="fa-IR" sz="2800" dirty="0" smtClean="0">
                <a:cs typeface="B Zar" pitchFamily="2" charset="-78"/>
              </a:rPr>
              <a:t>بیشتر </a:t>
            </a:r>
            <a:r>
              <a:rPr lang="ar-SA" sz="2800" dirty="0" smtClean="0">
                <a:cs typeface="B Zar" pitchFamily="2" charset="-78"/>
              </a:rPr>
              <a:t>در دریا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</a:t>
            </a:r>
            <a:r>
              <a:rPr lang="ar-SA" sz="2800" dirty="0">
                <a:cs typeface="B Zar" pitchFamily="2" charset="-78"/>
              </a:rPr>
              <a:t>زندگی می‌كنند و </a:t>
            </a:r>
            <a:r>
              <a:rPr lang="ar-SA" sz="2800" dirty="0" smtClean="0">
                <a:cs typeface="B Zar" pitchFamily="2" charset="-78"/>
              </a:rPr>
              <a:t>به‌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صورت رشته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‌های </a:t>
            </a:r>
            <a:r>
              <a:rPr lang="ar-SA" sz="2800" dirty="0">
                <a:cs typeface="B Zar" pitchFamily="2" charset="-78"/>
              </a:rPr>
              <a:t>میكروسكپی و یا انشعابات برگ مانند دیده می‌شوند. رنگ قرمز </a:t>
            </a:r>
            <a:r>
              <a:rPr lang="ar-SA" sz="2800" dirty="0" smtClean="0">
                <a:cs typeface="B Zar" pitchFamily="2" charset="-78"/>
              </a:rPr>
              <a:t>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>
                <a:cs typeface="B Zar" pitchFamily="2" charset="-78"/>
              </a:rPr>
              <a:t>قرمز </a:t>
            </a:r>
            <a:r>
              <a:rPr lang="ar-SA" sz="2800" dirty="0" smtClean="0">
                <a:cs typeface="B Zar" pitchFamily="2" charset="-78"/>
              </a:rPr>
              <a:t>به‌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دلیل </a:t>
            </a:r>
            <a:r>
              <a:rPr lang="ar-SA" sz="2800" dirty="0">
                <a:cs typeface="B Zar" pitchFamily="2" charset="-78"/>
              </a:rPr>
              <a:t>وجود </a:t>
            </a:r>
            <a:r>
              <a:rPr lang="fa-IR" sz="2800" dirty="0" smtClean="0">
                <a:cs typeface="B Zar" pitchFamily="2" charset="-78"/>
              </a:rPr>
              <a:t/>
            </a:r>
            <a:br>
              <a:rPr lang="fa-IR" sz="2800" dirty="0" smtClean="0">
                <a:cs typeface="B Zar" pitchFamily="2" charset="-78"/>
              </a:rPr>
            </a:br>
            <a:r>
              <a:rPr lang="fa-IR" sz="2800" dirty="0" smtClean="0">
                <a:cs typeface="B Zar" pitchFamily="2" charset="-78"/>
              </a:rPr>
              <a:t>ماده </a:t>
            </a:r>
            <a:r>
              <a:rPr lang="fa-IR" sz="2800" dirty="0">
                <a:cs typeface="B Zar" pitchFamily="2" charset="-78"/>
              </a:rPr>
              <a:t>ای </a:t>
            </a:r>
            <a:r>
              <a:rPr lang="ar-SA" sz="2800" dirty="0" smtClean="0">
                <a:cs typeface="B Zar" pitchFamily="2" charset="-78"/>
              </a:rPr>
              <a:t>قرمز </a:t>
            </a:r>
            <a:r>
              <a:rPr lang="ar-SA" sz="2800" dirty="0">
                <a:cs typeface="B Zar" pitchFamily="2" charset="-78"/>
              </a:rPr>
              <a:t>رنگ است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که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ar-SA" sz="2800" dirty="0">
                <a:cs typeface="B Zar" pitchFamily="2" charset="-78"/>
              </a:rPr>
              <a:t>نور آبی را جذب می‌كند. </a:t>
            </a:r>
            <a:endParaRPr lang="en-US" sz="2800" dirty="0">
              <a:cs typeface="B Zar" pitchFamily="2" charset="-78"/>
            </a:endParaRPr>
          </a:p>
          <a:p>
            <a:pPr algn="just" rt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g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6" y="1033523"/>
            <a:ext cx="3643306" cy="536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45579" y="228600"/>
            <a:ext cx="5118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جلبك‌های </a:t>
            </a:r>
            <a:r>
              <a:rPr lang="fa-IR" dirty="0" smtClean="0"/>
              <a:t>قهوه ای</a:t>
            </a:r>
            <a:endParaRPr lang="en-US" dirty="0"/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4" name="Picture 13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45632" y="1124744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2800">
                <a:cs typeface="B Zar" pitchFamily="2" charset="-78"/>
              </a:defRPr>
            </a:lvl1pPr>
          </a:lstStyle>
          <a:p>
            <a:r>
              <a:rPr lang="ar-SA" dirty="0"/>
              <a:t>حدوداً 1500 گونه جلبك قهوه‌ای وجود دارد كه بیش‌تر </a:t>
            </a:r>
            <a:r>
              <a:rPr lang="ar-SA" dirty="0" smtClean="0"/>
              <a:t>آن‌</a:t>
            </a:r>
            <a:r>
              <a:rPr lang="fa-IR" dirty="0" smtClean="0"/>
              <a:t> </a:t>
            </a:r>
            <a:r>
              <a:rPr lang="ar-SA" dirty="0" smtClean="0"/>
              <a:t>ها </a:t>
            </a:r>
            <a:r>
              <a:rPr lang="ar-SA" dirty="0"/>
              <a:t>در </a:t>
            </a:r>
            <a:r>
              <a:rPr lang="ar-SA" dirty="0" smtClean="0"/>
              <a:t>دریا</a:t>
            </a:r>
            <a:r>
              <a:rPr lang="fa-IR" dirty="0" smtClean="0"/>
              <a:t> </a:t>
            </a:r>
            <a:r>
              <a:rPr lang="ar-SA" dirty="0" smtClean="0"/>
              <a:t>ها </a:t>
            </a:r>
            <a:r>
              <a:rPr lang="ar-SA" dirty="0"/>
              <a:t>زندگی می‌كنند. </a:t>
            </a:r>
            <a:r>
              <a:rPr lang="ar-SA" dirty="0" smtClean="0"/>
              <a:t>بعضی </a:t>
            </a:r>
            <a:r>
              <a:rPr lang="ar-SA" dirty="0"/>
              <a:t>از </a:t>
            </a:r>
            <a:r>
              <a:rPr lang="fa-IR" dirty="0" smtClean="0"/>
              <a:t>آن ها </a:t>
            </a:r>
            <a:r>
              <a:rPr lang="ar-SA" dirty="0"/>
              <a:t>حالت شناور </a:t>
            </a:r>
            <a:r>
              <a:rPr lang="ar-SA" dirty="0" smtClean="0"/>
              <a:t>دارند </a:t>
            </a:r>
            <a:r>
              <a:rPr lang="fa-IR" dirty="0"/>
              <a:t>و با </a:t>
            </a:r>
            <a:r>
              <a:rPr lang="ar-SA" dirty="0"/>
              <a:t>رشد سریعی كه دارند، حجم عظیمی از </a:t>
            </a:r>
            <a:r>
              <a:rPr lang="fa-IR" dirty="0"/>
              <a:t>جلبک</a:t>
            </a:r>
            <a:r>
              <a:rPr lang="ar-SA" dirty="0"/>
              <a:t> را در </a:t>
            </a:r>
            <a:r>
              <a:rPr lang="ar-SA" dirty="0" smtClean="0"/>
              <a:t>اقیانوس</a:t>
            </a:r>
            <a:r>
              <a:rPr lang="fa-IR" dirty="0" smtClean="0"/>
              <a:t> </a:t>
            </a:r>
            <a:r>
              <a:rPr lang="ar-SA" dirty="0" smtClean="0"/>
              <a:t>‌ها </a:t>
            </a:r>
            <a:r>
              <a:rPr lang="ar-SA" dirty="0"/>
              <a:t>ایجاد می‌كنند.</a:t>
            </a:r>
            <a:endParaRPr lang="fa-IR" dirty="0"/>
          </a:p>
          <a:p>
            <a:r>
              <a:rPr lang="ar-SA" dirty="0"/>
              <a:t> </a:t>
            </a:r>
            <a:r>
              <a:rPr lang="fa-IR" dirty="0"/>
              <a:t>بعضی از این </a:t>
            </a:r>
            <a:r>
              <a:rPr lang="fa-IR" dirty="0" smtClean="0"/>
              <a:t>جلبک های </a:t>
            </a:r>
            <a:r>
              <a:rPr lang="fa-IR" dirty="0"/>
              <a:t>قهوه ای </a:t>
            </a:r>
            <a:r>
              <a:rPr lang="ar-SA" dirty="0"/>
              <a:t>ظاهری شبیه گیاهان دارد.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550972" cy="830997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fa-IR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فایده ی جلبکها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persian-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جلبک ها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غذای</a:t>
            </a:r>
            <a:r>
              <a:rPr lang="fa-IR" sz="2800" dirty="0" smtClean="0">
                <a:cs typeface="B Zar" pitchFamily="2" charset="-78"/>
              </a:rPr>
              <a:t> بیشتر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جانوران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آبزی</a:t>
            </a:r>
            <a:r>
              <a:rPr lang="fa-IR" sz="2800" dirty="0" smtClean="0">
                <a:cs typeface="B Zar" pitchFamily="2" charset="-78"/>
              </a:rPr>
              <a:t>  هستند .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جلبک ها در صنعت کاربرد دارند و از موادی که از آن ها به دست می آید در ساختن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بستنی</a:t>
            </a:r>
            <a:r>
              <a:rPr lang="fa-IR" sz="2800" dirty="0" smtClean="0">
                <a:cs typeface="B Zar" pitchFamily="2" charset="-78"/>
              </a:rPr>
              <a:t> 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خمیر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دندان</a:t>
            </a:r>
            <a:r>
              <a:rPr lang="fa-IR" sz="2800" dirty="0" smtClean="0">
                <a:cs typeface="B Zar" pitchFamily="2" charset="-78"/>
              </a:rPr>
              <a:t> و ساخت انواع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کرم</a:t>
            </a:r>
            <a:r>
              <a:rPr lang="fa-IR" sz="2800" dirty="0" smtClean="0">
                <a:cs typeface="B Zar" pitchFamily="2" charset="-78"/>
              </a:rPr>
              <a:t> ها استفاده می شود . 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برخی از مردم نواحی ساحلی نیز از آنها برای درست کردن برخی از غذا ها استفاده می کنند .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4" name="Picture 3" descr="01 (1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861048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ar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" y="4449035"/>
            <a:ext cx="257651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5748"/>
            <a:ext cx="2521844" cy="83099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fa-IR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باکتری ها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persian-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28800"/>
            <a:ext cx="8229600" cy="3834099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>
                <a:cs typeface="B Zar" pitchFamily="2" charset="-78"/>
              </a:rPr>
              <a:t>باکتری ها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فراوان ترین </a:t>
            </a:r>
            <a:r>
              <a:rPr lang="ar-SA" sz="2800" dirty="0" smtClean="0">
                <a:cs typeface="B Zar" pitchFamily="2" charset="-78"/>
              </a:rPr>
              <a:t>جانداران روی زمین هستند.</a:t>
            </a:r>
            <a:endParaRPr lang="fa-IR" sz="2800" dirty="0" smtClean="0">
              <a:cs typeface="B Zar" pitchFamily="2" charset="-78"/>
            </a:endParaRPr>
          </a:p>
          <a:p>
            <a:pPr algn="r" rtl="1"/>
            <a:r>
              <a:rPr lang="fa-IR" sz="2800" dirty="0" smtClean="0">
                <a:cs typeface="B Zar" pitchFamily="2" charset="-78"/>
              </a:rPr>
              <a:t>باکتری‌ ها بسیار ریز هستند به طوری که در یک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قطره ی آب نزدیک 50 میلیون باکتری می‌توانند جا بگیرند.</a:t>
            </a:r>
            <a:r>
              <a:rPr lang="ar-SA" sz="2800" dirty="0" smtClean="0">
                <a:cs typeface="B Zar" pitchFamily="2" charset="-78"/>
              </a:rPr>
              <a:t> </a:t>
            </a:r>
            <a:endParaRPr lang="en-US" sz="2800" dirty="0" smtClean="0">
              <a:cs typeface="B Zar" pitchFamily="2" charset="-78"/>
            </a:endParaRPr>
          </a:p>
          <a:p>
            <a:pPr algn="r" rtl="1"/>
            <a:r>
              <a:rPr lang="fa-IR" sz="2800" dirty="0" smtClean="0">
                <a:cs typeface="B Zar" pitchFamily="2" charset="-78"/>
              </a:rPr>
              <a:t>باکتری ها در همه جا  وجود دارند و </a:t>
            </a:r>
            <a:r>
              <a:rPr lang="ar-SA" sz="2800" dirty="0" smtClean="0">
                <a:cs typeface="B Zar" pitchFamily="2" charset="-78"/>
              </a:rPr>
              <a:t>در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آب</a:t>
            </a:r>
            <a:r>
              <a:rPr lang="ar-SA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خاک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کوه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هوا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دریا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رودخانه ‌ها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باتلاق‌ ها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فاضلاب ‌ها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چاه ‌ها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برف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تگرگ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باران</a:t>
            </a:r>
            <a:r>
              <a:rPr lang="fa-IR" sz="2800" dirty="0" smtClean="0">
                <a:cs typeface="B Zar" pitchFamily="2" charset="-78"/>
              </a:rPr>
              <a:t>، ...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داخل</a:t>
            </a:r>
            <a:r>
              <a:rPr lang="ar-SA" sz="2800" dirty="0" smtClean="0">
                <a:cs typeface="B Zar" pitchFamily="2" charset="-78"/>
              </a:rPr>
              <a:t> یا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روی</a:t>
            </a:r>
            <a:r>
              <a:rPr lang="ar-SA" sz="2800" dirty="0" smtClean="0">
                <a:cs typeface="B Zar" pitchFamily="2" charset="-78"/>
              </a:rPr>
              <a:t> بدن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گیاهان</a:t>
            </a:r>
            <a:r>
              <a:rPr lang="ar-SA" sz="2800" dirty="0" smtClean="0">
                <a:cs typeface="B Zar" pitchFamily="2" charset="-78"/>
              </a:rPr>
              <a:t> و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جانوران</a:t>
            </a:r>
            <a:r>
              <a:rPr lang="ar-SA" sz="2800" dirty="0" smtClean="0">
                <a:cs typeface="B Zar" pitchFamily="2" charset="-78"/>
              </a:rPr>
              <a:t> زندگی می کنند</a:t>
            </a:r>
            <a:r>
              <a:rPr lang="fa-IR" sz="2800" dirty="0" smtClean="0">
                <a:cs typeface="B Zar" pitchFamily="2" charset="-78"/>
              </a:rPr>
              <a:t>. </a:t>
            </a:r>
            <a:r>
              <a:rPr lang="ar-SA" sz="2800" dirty="0" smtClean="0">
                <a:cs typeface="B Zar" pitchFamily="2" charset="-78"/>
              </a:rPr>
              <a:t>به طور کلی در هر کجا که موجود زنده </a:t>
            </a:r>
            <a:r>
              <a:rPr lang="fa-IR" sz="2800" dirty="0" smtClean="0">
                <a:cs typeface="B Zar" pitchFamily="2" charset="-78"/>
              </a:rPr>
              <a:t>ای </a:t>
            </a:r>
            <a:r>
              <a:rPr lang="ar-SA" sz="2800" dirty="0" smtClean="0">
                <a:cs typeface="B Zar" pitchFamily="2" charset="-78"/>
              </a:rPr>
              <a:t>باشد، 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باکتری ها نیز یافت می شوند. </a:t>
            </a:r>
            <a:endParaRPr lang="en-US" sz="2800" dirty="0" smtClean="0">
              <a:cs typeface="B Zar" pitchFamily="2" charset="-78"/>
            </a:endParaRPr>
          </a:p>
          <a:p>
            <a:pPr algn="r" rtl="1"/>
            <a:r>
              <a:rPr lang="ar-SA" sz="2800" dirty="0" smtClean="0">
                <a:cs typeface="B Zar" pitchFamily="2" charset="-78"/>
              </a:rPr>
              <a:t>باکتری ها فقط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یک</a:t>
            </a:r>
            <a:r>
              <a:rPr lang="ar-SA" sz="2800" dirty="0" smtClean="0">
                <a:cs typeface="B Zar" pitchFamily="2" charset="-78"/>
              </a:rPr>
              <a:t> سلول بسیار کوچک هستند. </a:t>
            </a:r>
            <a:endParaRPr lang="en-US" sz="2800" dirty="0" smtClean="0">
              <a:cs typeface="B Zar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6336" y="126896"/>
            <a:ext cx="1463040" cy="1645920"/>
            <a:chOff x="831273" y="827695"/>
            <a:chExt cx="2160240" cy="2496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3" y="827695"/>
              <a:ext cx="2160240" cy="24963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9633" y="1753652"/>
              <a:ext cx="1564996" cy="56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باکتری ها</a:t>
              </a:r>
              <a:endParaRPr lang="en-US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8" name="Picture 1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pic>
        <p:nvPicPr>
          <p:cNvPr id="23" name="Picture 22" descr="901c348b065f5b496683860a0cd8de9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43098"/>
            <a:ext cx="22911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3442" y="1348748"/>
            <a:ext cx="8229600" cy="64009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 smtClean="0">
                <a:cs typeface="B Zar" pitchFamily="2" charset="-78"/>
              </a:rPr>
              <a:t>باکتری ها به اشکال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کروی</a:t>
            </a:r>
            <a:r>
              <a:rPr lang="ar-SA" sz="2800" dirty="0" smtClean="0">
                <a:cs typeface="B Zar" pitchFamily="2" charset="-78"/>
              </a:rPr>
              <a:t>،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خمیده</a:t>
            </a:r>
            <a:r>
              <a:rPr lang="ar-SA" sz="2800" dirty="0" smtClean="0">
                <a:cs typeface="B Zar" pitchFamily="2" charset="-78"/>
              </a:rPr>
              <a:t> و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‌میله ای </a:t>
            </a:r>
            <a:r>
              <a:rPr lang="ar-SA" sz="2800" dirty="0" smtClean="0">
                <a:cs typeface="B Zar" pitchFamily="2" charset="-78"/>
              </a:rPr>
              <a:t>دیده می شوند.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260244"/>
              </p:ext>
            </p:extLst>
          </p:nvPr>
        </p:nvGraphicFramePr>
        <p:xfrm>
          <a:off x="446856" y="2060848"/>
          <a:ext cx="8229600" cy="231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oodPoisoningMicrob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464928"/>
            <a:ext cx="2952328" cy="219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744284" y="228600"/>
            <a:ext cx="3627916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dirty="0" smtClean="0"/>
              <a:t>انواع باکتری ها</a:t>
            </a:r>
            <a:endParaRPr lang="en-US" dirty="0"/>
          </a:p>
        </p:txBody>
      </p: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9" name="Picture 1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424936" cy="2697248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sz="2800" dirty="0" smtClean="0">
                <a:cs typeface="B Zar" pitchFamily="2" charset="-78"/>
              </a:rPr>
              <a:t>     </a:t>
            </a:r>
            <a:r>
              <a:rPr lang="ar-SA" sz="2800" dirty="0" smtClean="0">
                <a:cs typeface="B Zar" pitchFamily="2" charset="-78"/>
              </a:rPr>
              <a:t>باکتری</a:t>
            </a:r>
            <a:r>
              <a:rPr lang="fa-IR" sz="2800" dirty="0" smtClean="0">
                <a:cs typeface="B Zar" pitchFamily="2" charset="-78"/>
              </a:rPr>
              <a:t> ها 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از طریق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تقسیم سلولی </a:t>
            </a:r>
            <a:r>
              <a:rPr lang="ar-SA" sz="2800" dirty="0" smtClean="0">
                <a:cs typeface="B Zar" pitchFamily="2" charset="-78"/>
              </a:rPr>
              <a:t>تولید مثل می کنند</a:t>
            </a:r>
            <a:r>
              <a:rPr lang="fa-IR" sz="2800" dirty="0" smtClean="0">
                <a:cs typeface="B Zar" pitchFamily="2" charset="-78"/>
              </a:rPr>
              <a:t> یعنی ابتدا </a:t>
            </a:r>
            <a:r>
              <a:rPr lang="ar-SA" sz="2800" dirty="0" smtClean="0">
                <a:cs typeface="B Zar" pitchFamily="2" charset="-78"/>
              </a:rPr>
              <a:t>یک باکتری به دو باکتری </a:t>
            </a:r>
            <a:r>
              <a:rPr lang="fa-IR" sz="2800" dirty="0" smtClean="0">
                <a:cs typeface="B Zar" pitchFamily="2" charset="-78"/>
              </a:rPr>
              <a:t>تقسیم می شود سپس هر کدام از این </a:t>
            </a:r>
            <a:r>
              <a:rPr lang="ar-SA" sz="2800" dirty="0" smtClean="0">
                <a:cs typeface="B Zar" pitchFamily="2" charset="-78"/>
              </a:rPr>
              <a:t>باکتری </a:t>
            </a:r>
            <a:r>
              <a:rPr lang="fa-IR" sz="2800" dirty="0" smtClean="0">
                <a:cs typeface="B Zar" pitchFamily="2" charset="-78"/>
              </a:rPr>
              <a:t>ها نیز به دو باکتری دیگر تقسیم می شوند </a:t>
            </a:r>
            <a:r>
              <a:rPr lang="ar-SA" sz="2800" dirty="0" smtClean="0">
                <a:cs typeface="B Zar" pitchFamily="2" charset="-78"/>
              </a:rPr>
              <a:t>و به همین شکل به سرعت تقسیم ادامه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می یابد. تولید مثل آن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گاه زیاد و گاه کم است.</a:t>
            </a:r>
            <a:r>
              <a:rPr lang="en-US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هر باکتری تا زمانی که به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دو برابر </a:t>
            </a:r>
            <a:r>
              <a:rPr lang="ar-SA" sz="2800" dirty="0" smtClean="0">
                <a:cs typeface="B Zar" pitchFamily="2" charset="-78"/>
              </a:rPr>
              <a:t>اندازه </a:t>
            </a:r>
            <a:r>
              <a:rPr lang="fa-IR" sz="2800" dirty="0" smtClean="0">
                <a:cs typeface="B Zar" pitchFamily="2" charset="-78"/>
              </a:rPr>
              <a:t>ی </a:t>
            </a:r>
            <a:r>
              <a:rPr lang="ar-SA" sz="2800" dirty="0" smtClean="0">
                <a:cs typeface="B Zar" pitchFamily="2" charset="-78"/>
              </a:rPr>
              <a:t>خود برسد از بدن</a:t>
            </a:r>
            <a:r>
              <a:rPr lang="fa-IR" sz="2800" dirty="0" smtClean="0">
                <a:cs typeface="B Zar" pitchFamily="2" charset="-78"/>
              </a:rPr>
              <a:t> خودش</a:t>
            </a:r>
            <a:r>
              <a:rPr lang="ar-SA" sz="2800" dirty="0" smtClean="0">
                <a:cs typeface="B Zar" pitchFamily="2" charset="-78"/>
              </a:rPr>
              <a:t> تغذیه می کند سپس به دو قسمت تقسیم می شود. برخی از باکتری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می توانند هر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20 دقیقه </a:t>
            </a:r>
            <a:r>
              <a:rPr lang="ar-SA" sz="2800" dirty="0" smtClean="0">
                <a:cs typeface="B Zar" pitchFamily="2" charset="-78"/>
              </a:rPr>
              <a:t>یک بار به دو نیم شوند. </a:t>
            </a:r>
            <a:endParaRPr lang="en-US" sz="2800" dirty="0" smtClean="0">
              <a:cs typeface="B Zar" pitchFamily="2" charset="-78"/>
            </a:endParaRPr>
          </a:p>
          <a:p>
            <a:pPr algn="r" rtl="1"/>
            <a:endParaRPr lang="en-US" sz="2800" dirty="0">
              <a:cs typeface="B Zar" pitchFamily="2" charset="-78"/>
            </a:endParaRPr>
          </a:p>
        </p:txBody>
      </p:sp>
      <p:pic>
        <p:nvPicPr>
          <p:cNvPr id="4" name="Picture 3" descr="165151723749115432822201852192677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57" y="4487102"/>
            <a:ext cx="2898342" cy="225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717032"/>
            <a:ext cx="4440318" cy="2304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1856" y="260648"/>
            <a:ext cx="4522392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تولید مثل</a:t>
            </a:r>
            <a:r>
              <a:rPr lang="fa-IR" dirty="0"/>
              <a:t> </a:t>
            </a:r>
            <a:r>
              <a:rPr lang="fa-IR" dirty="0" smtClean="0"/>
              <a:t>باکتری ها</a:t>
            </a:r>
            <a:endParaRPr lang="fa-IR" dirty="0"/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8" name="Picture 17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471284" cy="2994126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درست کردن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کود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: </a:t>
            </a:r>
            <a:r>
              <a:rPr lang="ar-SA" sz="2800" dirty="0" smtClean="0">
                <a:cs typeface="B Zar" pitchFamily="2" charset="-78"/>
              </a:rPr>
              <a:t>بعضی باکتری ها بدن موجودات زنده را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تجزیه</a:t>
            </a:r>
            <a:r>
              <a:rPr lang="ar-SA" sz="2800" dirty="0" smtClean="0">
                <a:cs typeface="B Zar" pitchFamily="2" charset="-78"/>
              </a:rPr>
              <a:t> می کنند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و مواد آن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را به خاک می دهند و گیاهان این مواد را مصرف می کنند.</a:t>
            </a:r>
            <a:endParaRPr lang="fa-IR" sz="2800" dirty="0" smtClean="0">
              <a:cs typeface="B Zar" pitchFamily="2" charset="-78"/>
            </a:endParaRPr>
          </a:p>
          <a:p>
            <a:pPr algn="r" rtl="1"/>
            <a:r>
              <a:rPr lang="fa-IR" sz="2800" dirty="0" smtClean="0">
                <a:cs typeface="B Zar" pitchFamily="2" charset="-78"/>
              </a:rPr>
              <a:t>در</a:t>
            </a:r>
            <a:r>
              <a:rPr lang="ar-SA" sz="2800" dirty="0" smtClean="0">
                <a:cs typeface="B Zar" pitchFamily="2" charset="-78"/>
              </a:rPr>
              <a:t>تبدیل بعضی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میوه </a:t>
            </a:r>
            <a:r>
              <a:rPr lang="ar-SA" sz="2800" dirty="0" smtClean="0">
                <a:cs typeface="B Zar" pitchFamily="2" charset="-78"/>
              </a:rPr>
              <a:t>ها (مانند انگور) به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سرکه</a:t>
            </a:r>
            <a:r>
              <a:rPr lang="fa-IR" sz="2800" dirty="0" smtClean="0">
                <a:cs typeface="B Zar" pitchFamily="2" charset="-78"/>
              </a:rPr>
              <a:t> نیز باکتری ها نقش اصلی را دارند. </a:t>
            </a:r>
          </a:p>
          <a:p>
            <a:pPr algn="r" rtl="1"/>
            <a:r>
              <a:rPr lang="fa-IR" sz="2800" dirty="0" smtClean="0">
                <a:cs typeface="B Zar" pitchFamily="2" charset="-78"/>
              </a:rPr>
              <a:t>نوعی از باکتری ها نیز در</a:t>
            </a:r>
            <a:r>
              <a:rPr lang="ar-SA" sz="2800" dirty="0" smtClean="0">
                <a:cs typeface="B Zar" pitchFamily="2" charset="-78"/>
              </a:rPr>
              <a:t>تبدیل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شیر</a:t>
            </a:r>
            <a:r>
              <a:rPr lang="ar-SA" sz="2800" dirty="0" smtClean="0">
                <a:cs typeface="B Zar" pitchFamily="2" charset="-78"/>
              </a:rPr>
              <a:t> به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ماست </a:t>
            </a:r>
            <a:r>
              <a:rPr lang="fa-IR" sz="2800" dirty="0" smtClean="0">
                <a:cs typeface="B Zar" pitchFamily="2" charset="-78"/>
              </a:rPr>
              <a:t>به ما کمک می کنند.</a:t>
            </a:r>
            <a:endParaRPr lang="fa-IR" sz="2800" dirty="0">
              <a:cs typeface="B Zar" pitchFamily="2" charset="-78"/>
            </a:endParaRPr>
          </a:p>
          <a:p>
            <a:pPr algn="r" rtl="1"/>
            <a:r>
              <a:rPr lang="ar-SA" sz="2800" dirty="0" smtClean="0">
                <a:cs typeface="B Zar" pitchFamily="2" charset="-78"/>
              </a:rPr>
              <a:t>برخی از باکتری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</a:t>
            </a:r>
            <a:r>
              <a:rPr lang="fa-IR" sz="2800" dirty="0" smtClean="0">
                <a:cs typeface="B Zar" pitchFamily="2" charset="-78"/>
              </a:rPr>
              <a:t>نیز </a:t>
            </a:r>
            <a:r>
              <a:rPr lang="ar-SA" sz="2800" dirty="0" smtClean="0">
                <a:cs typeface="B Zar" pitchFamily="2" charset="-78"/>
              </a:rPr>
              <a:t>در بدن ما عمل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هضم غذا </a:t>
            </a:r>
            <a:r>
              <a:rPr lang="ar-SA" sz="2800" dirty="0" smtClean="0">
                <a:cs typeface="B Zar" pitchFamily="2" charset="-78"/>
              </a:rPr>
              <a:t>را آسان می کنند</a:t>
            </a:r>
            <a:r>
              <a:rPr lang="fa-IR" sz="2800" dirty="0" smtClean="0">
                <a:cs typeface="B Zar" pitchFamily="2" charset="-78"/>
              </a:rPr>
              <a:t>.</a:t>
            </a:r>
            <a:r>
              <a:rPr lang="ar-SA" sz="2800" dirty="0" smtClean="0">
                <a:cs typeface="B Zar" pitchFamily="2" charset="-78"/>
              </a:rPr>
              <a:t/>
            </a:r>
            <a:br>
              <a:rPr lang="ar-SA" sz="2800" dirty="0" smtClean="0">
                <a:cs typeface="B Zar" pitchFamily="2" charset="-78"/>
              </a:rPr>
            </a:br>
            <a:r>
              <a:rPr lang="ar-SA" sz="2800" dirty="0" smtClean="0">
                <a:cs typeface="B Zar" pitchFamily="2" charset="-78"/>
              </a:rPr>
              <a:t/>
            </a:r>
            <a:br>
              <a:rPr lang="ar-SA" sz="2800" dirty="0" smtClean="0">
                <a:cs typeface="B Zar" pitchFamily="2" charset="-78"/>
              </a:rPr>
            </a:br>
            <a:r>
              <a:rPr lang="ar-SA" sz="2800" dirty="0" smtClean="0">
                <a:cs typeface="B Zar" pitchFamily="2" charset="-78"/>
              </a:rPr>
              <a:t/>
            </a:r>
            <a:br>
              <a:rPr lang="ar-SA" sz="2800" dirty="0" smtClean="0">
                <a:cs typeface="B Zar" pitchFamily="2" charset="-78"/>
              </a:rPr>
            </a:br>
            <a:endParaRPr lang="en-US" sz="2800" dirty="0">
              <a:cs typeface="B Zar" pitchFamily="2" charset="-78"/>
            </a:endParaRPr>
          </a:p>
        </p:txBody>
      </p:sp>
      <p:pic>
        <p:nvPicPr>
          <p:cNvPr id="4" name="Picture 3" descr="arton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20" y="4420001"/>
            <a:ext cx="2571768" cy="224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00024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54188"/>
            <a:ext cx="2500330" cy="214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95736" y="293747"/>
            <a:ext cx="4758034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فایده </a:t>
            </a:r>
            <a:r>
              <a:rPr lang="fa-IR" dirty="0"/>
              <a:t>ی </a:t>
            </a:r>
            <a:r>
              <a:rPr lang="fa-IR" dirty="0" smtClean="0"/>
              <a:t>باکتری ها</a:t>
            </a:r>
            <a:endParaRPr lang="fa-IR" dirty="0"/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8" name="Picture 17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357009" cy="830997"/>
          </a:xfr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l"/>
            <a:r>
              <a:rPr lang="fa-IR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ضرر </a:t>
            </a:r>
            <a:r>
              <a:rPr lang="fa-IR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باکتری ها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persian-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471742"/>
          </a:xfrm>
        </p:spPr>
        <p:txBody>
          <a:bodyPr>
            <a:normAutofit fontScale="92500"/>
          </a:bodyPr>
          <a:lstStyle/>
          <a:p>
            <a:pPr algn="r" rtl="1"/>
            <a:r>
              <a:rPr lang="ar-SA" sz="3000" dirty="0" smtClean="0">
                <a:cs typeface="B Zar" pitchFamily="2" charset="-78"/>
              </a:rPr>
              <a:t>باکتری ها ممکن است باعث ایجاد </a:t>
            </a:r>
            <a:r>
              <a:rPr lang="fa-IR" sz="3000" dirty="0" smtClean="0">
                <a:cs typeface="B Zar" pitchFamily="2" charset="-78"/>
              </a:rPr>
              <a:t>برخی از </a:t>
            </a:r>
            <a:r>
              <a:rPr lang="ar-SA" sz="3000" dirty="0" smtClean="0">
                <a:cs typeface="B Zar" pitchFamily="2" charset="-78"/>
              </a:rPr>
              <a:t>بیماری</a:t>
            </a:r>
            <a:r>
              <a:rPr lang="fa-IR" sz="3000" dirty="0" smtClean="0">
                <a:cs typeface="B Zar" pitchFamily="2" charset="-78"/>
              </a:rPr>
              <a:t> ها مانند </a:t>
            </a:r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گوش درد</a:t>
            </a:r>
            <a:r>
              <a:rPr lang="ar-SA" sz="3000" dirty="0" smtClean="0">
                <a:cs typeface="B Zar" pitchFamily="2" charset="-78"/>
              </a:rPr>
              <a:t>، </a:t>
            </a:r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سیاه سرفه</a:t>
            </a:r>
            <a:r>
              <a:rPr lang="ar-SA" sz="3000" dirty="0">
                <a:cs typeface="B Zar" pitchFamily="2" charset="-78"/>
              </a:rPr>
              <a:t>،</a:t>
            </a:r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ذات الریه (عفونت دستگاه تنفس) </a:t>
            </a:r>
            <a:r>
              <a:rPr lang="fa-IR" sz="3000" dirty="0">
                <a:cs typeface="B Zar" pitchFamily="2" charset="-78"/>
              </a:rPr>
              <a:t>و</a:t>
            </a:r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ظاهر شدن دانه بر روی پوست </a:t>
            </a:r>
            <a:r>
              <a:rPr lang="ar-SA" sz="3000" dirty="0" smtClean="0">
                <a:cs typeface="B Zar" pitchFamily="2" charset="-78"/>
              </a:rPr>
              <a:t> شوند. </a:t>
            </a:r>
            <a:endParaRPr lang="en-US" sz="3000" dirty="0" smtClean="0">
              <a:cs typeface="B Zar" pitchFamily="2" charset="-78"/>
            </a:endParaRPr>
          </a:p>
          <a:p>
            <a:pPr algn="r" rtl="1"/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ترش شدن شیر </a:t>
            </a:r>
            <a:r>
              <a:rPr lang="ar-SA" sz="3000" dirty="0">
                <a:cs typeface="B Zar" pitchFamily="2" charset="-78"/>
              </a:rPr>
              <a:t>یا</a:t>
            </a:r>
            <a:r>
              <a:rPr lang="ar-SA" sz="30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فاسد شدن مواد غذایی </a:t>
            </a:r>
            <a:r>
              <a:rPr lang="fa-IR" sz="3000" dirty="0" smtClean="0">
                <a:cs typeface="B Zar" pitchFamily="2" charset="-78"/>
              </a:rPr>
              <a:t>نیز بر اثر وجود باکتری هاست</a:t>
            </a:r>
            <a:r>
              <a:rPr lang="ar-SA" sz="3000" dirty="0" smtClean="0">
                <a:cs typeface="B Zar" pitchFamily="2" charset="-78"/>
              </a:rPr>
              <a:t>. 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pic>
        <p:nvPicPr>
          <p:cNvPr id="4" name="Picture 3" descr="6196AEA88B691BB65428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98300"/>
            <a:ext cx="2714644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294" y="1538789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>
                <a:cs typeface="B Zar" pitchFamily="2" charset="-78"/>
              </a:rPr>
              <a:t>قارچ ها موجودات زنده ای هستند که مانند گیاهان در یک جا ساکن هستند اما چون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سبزینه ندارند </a:t>
            </a:r>
            <a:r>
              <a:rPr lang="ar-SA" sz="2800" dirty="0" smtClean="0">
                <a:cs typeface="B Zar" pitchFamily="2" charset="-78"/>
              </a:rPr>
              <a:t>نمی توانند غذا سازی کنند </a:t>
            </a:r>
            <a:r>
              <a:rPr lang="fa-IR" sz="2800" dirty="0" smtClean="0">
                <a:cs typeface="B Zar" pitchFamily="2" charset="-78"/>
              </a:rPr>
              <a:t>.</a:t>
            </a:r>
            <a:endParaRPr lang="en-US" sz="2800" dirty="0">
              <a:cs typeface="B Zar" pitchFamily="2" charset="-78"/>
            </a:endParaRPr>
          </a:p>
        </p:txBody>
      </p:sp>
      <p:pic>
        <p:nvPicPr>
          <p:cNvPr id="3" name="Picture 2" descr="food (70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55" y="4892350"/>
            <a:ext cx="187992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ood (67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75511"/>
            <a:ext cx="2126050" cy="198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7573456" y="105710"/>
            <a:ext cx="1463040" cy="1645920"/>
            <a:chOff x="5508104" y="3324024"/>
            <a:chExt cx="2160240" cy="2496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324024"/>
              <a:ext cx="2160240" cy="24963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69979" y="4273932"/>
              <a:ext cx="1108183" cy="56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قارچ ها</a:t>
              </a:r>
              <a:endParaRPr lang="en-US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26543" y="260648"/>
            <a:ext cx="1701107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قارچ </a:t>
            </a:r>
            <a:r>
              <a:rPr lang="ar-SA" dirty="0" smtClean="0"/>
              <a:t>ها</a:t>
            </a:r>
            <a:endParaRPr lang="fa-IR" dirty="0"/>
          </a:p>
        </p:txBody>
      </p:sp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9" name="Picture 18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52" y="1231496"/>
            <a:ext cx="6305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cs typeface="B Zar" pitchFamily="2" charset="-78"/>
              </a:rPr>
              <a:t>قارچ ها انواع مختلفی </a:t>
            </a:r>
            <a:r>
              <a:rPr lang="fa-IR" sz="2800" dirty="0" smtClean="0">
                <a:cs typeface="B Zar" pitchFamily="2" charset="-78"/>
              </a:rPr>
              <a:t>دارند که مهم ترین آن ها عبارتند از: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کپک ها </a:t>
            </a:r>
            <a:r>
              <a:rPr lang="fa-IR" sz="2800" dirty="0">
                <a:cs typeface="B Zar" pitchFamily="2" charset="-78"/>
              </a:rPr>
              <a:t>و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قارچ های چتری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B Z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23433"/>
              </p:ext>
            </p:extLst>
          </p:nvPr>
        </p:nvGraphicFramePr>
        <p:xfrm>
          <a:off x="2267744" y="2489757"/>
          <a:ext cx="6768752" cy="281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00913588863.jpg"/>
          <p:cNvPicPr>
            <a:picLocks noChangeAspect="1"/>
          </p:cNvPicPr>
          <p:nvPr/>
        </p:nvPicPr>
        <p:blipFill>
          <a:blip r:embed="rId7"/>
          <a:srcRect b="9337"/>
          <a:stretch>
            <a:fillRect/>
          </a:stretch>
        </p:blipFill>
        <p:spPr>
          <a:xfrm>
            <a:off x="95252" y="5042493"/>
            <a:ext cx="2905112" cy="174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31840" y="260648"/>
            <a:ext cx="2807179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dirty="0" smtClean="0"/>
              <a:t>انواع </a:t>
            </a:r>
            <a:r>
              <a:rPr lang="ar-SA" dirty="0" smtClean="0"/>
              <a:t>قارچ ها</a:t>
            </a:r>
            <a:endParaRPr lang="fa-IR" dirty="0"/>
          </a:p>
        </p:txBody>
      </p: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9" name="Picture 1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05094"/>
            <a:ext cx="31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 smtClean="0">
                <a:ln w="18415" cmpd="sng">
                  <a:solidFill>
                    <a:srgbClr val="33CC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علوم پنجم دبستان</a:t>
            </a:r>
            <a:endParaRPr lang="en-US" sz="3600" dirty="0">
              <a:ln w="18415" cmpd="sng">
                <a:solidFill>
                  <a:srgbClr val="33CC33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453952"/>
            <a:ext cx="5436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جانداران ساده</a:t>
            </a:r>
            <a:endParaRPr lang="en-US" sz="8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75856" y="3212976"/>
            <a:ext cx="2520280" cy="2094640"/>
            <a:chOff x="3385222" y="3212976"/>
            <a:chExt cx="2520280" cy="2094640"/>
          </a:xfrm>
        </p:grpSpPr>
        <p:pic>
          <p:nvPicPr>
            <p:cNvPr id="4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222" y="3212976"/>
              <a:ext cx="2520280" cy="2094640"/>
            </a:xfrm>
            <a:prstGeom prst="rect">
              <a:avLst/>
            </a:prstGeom>
          </p:spPr>
        </p:pic>
        <p:sp>
          <p:nvSpPr>
            <p:cNvPr id="5" name="TextBox 4">
              <a:hlinkClick r:id="rId2" action="ppaction://hlinksldjump"/>
            </p:cNvPr>
            <p:cNvSpPr txBox="1"/>
            <p:nvPr/>
          </p:nvSpPr>
          <p:spPr>
            <a:xfrm>
              <a:off x="4491430" y="3717032"/>
              <a:ext cx="7922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44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ورود</a:t>
              </a:r>
              <a:endParaRPr lang="en-US" sz="44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34076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 smtClean="0">
                <a:cs typeface="B Zar" pitchFamily="2" charset="-78"/>
              </a:rPr>
              <a:t>کپک ها </a:t>
            </a:r>
            <a:r>
              <a:rPr lang="fa-IR" sz="2800" dirty="0" smtClean="0">
                <a:cs typeface="B Zar" pitchFamily="2" charset="-78"/>
              </a:rPr>
              <a:t>یی که </a:t>
            </a:r>
            <a:r>
              <a:rPr lang="ar-SA" sz="2800" dirty="0" smtClean="0">
                <a:cs typeface="B Zar" pitchFamily="2" charset="-78"/>
              </a:rPr>
              <a:t>روی نان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ar-SA" sz="2800" dirty="0" smtClean="0">
                <a:cs typeface="B Zar" pitchFamily="2" charset="-78"/>
              </a:rPr>
              <a:t>میوه و مربا دیده می شوند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ar-SA" sz="2800" dirty="0" smtClean="0">
                <a:cs typeface="B Zar" pitchFamily="2" charset="-78"/>
              </a:rPr>
              <a:t>نوعی قارچ </a:t>
            </a:r>
            <a:r>
              <a:rPr lang="fa-IR" sz="2800" dirty="0" smtClean="0">
                <a:cs typeface="B Zar" pitchFamily="2" charset="-78"/>
              </a:rPr>
              <a:t>هستند</a:t>
            </a:r>
            <a:r>
              <a:rPr lang="ar-SA" sz="2800" dirty="0" smtClean="0">
                <a:cs typeface="B Zar" pitchFamily="2" charset="-78"/>
              </a:rPr>
              <a:t> که میوه یا چیزهای دیگر را تجزیه کرده و مصرف می کن</a:t>
            </a:r>
            <a:r>
              <a:rPr lang="fa-IR" sz="2800" dirty="0" smtClean="0">
                <a:cs typeface="B Zar" pitchFamily="2" charset="-78"/>
              </a:rPr>
              <a:t>ن</a:t>
            </a:r>
            <a:r>
              <a:rPr lang="ar-SA" sz="2800" dirty="0" smtClean="0">
                <a:cs typeface="B Zar" pitchFamily="2" charset="-78"/>
              </a:rPr>
              <a:t>د.</a:t>
            </a:r>
            <a:endParaRPr lang="en-US" dirty="0"/>
          </a:p>
        </p:txBody>
      </p:sp>
      <p:pic>
        <p:nvPicPr>
          <p:cNvPr id="3" name="Picture 2" descr="mold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38" y="3778352"/>
            <a:ext cx="2928958" cy="296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ngbz8y.jpg"/>
          <p:cNvPicPr>
            <a:picLocks noChangeAspect="1"/>
          </p:cNvPicPr>
          <p:nvPr/>
        </p:nvPicPr>
        <p:blipFill>
          <a:blip r:embed="rId3"/>
          <a:srcRect b="16153"/>
          <a:stretch>
            <a:fillRect/>
          </a:stretch>
        </p:blipFill>
        <p:spPr>
          <a:xfrm>
            <a:off x="3374436" y="2787237"/>
            <a:ext cx="2323689" cy="247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07738" y="260648"/>
            <a:ext cx="1728358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کپک ه</a:t>
            </a:r>
            <a:r>
              <a:rPr lang="fa-IR" dirty="0"/>
              <a:t>ا</a:t>
            </a: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8" name="Picture 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1" name="Picture 10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pic>
        <p:nvPicPr>
          <p:cNvPr id="13" name="Picture 12" descr="112212110915924878187208672481382552479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91609"/>
            <a:ext cx="2831515" cy="254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dirty="0" smtClean="0">
                <a:cs typeface="B Zar" pitchFamily="2" charset="-78"/>
              </a:rPr>
              <a:t>قارچ های چتری روی چوب های پوسیده </a:t>
            </a:r>
            <a:r>
              <a:rPr lang="fa-IR" sz="2800" dirty="0" smtClean="0">
                <a:cs typeface="B Zar" pitchFamily="2" charset="-78"/>
              </a:rPr>
              <a:t>ی </a:t>
            </a:r>
            <a:r>
              <a:rPr lang="ar-SA" sz="2800" dirty="0" smtClean="0">
                <a:cs typeface="B Zar" pitchFamily="2" charset="-78"/>
              </a:rPr>
              <a:t>تنه درختان یا روی خاک دیده می شو</a:t>
            </a:r>
            <a:r>
              <a:rPr lang="fa-IR" sz="2800" dirty="0" smtClean="0">
                <a:cs typeface="B Zar" pitchFamily="2" charset="-78"/>
              </a:rPr>
              <a:t>ن</a:t>
            </a:r>
            <a:r>
              <a:rPr lang="ar-SA" sz="2800" dirty="0" smtClean="0">
                <a:cs typeface="B Zar" pitchFamily="2" charset="-78"/>
              </a:rPr>
              <a:t>د</a:t>
            </a:r>
            <a:r>
              <a:rPr lang="fa-IR" sz="2800" dirty="0" smtClean="0">
                <a:cs typeface="B Zar" pitchFamily="2" charset="-78"/>
              </a:rPr>
              <a:t>.</a:t>
            </a:r>
            <a:r>
              <a:rPr lang="ar-SA" sz="2800" dirty="0" smtClean="0">
                <a:cs typeface="B Zar" pitchFamily="2" charset="-78"/>
              </a:rPr>
              <a:t> بیشتر قارچ های چتری که در طبیعت یافت</a:t>
            </a:r>
            <a:r>
              <a:rPr lang="fa-IR" sz="2800" dirty="0" smtClean="0">
                <a:cs typeface="B Zar" pitchFamily="2" charset="-78"/>
              </a:rPr>
              <a:t/>
            </a:r>
            <a:br>
              <a:rPr lang="fa-IR" sz="2800" dirty="0" smtClean="0">
                <a:cs typeface="B Zar" pitchFamily="2" charset="-78"/>
              </a:rPr>
            </a:br>
            <a:r>
              <a:rPr lang="ar-SA" sz="2800" dirty="0" smtClean="0">
                <a:cs typeface="B Zar" pitchFamily="2" charset="-78"/>
              </a:rPr>
              <a:t> می شوند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ar-SA" sz="2800" dirty="0" smtClean="0">
                <a:cs typeface="B Zar" pitchFamily="2" charset="-78"/>
              </a:rPr>
              <a:t> سمی هستند ولی در میان آن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انواع خوراکی هم وجود دارد</a:t>
            </a:r>
            <a:r>
              <a:rPr lang="fa-IR" dirty="0">
                <a:cs typeface="B Zar" pitchFamily="2" charset="-78"/>
              </a:rPr>
              <a:t>.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3" name="Picture 2" descr="f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93368"/>
            <a:ext cx="219075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oafat_giah_zinat_3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462" y="3740973"/>
            <a:ext cx="2239034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ood (69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432" y="3269129"/>
            <a:ext cx="2296276" cy="237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260648"/>
            <a:ext cx="4323620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قارچ های </a:t>
            </a:r>
            <a:r>
              <a:rPr lang="ar-SA" dirty="0" smtClean="0"/>
              <a:t>چتری</a:t>
            </a:r>
            <a:endParaRPr lang="fa-IR" dirty="0"/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0" name="Picture 9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1" name="TextBox 10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3" name="Picture 12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7215" y="1326247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cs typeface="B Zar" pitchFamily="2" charset="-78"/>
              </a:rPr>
              <a:t>قارچ ها به وسیله</a:t>
            </a:r>
            <a:r>
              <a:rPr lang="fa-IR" sz="2800" dirty="0" smtClean="0">
                <a:cs typeface="B Zar" pitchFamily="2" charset="-78"/>
              </a:rPr>
              <a:t> ی</a:t>
            </a:r>
            <a:r>
              <a:rPr lang="ar-SA" sz="2800" dirty="0" smtClean="0">
                <a:cs typeface="B Zar" pitchFamily="2" charset="-78"/>
              </a:rPr>
              <a:t> سلول های بسیار ریزی به نام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هاگ </a:t>
            </a:r>
            <a:r>
              <a:rPr lang="ar-SA" sz="2800" dirty="0" smtClean="0">
                <a:cs typeface="B Zar" pitchFamily="2" charset="-78"/>
              </a:rPr>
              <a:t>تولید مثل می کنند.</a:t>
            </a:r>
            <a:endParaRPr lang="fa-IR" sz="2800" dirty="0" smtClean="0">
              <a:cs typeface="B Zar" pitchFamily="2" charset="-78"/>
            </a:endParaRPr>
          </a:p>
          <a:p>
            <a:pPr lvl="0" algn="just" rtl="1" fontAlgn="base">
              <a:spcBef>
                <a:spcPct val="0"/>
              </a:spcBef>
              <a:spcAft>
                <a:spcPct val="0"/>
              </a:spcAft>
            </a:pPr>
            <a:r>
              <a:rPr lang="ar-SA" sz="2800" dirty="0" smtClean="0">
                <a:cs typeface="B Zar" pitchFamily="2" charset="-78"/>
              </a:rPr>
              <a:t>هاگ</a:t>
            </a:r>
            <a:r>
              <a:rPr lang="fa-IR" sz="2800" dirty="0" smtClean="0">
                <a:cs typeface="B Zar" pitchFamily="2" charset="-78"/>
              </a:rPr>
              <a:t> ها</a:t>
            </a:r>
            <a:r>
              <a:rPr lang="ar-SA" sz="2800" dirty="0" smtClean="0">
                <a:cs typeface="B Zar" pitchFamily="2" charset="-78"/>
              </a:rPr>
              <a:t> در اندامی به نام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هاگدان</a:t>
            </a:r>
            <a:r>
              <a:rPr lang="ar-SA" sz="2800" dirty="0" smtClean="0">
                <a:cs typeface="B Zar" pitchFamily="2" charset="-78"/>
              </a:rPr>
              <a:t> تولید می شوند و پس از رسیدن یا پاره کردن دیواره </a:t>
            </a:r>
            <a:r>
              <a:rPr lang="fa-IR" sz="2800" dirty="0" smtClean="0">
                <a:cs typeface="B Zar" pitchFamily="2" charset="-78"/>
              </a:rPr>
              <a:t>ی </a:t>
            </a:r>
            <a:r>
              <a:rPr lang="ar-SA" sz="2800" dirty="0" smtClean="0">
                <a:cs typeface="B Zar" pitchFamily="2" charset="-78"/>
              </a:rPr>
              <a:t>هاگدان آزاد می شوند.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این هاگ ها همراه باد یا آب به نقاط مختلف می روند. در هر جا که </a:t>
            </a:r>
            <a:r>
              <a:rPr lang="fa-IR" sz="2800" dirty="0" smtClean="0">
                <a:cs typeface="B Zar" pitchFamily="2" charset="-78"/>
              </a:rPr>
              <a:t>محل</a:t>
            </a:r>
            <a:r>
              <a:rPr lang="ar-SA" sz="2800" dirty="0" smtClean="0">
                <a:cs typeface="B Zar" pitchFamily="2" charset="-78"/>
              </a:rPr>
              <a:t> مناسبی </a:t>
            </a:r>
            <a:r>
              <a:rPr lang="fa-IR" sz="2800" dirty="0" smtClean="0">
                <a:cs typeface="B Zar" pitchFamily="2" charset="-78"/>
              </a:rPr>
              <a:t>برای رویش </a:t>
            </a:r>
            <a:r>
              <a:rPr lang="ar-SA" sz="2800" dirty="0" smtClean="0">
                <a:cs typeface="B Zar" pitchFamily="2" charset="-78"/>
              </a:rPr>
              <a:t>داشته باشند، رشد کرده و قارچ های دیگری را به وجود می آورند.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1275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260648"/>
            <a:ext cx="3701654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ar-SA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تولید مثل</a:t>
            </a:r>
            <a:r>
              <a:rPr lang="fa-IR" sz="4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 </a:t>
            </a:r>
            <a:r>
              <a:rPr lang="fa-IR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قارچ ها</a:t>
            </a:r>
            <a:endParaRPr lang="fa-IR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</p:txBody>
      </p:sp>
      <p:pic>
        <p:nvPicPr>
          <p:cNvPr id="9" name="Picture 8" descr="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32" y="3460414"/>
            <a:ext cx="3628644" cy="264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704591" y="36450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5627" y="4284803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985" y="3693549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Zar" pitchFamily="2" charset="-78"/>
              </a:rPr>
              <a:t>هاگدان</a:t>
            </a:r>
            <a:endParaRPr lang="en-US" sz="2000" dirty="0">
              <a:cs typeface="B Zar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985" y="4807756"/>
            <a:ext cx="668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Zar" pitchFamily="2" charset="-78"/>
              </a:rPr>
              <a:t>هاگ</a:t>
            </a:r>
            <a:endParaRPr lang="en-US" sz="2000" dirty="0">
              <a:cs typeface="B Zar" pitchFamily="2" charset="-78"/>
            </a:endParaRPr>
          </a:p>
        </p:txBody>
      </p:sp>
      <p:pic>
        <p:nvPicPr>
          <p:cNvPr id="26" name="Picture 2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28" name="Picture 27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29" name="TextBox 28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31" name="Picture 30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071" y="1373409"/>
            <a:ext cx="764386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بعضی از </a:t>
            </a:r>
            <a:r>
              <a:rPr lang="fa-IR" sz="2800" dirty="0" smtClean="0">
                <a:cs typeface="B Zar" pitchFamily="2" charset="-78"/>
              </a:rPr>
              <a:t>قارچ ها</a:t>
            </a:r>
            <a:r>
              <a:rPr lang="ar-SA" sz="2800" dirty="0" smtClean="0">
                <a:cs typeface="B Zar" pitchFamily="2" charset="-78"/>
              </a:rPr>
              <a:t> بسیار کوچک هستند و مانند باکتری</a:t>
            </a:r>
            <a:r>
              <a:rPr lang="fa-IR" sz="2800" dirty="0" smtClean="0">
                <a:cs typeface="B Zar" pitchFamily="2" charset="-78"/>
              </a:rPr>
              <a:t> ها</a:t>
            </a:r>
            <a:r>
              <a:rPr lang="ar-SA" sz="2800" dirty="0" smtClean="0">
                <a:cs typeface="B Zar" pitchFamily="2" charset="-78"/>
              </a:rPr>
              <a:t>، بدن گیاهان و جانوران مرده را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تجزیه </a:t>
            </a:r>
            <a:r>
              <a:rPr lang="ar-SA" sz="2800" dirty="0" smtClean="0">
                <a:cs typeface="B Zar" pitchFamily="2" charset="-78"/>
              </a:rPr>
              <a:t>می کنند</a:t>
            </a:r>
            <a:r>
              <a:rPr lang="fa-IR" sz="2800" dirty="0" smtClean="0">
                <a:cs typeface="B Zar" pitchFamily="2" charset="-78"/>
              </a:rPr>
              <a:t>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بعضی</a:t>
            </a:r>
            <a:r>
              <a:rPr lang="fa-IR" sz="2800" dirty="0" smtClean="0">
                <a:cs typeface="B Zar" pitchFamily="2" charset="-78"/>
              </a:rPr>
              <a:t> از</a:t>
            </a:r>
            <a:r>
              <a:rPr lang="ar-SA" sz="2800" dirty="0" smtClean="0">
                <a:cs typeface="B Zar" pitchFamily="2" charset="-78"/>
              </a:rPr>
              <a:t> قارچ ها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خوراکی</a:t>
            </a:r>
            <a:r>
              <a:rPr lang="fa-IR" sz="2800" dirty="0" smtClean="0">
                <a:cs typeface="B Zar" pitchFamily="2" charset="-78"/>
              </a:rPr>
              <a:t> هستند.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Zar" pitchFamily="2" charset="-78"/>
              </a:rPr>
              <a:t>از نوعی قارچ </a:t>
            </a:r>
            <a:r>
              <a:rPr lang="ar-SA" sz="2800" dirty="0" smtClean="0">
                <a:cs typeface="B Zar" pitchFamily="2" charset="-78"/>
              </a:rPr>
              <a:t>دارویی به نام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پنی سیلین </a:t>
            </a:r>
            <a:r>
              <a:rPr lang="fa-IR" sz="2800" dirty="0" smtClean="0">
                <a:cs typeface="B Zar" pitchFamily="2" charset="-78"/>
              </a:rPr>
              <a:t>تولید می شود که در </a:t>
            </a:r>
            <a:r>
              <a:rPr lang="ar-SA" sz="2800" dirty="0" smtClean="0">
                <a:cs typeface="B Zar" pitchFamily="2" charset="-78"/>
              </a:rPr>
              <a:t>پزشکی برای کُشتن باکتری ها </a:t>
            </a:r>
            <a:r>
              <a:rPr lang="fa-IR" sz="2800" dirty="0" smtClean="0">
                <a:cs typeface="B Zar" pitchFamily="2" charset="-78"/>
              </a:rPr>
              <a:t>کاربرد دارد.</a:t>
            </a:r>
            <a:endParaRPr lang="fa-IR" dirty="0"/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مخمّر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نوعی </a:t>
            </a:r>
            <a:r>
              <a:rPr lang="ar-SA" sz="2800" dirty="0" smtClean="0">
                <a:cs typeface="B Zar" pitchFamily="2" charset="-78"/>
              </a:rPr>
              <a:t>قارچ ذره بینی است که در خمیر ترش نانوایی موجود است و توسط نانواها جهت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پخت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نان </a:t>
            </a:r>
            <a:r>
              <a:rPr lang="ar-SA" sz="2800" dirty="0" smtClean="0">
                <a:cs typeface="B Zar" pitchFamily="2" charset="-78"/>
              </a:rPr>
              <a:t>به کار گرفته می شود.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pic>
        <p:nvPicPr>
          <p:cNvPr id="7" name="Picture 6" descr="01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84508"/>
            <a:ext cx="2611674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8920" y="293747"/>
            <a:ext cx="3937296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فایده </a:t>
            </a:r>
            <a:r>
              <a:rPr lang="fa-IR" dirty="0"/>
              <a:t>ی قارچ </a:t>
            </a:r>
            <a:r>
              <a:rPr lang="fa-IR" dirty="0" smtClean="0"/>
              <a:t>ها</a:t>
            </a:r>
            <a:endParaRPr lang="fa-IR" dirty="0"/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4" name="Picture 13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5" name="TextBox 14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125" y="1412776"/>
            <a:ext cx="7733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انواعی از قارچ ها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انگل</a:t>
            </a:r>
            <a:r>
              <a:rPr lang="ar-SA" sz="2800" dirty="0" smtClean="0">
                <a:cs typeface="B Zar" pitchFamily="2" charset="-78"/>
              </a:rPr>
              <a:t>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گیاهان</a:t>
            </a:r>
            <a:r>
              <a:rPr lang="ar-SA" sz="2800" dirty="0" smtClean="0">
                <a:cs typeface="B Zar" pitchFamily="2" charset="-78"/>
              </a:rPr>
              <a:t> یا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جانوران</a:t>
            </a:r>
            <a:r>
              <a:rPr lang="ar-SA" sz="2800" dirty="0" smtClean="0">
                <a:cs typeface="B Zar" pitchFamily="2" charset="-78"/>
              </a:rPr>
              <a:t> می شوند. این قارچ ها به گیاهانی مانند گندم، سیب زمینی و بعضی از میوه ها زیان می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رسانند. </a:t>
            </a:r>
            <a:endParaRPr lang="fa-IR" sz="2800" dirty="0" smtClean="0">
              <a:cs typeface="B Zar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>
                <a:cs typeface="B Zar" pitchFamily="2" charset="-78"/>
              </a:rPr>
              <a:t>بعضی قارچ ها هم باعث </a:t>
            </a:r>
            <a:r>
              <a:rPr lang="ar-SA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بروز بیماری پوستی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مانند زخم لای انگشتان پا</a:t>
            </a:r>
            <a:r>
              <a:rPr lang="ar-SA" sz="2800" dirty="0" smtClean="0">
                <a:cs typeface="B Zar" pitchFamily="2" charset="-78"/>
              </a:rPr>
              <a:t> می شوند.</a:t>
            </a:r>
            <a:endParaRPr lang="en-US" dirty="0"/>
          </a:p>
        </p:txBody>
      </p:sp>
      <p:pic>
        <p:nvPicPr>
          <p:cNvPr id="3" name="Picture 2" descr="adistalsubungua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22722"/>
            <a:ext cx="1555752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6859484918416226243103206196127167258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897" y="4735918"/>
            <a:ext cx="1500186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inea_s09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55" y="3299737"/>
            <a:ext cx="3494058" cy="237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347864" y="227419"/>
            <a:ext cx="2412840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ضرر</a:t>
            </a:r>
            <a:r>
              <a:rPr lang="fa-IR" dirty="0"/>
              <a:t>قارچ </a:t>
            </a:r>
            <a:r>
              <a:rPr lang="fa-IR" dirty="0" smtClean="0"/>
              <a:t>ها</a:t>
            </a:r>
            <a:endParaRPr lang="fa-IR" dirty="0"/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9" name="Picture 1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 (5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30" y="435442"/>
            <a:ext cx="1786066" cy="76944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sz="44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لیلا توکلی</a:t>
            </a:r>
            <a:endParaRPr lang="en-US" sz="4400" dirty="0">
              <a:ln w="1841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676" y="1243499"/>
            <a:ext cx="4086375" cy="76944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sz="44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آموزگار پایه ی پنجم</a:t>
            </a:r>
            <a:endParaRPr lang="en-US" sz="4400" dirty="0">
              <a:ln w="1841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664" y="2859613"/>
            <a:ext cx="4312399" cy="76944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sz="44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دبستان شهید بهشتی </a:t>
            </a:r>
            <a:endParaRPr lang="en-US" sz="4400" dirty="0">
              <a:ln w="1841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7112"/>
            <a:ext cx="3035067" cy="15881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0789" y="3667671"/>
            <a:ext cx="5972148" cy="76944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en-US" sz="44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Tavakolileila@yahoo.com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051556"/>
            <a:ext cx="7258718" cy="76944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sz="4400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منطقه ی 1 آموزش و پرورش تهران</a:t>
            </a:r>
            <a:endParaRPr lang="en-US" sz="4400" dirty="0">
              <a:ln w="18415" cmpd="sng">
                <a:solidFill>
                  <a:srgbClr val="92D05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0411" y="293747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rPr>
              <a:t>جانداران ساده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ersian-Dast Nevis" panose="03000400000000000000" pitchFamily="66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16216" y="827695"/>
            <a:ext cx="2076725" cy="2496329"/>
            <a:chOff x="6703136" y="835724"/>
            <a:chExt cx="2076725" cy="2496329"/>
          </a:xfrm>
        </p:grpSpPr>
        <p:pic>
          <p:nvPicPr>
            <p:cNvPr id="2" name="Picture 1">
              <a:hlinkClick r:id="rId2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6"/>
            <a:stretch/>
          </p:blipFill>
          <p:spPr>
            <a:xfrm>
              <a:off x="6703136" y="835724"/>
              <a:ext cx="2076725" cy="2496329"/>
            </a:xfrm>
            <a:prstGeom prst="rect">
              <a:avLst/>
            </a:prstGeom>
          </p:spPr>
        </p:pic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7167968" y="1761681"/>
              <a:ext cx="1191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8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آغازیان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0531" y="827695"/>
            <a:ext cx="2057253" cy="2496329"/>
            <a:chOff x="5611090" y="3324024"/>
            <a:chExt cx="2057253" cy="2496329"/>
          </a:xfrm>
        </p:grpSpPr>
        <p:pic>
          <p:nvPicPr>
            <p:cNvPr id="4" name="Picture 3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7"/>
            <a:stretch/>
          </p:blipFill>
          <p:spPr>
            <a:xfrm>
              <a:off x="5611090" y="3324024"/>
              <a:ext cx="2057253" cy="2496329"/>
            </a:xfrm>
            <a:prstGeom prst="rect">
              <a:avLst/>
            </a:prstGeom>
          </p:spPr>
        </p:pic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6169978" y="4273932"/>
              <a:ext cx="10663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8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قارچ ها</a:t>
              </a:r>
              <a:endParaRPr lang="en-US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48702" y="2708920"/>
            <a:ext cx="2063258" cy="2496329"/>
            <a:chOff x="928255" y="827695"/>
            <a:chExt cx="2063258" cy="2496329"/>
          </a:xfrm>
        </p:grpSpPr>
        <p:pic>
          <p:nvPicPr>
            <p:cNvPr id="5" name="Picture 4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"/>
            <a:stretch/>
          </p:blipFill>
          <p:spPr>
            <a:xfrm>
              <a:off x="928255" y="827695"/>
              <a:ext cx="2063258" cy="2496329"/>
            </a:xfrm>
            <a:prstGeom prst="rect">
              <a:avLst/>
            </a:prstGeom>
          </p:spPr>
        </p:pic>
        <p:sp>
          <p:nvSpPr>
            <p:cNvPr id="9" name="TextBox 8">
              <a:hlinkClick r:id="rId5" action="ppaction://hlinksldjump"/>
            </p:cNvPr>
            <p:cNvSpPr txBox="1"/>
            <p:nvPr/>
          </p:nvSpPr>
          <p:spPr>
            <a:xfrm>
              <a:off x="1259632" y="1753652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8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باکتری ها</a:t>
              </a:r>
              <a:endParaRPr lang="en-US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37486" y="2708920"/>
            <a:ext cx="2052495" cy="2496329"/>
            <a:chOff x="4031672" y="830996"/>
            <a:chExt cx="2052495" cy="2496329"/>
          </a:xfrm>
        </p:grpSpPr>
        <p:pic>
          <p:nvPicPr>
            <p:cNvPr id="6" name="Picture 5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8"/>
            <a:stretch/>
          </p:blipFill>
          <p:spPr>
            <a:xfrm>
              <a:off x="4031672" y="830996"/>
              <a:ext cx="2052495" cy="2496329"/>
            </a:xfrm>
            <a:prstGeom prst="rect">
              <a:avLst/>
            </a:prstGeom>
          </p:spPr>
        </p:pic>
        <p:sp>
          <p:nvSpPr>
            <p:cNvPr id="10" name="TextBox 9">
              <a:hlinkClick r:id="rId6" action="ppaction://hlinksldjump"/>
            </p:cNvPr>
            <p:cNvSpPr txBox="1"/>
            <p:nvPr/>
          </p:nvSpPr>
          <p:spPr>
            <a:xfrm>
              <a:off x="4516746" y="1752380"/>
              <a:ext cx="12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8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جلبک ها</a:t>
              </a:r>
              <a:endParaRPr lang="en-US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7777" y="5229200"/>
            <a:ext cx="1463040" cy="1474276"/>
            <a:chOff x="3827777" y="5229200"/>
            <a:chExt cx="1463040" cy="1474276"/>
          </a:xfrm>
        </p:grpSpPr>
        <p:pic>
          <p:nvPicPr>
            <p:cNvPr id="16" name="Picture 1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777" y="5229200"/>
              <a:ext cx="1463040" cy="1474276"/>
            </a:xfrm>
            <a:prstGeom prst="rect">
              <a:avLst/>
            </a:prstGeom>
          </p:spPr>
        </p:pic>
        <p:sp>
          <p:nvSpPr>
            <p:cNvPr id="17" name="TextBox 16">
              <a:hlinkClick r:id="rId7" action="ppaction://hlinksldjump"/>
            </p:cNvPr>
            <p:cNvSpPr txBox="1"/>
            <p:nvPr/>
          </p:nvSpPr>
          <p:spPr>
            <a:xfrm>
              <a:off x="3979651" y="5612395"/>
              <a:ext cx="1159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20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درباره ی </a:t>
              </a:r>
            </a:p>
            <a:p>
              <a:pPr algn="ctr"/>
              <a:r>
                <a:rPr lang="fa-IR" sz="20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ما</a:t>
              </a:r>
              <a:endParaRPr lang="en-US" sz="20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7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oum5071.jpg"/>
          <p:cNvPicPr>
            <a:picLocks noChangeAspect="1"/>
          </p:cNvPicPr>
          <p:nvPr/>
        </p:nvPicPr>
        <p:blipFill>
          <a:blip r:embed="rId2"/>
          <a:srcRect t="6250" b="46875"/>
          <a:stretch>
            <a:fillRect/>
          </a:stretch>
        </p:blipFill>
        <p:spPr>
          <a:xfrm>
            <a:off x="1071538" y="1000108"/>
            <a:ext cx="7072362" cy="508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7573456" y="126896"/>
            <a:ext cx="1463040" cy="1645920"/>
            <a:chOff x="6768828" y="1058623"/>
            <a:chExt cx="2160240" cy="24963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8828" y="1058623"/>
              <a:ext cx="2160240" cy="24963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334225" y="2011879"/>
              <a:ext cx="1228895" cy="56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آغازیان</a:t>
              </a:r>
            </a:p>
          </p:txBody>
        </p:sp>
      </p:grp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7" name="Picture 6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1" name="TextBox 10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95401" y="260648"/>
            <a:ext cx="1912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dirty="0"/>
              <a:t>آغازیان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4995" y="155981"/>
            <a:ext cx="1912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dirty="0"/>
              <a:t>آغازیان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cs typeface="B Zar" pitchFamily="2" charset="-78"/>
              </a:rPr>
              <a:t>برخی از جانداران هستند که مانند جانوران و گیاهان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تنفس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رشد</a:t>
            </a:r>
            <a:r>
              <a:rPr lang="fa-IR" sz="2800" dirty="0" smtClean="0">
                <a:cs typeface="B Zar" pitchFamily="2" charset="-78"/>
              </a:rPr>
              <a:t>،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تغذیه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و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تولید مثل </a:t>
            </a:r>
            <a:r>
              <a:rPr lang="fa-IR" sz="2800" dirty="0" smtClean="0">
                <a:cs typeface="B Zar" pitchFamily="2" charset="-78"/>
              </a:rPr>
              <a:t>می کنند، اما ساختمان بدن آنها بسیار ساده است و از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یک سلول </a:t>
            </a:r>
            <a:r>
              <a:rPr lang="fa-IR" sz="2800" dirty="0" smtClean="0">
                <a:cs typeface="B Zar" pitchFamily="2" charset="-78"/>
              </a:rPr>
              <a:t>درست شده است و فقط با میکروسکوپ دیده می شوند . البته انواع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پر سلولی </a:t>
            </a:r>
            <a:r>
              <a:rPr lang="fa-IR" sz="2800" dirty="0" smtClean="0">
                <a:cs typeface="B Zar" pitchFamily="2" charset="-78"/>
              </a:rPr>
              <a:t>آن ها نیز یافت می شود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407707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cs typeface="B Zar" pitchFamily="2" charset="-78"/>
              </a:rPr>
              <a:t>این جانداران که بعضی  صفات گیاهان و بعضی  صفات جانوران را دارند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آغازیان</a:t>
            </a:r>
            <a:r>
              <a:rPr lang="ar-SA" sz="2800" dirty="0" smtClean="0">
                <a:cs typeface="B Zar" pitchFamily="2" charset="-78"/>
              </a:rPr>
              <a:t> نامیده می شوند.    </a:t>
            </a:r>
            <a:endParaRPr lang="en-US" dirty="0"/>
          </a:p>
        </p:txBody>
      </p:sp>
      <p:pic>
        <p:nvPicPr>
          <p:cNvPr id="8" name="Picture 7" descr="39326_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735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acillus_anthracis_spore_forming.jpg"/>
          <p:cNvPicPr>
            <a:picLocks noChangeAspect="1"/>
          </p:cNvPicPr>
          <p:nvPr/>
        </p:nvPicPr>
        <p:blipFill>
          <a:blip r:embed="rId3"/>
          <a:srcRect b="25250"/>
          <a:stretch>
            <a:fillRect/>
          </a:stretch>
        </p:blipFill>
        <p:spPr>
          <a:xfrm>
            <a:off x="7215206" y="1"/>
            <a:ext cx="192879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00949527974.jpg"/>
          <p:cNvPicPr>
            <a:picLocks noChangeAspect="1"/>
          </p:cNvPicPr>
          <p:nvPr/>
        </p:nvPicPr>
        <p:blipFill>
          <a:blip r:embed="rId4"/>
          <a:srcRect l="9500" r="9500" b="11596"/>
          <a:stretch>
            <a:fillRect/>
          </a:stretch>
        </p:blipFill>
        <p:spPr>
          <a:xfrm>
            <a:off x="0" y="5201351"/>
            <a:ext cx="2143108" cy="165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oafat_giah_zinat_38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5214950"/>
            <a:ext cx="192879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21" name="Picture 20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22" name="TextBox 21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24" name="Picture 23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1276161"/>
              </p:ext>
            </p:extLst>
          </p:nvPr>
        </p:nvGraphicFramePr>
        <p:xfrm>
          <a:off x="714348" y="3286124"/>
          <a:ext cx="7715304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28030" y="1610797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دانشمندان این گروه از جانداران را در یک گروه جداگانه</a:t>
            </a:r>
            <a:br>
              <a:rPr lang="fa-IR" sz="2800" dirty="0" smtClean="0">
                <a:cs typeface="B Zar" pitchFamily="2" charset="-78"/>
              </a:rPr>
            </a:br>
            <a:r>
              <a:rPr lang="fa-IR" sz="2800" dirty="0" smtClean="0">
                <a:cs typeface="B Zar" pitchFamily="2" charset="-78"/>
              </a:rPr>
              <a:t> طبقه بندی کرده اند که انواع آن ها عبارتند از : 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260648"/>
            <a:ext cx="301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fa-IR" dirty="0" smtClean="0"/>
              <a:t>انواع آغازیان</a:t>
            </a:r>
            <a:endParaRPr lang="en-US" dirty="0"/>
          </a:p>
        </p:txBody>
      </p:sp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9" name="Picture 1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algae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E7"/>
              </a:clrFrom>
              <a:clrTo>
                <a:srgbClr val="FFFF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522043"/>
            <a:ext cx="24574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62469"/>
            <a:ext cx="1939955" cy="830997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fa-IR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جلبک ها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persian-Dast Nevis" panose="03000400000000000000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32926" cy="3312368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جلبک ها</a:t>
            </a:r>
            <a:r>
              <a:rPr lang="fa-IR" sz="2800" dirty="0" smtClean="0">
                <a:cs typeface="B Zar" pitchFamily="2" charset="-78"/>
              </a:rPr>
              <a:t> جانداران ساده ای هستند که مانند گیاهان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سبزینه</a:t>
            </a:r>
            <a:r>
              <a:rPr lang="fa-IR" sz="2800" dirty="0" smtClean="0">
                <a:cs typeface="B Zar" pitchFamily="2" charset="-78"/>
              </a:rPr>
              <a:t> (کلروفیل) دارند </a:t>
            </a:r>
            <a:br>
              <a:rPr lang="fa-IR" sz="2800" dirty="0" smtClean="0">
                <a:cs typeface="B Zar" pitchFamily="2" charset="-78"/>
              </a:rPr>
            </a:br>
            <a:r>
              <a:rPr lang="fa-IR" sz="2800" dirty="0" smtClean="0">
                <a:cs typeface="B Zar" pitchFamily="2" charset="-78"/>
              </a:rPr>
              <a:t>و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غذا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سازی</a:t>
            </a:r>
            <a:r>
              <a:rPr lang="fa-IR" sz="2800" dirty="0" smtClean="0">
                <a:cs typeface="B Zar" pitchFamily="2" charset="-78"/>
              </a:rPr>
              <a:t> می کنند. </a:t>
            </a:r>
            <a:endParaRPr lang="en-US" sz="2800" dirty="0" smtClean="0">
              <a:cs typeface="B Zar" pitchFamily="2" charset="-78"/>
            </a:endParaRPr>
          </a:p>
          <a:p>
            <a:pPr algn="r" rtl="1"/>
            <a:r>
              <a:rPr lang="ar-SA" sz="2800" dirty="0" smtClean="0">
                <a:cs typeface="B Zar" pitchFamily="2" charset="-78"/>
              </a:rPr>
              <a:t>جلبك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 اگرچه در </a:t>
            </a:r>
            <a:r>
              <a:rPr lang="fa-IR" sz="2800" dirty="0" smtClean="0">
                <a:cs typeface="B Zar" pitchFamily="2" charset="-78"/>
              </a:rPr>
              <a:t>محل</a:t>
            </a:r>
            <a:r>
              <a:rPr lang="ar-SA" sz="2800" dirty="0" smtClean="0">
                <a:cs typeface="B Zar" pitchFamily="2" charset="-78"/>
              </a:rPr>
              <a:t>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گوناگونی ‌زندگی می‌كنند؛ 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اما بیش‌تر آن‌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آبزی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‌اند</a:t>
            </a:r>
            <a:r>
              <a:rPr lang="fa-IR" sz="2800" dirty="0" smtClean="0">
                <a:cs typeface="B Zar" pitchFamily="2" charset="-78"/>
              </a:rPr>
              <a:t> و بیشتر در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نواحی ساحلی گرم و مرطوب</a:t>
            </a:r>
            <a:r>
              <a:rPr lang="fa-IR" sz="2800" dirty="0" smtClean="0">
                <a:cs typeface="B Zar" pitchFamily="2" charset="-78"/>
              </a:rPr>
              <a:t> یافت می شوند و طول برخی از انواع پر سلولی آن ها به بیش از 60  </a:t>
            </a:r>
            <a:r>
              <a:rPr lang="fa-IR" sz="2800" dirty="0" smtClean="0">
                <a:cs typeface="B Zar" pitchFamily="2" charset="-78"/>
                <a:sym typeface="Unwan Farsi"/>
              </a:rPr>
              <a:t>متر می رسد</a:t>
            </a:r>
            <a:r>
              <a:rPr lang="fa-IR" sz="2800" dirty="0" smtClean="0">
                <a:cs typeface="B Zar" pitchFamily="2" charset="-78"/>
              </a:rPr>
              <a:t>. </a:t>
            </a:r>
          </a:p>
          <a:p>
            <a:pPr algn="r" rtl="1"/>
            <a:r>
              <a:rPr lang="ar-SA" sz="2800" dirty="0" smtClean="0">
                <a:cs typeface="B Zar" pitchFamily="2" charset="-78"/>
              </a:rPr>
              <a:t> بعضی از 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به‌صورت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گروه‌های سلولی </a:t>
            </a:r>
            <a:r>
              <a:rPr lang="ar-SA" sz="2800" dirty="0" smtClean="0">
                <a:cs typeface="B Zar" pitchFamily="2" charset="-78"/>
              </a:rPr>
              <a:t>به هم‌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دیگر متصل شده‌اند</a:t>
            </a:r>
            <a:r>
              <a:rPr lang="fa-IR" sz="2800" dirty="0" smtClean="0">
                <a:cs typeface="B Zar" pitchFamily="2" charset="-78"/>
              </a:rPr>
              <a:t>. </a:t>
            </a:r>
            <a:r>
              <a:rPr lang="ar-SA" sz="2800" dirty="0" smtClean="0">
                <a:cs typeface="B Zar" pitchFamily="2" charset="-78"/>
              </a:rPr>
              <a:t>بعضی از 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به‌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صورت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رشته</a:t>
            </a:r>
            <a:r>
              <a:rPr lang="ar-SA" sz="2800" dirty="0" smtClean="0">
                <a:cs typeface="B Zar" pitchFamily="2" charset="-78"/>
              </a:rPr>
              <a:t> هستند. </a:t>
            </a:r>
            <a:endParaRPr lang="en-US" sz="2800" dirty="0" smtClean="0">
              <a:cs typeface="B Zar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96336" y="116632"/>
            <a:ext cx="1463040" cy="1645920"/>
            <a:chOff x="3923928" y="830996"/>
            <a:chExt cx="2160240" cy="2496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830996"/>
              <a:ext cx="2160240" cy="24963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16746" y="1752380"/>
              <a:ext cx="1243096" cy="560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جلبک ها</a:t>
              </a:r>
              <a:endParaRPr lang="en-US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20" name="Picture 19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21" name="TextBox 20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9364267"/>
              </p:ext>
            </p:extLst>
          </p:nvPr>
        </p:nvGraphicFramePr>
        <p:xfrm>
          <a:off x="446856" y="3717032"/>
          <a:ext cx="8229600" cy="2311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1323925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cs typeface="B Zar" pitchFamily="2" charset="-78"/>
              </a:rPr>
              <a:t>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با همه‌ی گوناگونی كه دارند، 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براساس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نوع رنگ </a:t>
            </a:r>
            <a:r>
              <a:rPr lang="ar-SA" sz="2800" dirty="0" smtClean="0">
                <a:cs typeface="B Zar" pitchFamily="2" charset="-78"/>
              </a:rPr>
              <a:t>در سه گروه 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سبز</a:t>
            </a:r>
            <a:r>
              <a:rPr lang="ar-SA" sz="2800" dirty="0" smtClean="0">
                <a:cs typeface="B Zar" pitchFamily="2" charset="-78"/>
              </a:rPr>
              <a:t>، 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قرمز</a:t>
            </a:r>
            <a:r>
              <a:rPr lang="ar-SA" sz="2800" dirty="0" smtClean="0">
                <a:cs typeface="B Zar" pitchFamily="2" charset="-78"/>
              </a:rPr>
              <a:t> و 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 smtClean="0">
                <a:solidFill>
                  <a:schemeClr val="accent6">
                    <a:lumMod val="75000"/>
                  </a:schemeClr>
                </a:solidFill>
                <a:cs typeface="B Zar" pitchFamily="2" charset="-78"/>
              </a:rPr>
              <a:t>قهوه‌ای</a:t>
            </a:r>
            <a:r>
              <a:rPr lang="ar-SA" sz="2800" dirty="0" smtClean="0">
                <a:cs typeface="B Zar" pitchFamily="2" charset="-78"/>
              </a:rPr>
              <a:t> دسته بندی می‌شوند.</a:t>
            </a:r>
            <a:endParaRPr lang="en-US" sz="2800" dirty="0" smtClean="0">
              <a:cs typeface="B Zar" pitchFamily="2" charset="-78"/>
            </a:endParaRPr>
          </a:p>
        </p:txBody>
      </p:sp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447619"/>
            <a:ext cx="2600328" cy="177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ur_seaweed_garland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2447619"/>
            <a:ext cx="2571768" cy="172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59832" y="262469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a-IR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persian-Dast Nevis" panose="03000400000000000000" pitchFamily="66" charset="-78"/>
              </a:rPr>
              <a:t>انواع جلبک ها</a:t>
            </a:r>
            <a:endParaRPr lang="en-US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persian-Dast Nevis" panose="03000400000000000000" pitchFamily="66" charset="-78"/>
            </a:endParaRPr>
          </a:p>
        </p:txBody>
      </p:sp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9" name="Picture 18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22" name="Picture 21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alga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3373079" cy="528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6094" y="228600"/>
            <a:ext cx="3571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80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defRPr>
            </a:lvl1pPr>
          </a:lstStyle>
          <a:p>
            <a:r>
              <a:rPr lang="ar-SA" dirty="0"/>
              <a:t>جلبك‌های </a:t>
            </a:r>
            <a:r>
              <a:rPr lang="ar-SA" dirty="0" smtClean="0"/>
              <a:t>سبز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124744"/>
            <a:ext cx="4114800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SA" sz="2800" dirty="0">
                <a:cs typeface="B Zar" pitchFamily="2" charset="-78"/>
              </a:rPr>
              <a:t>بیش از 7500 گونه در گروه </a:t>
            </a:r>
            <a:r>
              <a:rPr lang="ar-SA" sz="2800" dirty="0" smtClean="0">
                <a:cs typeface="B Zar" pitchFamily="2" charset="-78"/>
              </a:rPr>
              <a:t>جلبك‌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>
                <a:cs typeface="B Zar" pitchFamily="2" charset="-78"/>
              </a:rPr>
              <a:t>سبز قرار دارد كه ساخ</a:t>
            </a:r>
            <a:r>
              <a:rPr lang="fa-IR" sz="2800" dirty="0" smtClean="0">
                <a:cs typeface="B Zar" pitchFamily="2" charset="-78"/>
              </a:rPr>
              <a:t>تمان</a:t>
            </a:r>
            <a:r>
              <a:rPr lang="fa-IR" sz="2800" dirty="0">
                <a:cs typeface="B Zar" pitchFamily="2" charset="-78"/>
              </a:rPr>
              <a:t> </a:t>
            </a:r>
            <a:r>
              <a:rPr lang="fa-IR" sz="2800" dirty="0" smtClean="0">
                <a:cs typeface="B Zar" pitchFamily="2" charset="-78"/>
              </a:rPr>
              <a:t>و </a:t>
            </a:r>
            <a:r>
              <a:rPr lang="fa-IR" sz="2800" dirty="0">
                <a:cs typeface="B Zar" pitchFamily="2" charset="-78"/>
              </a:rPr>
              <a:t>محل زندگی </a:t>
            </a:r>
            <a:r>
              <a:rPr lang="ar-SA" sz="2800" dirty="0">
                <a:cs typeface="B Zar" pitchFamily="2" charset="-78"/>
              </a:rPr>
              <a:t>متنوعی دارند.</a:t>
            </a:r>
            <a:endParaRPr lang="fa-IR" sz="2800" dirty="0">
              <a:cs typeface="B Zar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SA" sz="2800" dirty="0">
                <a:cs typeface="B Zar" pitchFamily="2" charset="-78"/>
              </a:rPr>
              <a:t> بیش‌تر جلبك‌های سبز در آب‌های شیرین زندگی می‌كنند؛ اما بعضی از </a:t>
            </a:r>
            <a:r>
              <a:rPr lang="ar-SA" sz="2800" dirty="0" smtClean="0">
                <a:cs typeface="B Zar" pitchFamily="2" charset="-78"/>
              </a:rPr>
              <a:t>گونه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 </a:t>
            </a:r>
            <a:r>
              <a:rPr lang="ar-SA" sz="2800" dirty="0">
                <a:cs typeface="B Zar" pitchFamily="2" charset="-78"/>
              </a:rPr>
              <a:t>در </a:t>
            </a:r>
            <a:r>
              <a:rPr lang="ar-SA" sz="2800" dirty="0" smtClean="0">
                <a:cs typeface="B Zar" pitchFamily="2" charset="-78"/>
              </a:rPr>
              <a:t>آب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‌های </a:t>
            </a:r>
            <a:r>
              <a:rPr lang="ar-SA" sz="2800" dirty="0">
                <a:cs typeface="B Zar" pitchFamily="2" charset="-78"/>
              </a:rPr>
              <a:t>شور، </a:t>
            </a:r>
            <a:r>
              <a:rPr lang="ar-SA" sz="2800" dirty="0" smtClean="0">
                <a:cs typeface="B Zar" pitchFamily="2" charset="-78"/>
              </a:rPr>
              <a:t>یخچال‌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های </a:t>
            </a:r>
            <a:r>
              <a:rPr lang="ar-SA" sz="2800" dirty="0">
                <a:cs typeface="B Zar" pitchFamily="2" charset="-78"/>
              </a:rPr>
              <a:t>طبیعی، </a:t>
            </a:r>
            <a:r>
              <a:rPr lang="ar-SA" sz="2800" dirty="0" smtClean="0">
                <a:cs typeface="B Zar" pitchFamily="2" charset="-78"/>
              </a:rPr>
              <a:t>خاك‌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</a:t>
            </a:r>
            <a:r>
              <a:rPr lang="ar-SA" sz="2800" dirty="0">
                <a:cs typeface="B Zar" pitchFamily="2" charset="-78"/>
              </a:rPr>
              <a:t>و یا حتی در </a:t>
            </a:r>
            <a:r>
              <a:rPr lang="ar-SA" sz="2800" dirty="0" smtClean="0">
                <a:cs typeface="B Zar" pitchFamily="2" charset="-78"/>
              </a:rPr>
              <a:t>بخش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‌های </a:t>
            </a:r>
            <a:r>
              <a:rPr lang="ar-SA" sz="2800" dirty="0">
                <a:cs typeface="B Zar" pitchFamily="2" charset="-78"/>
              </a:rPr>
              <a:t>سایه‌ی دیوار </a:t>
            </a:r>
            <a:r>
              <a:rPr lang="ar-SA" sz="2800" dirty="0" smtClean="0">
                <a:cs typeface="B Zar" pitchFamily="2" charset="-78"/>
              </a:rPr>
              <a:t>ساختمان‌</a:t>
            </a:r>
            <a:r>
              <a:rPr lang="fa-IR" sz="2800" dirty="0" smtClean="0">
                <a:cs typeface="B Zar" pitchFamily="2" charset="-78"/>
              </a:rPr>
              <a:t> </a:t>
            </a:r>
            <a:r>
              <a:rPr lang="ar-SA" sz="2800" dirty="0" smtClean="0">
                <a:cs typeface="B Zar" pitchFamily="2" charset="-78"/>
              </a:rPr>
              <a:t>ها </a:t>
            </a:r>
            <a:r>
              <a:rPr lang="ar-SA" sz="2800" dirty="0">
                <a:cs typeface="B Zar" pitchFamily="2" charset="-78"/>
              </a:rPr>
              <a:t>زندگی می‌كنند.</a:t>
            </a:r>
            <a:endParaRPr lang="en-US" sz="2800" dirty="0">
              <a:cs typeface="B Zar" pitchFamily="2" charset="-78"/>
            </a:endParaRPr>
          </a:p>
          <a:p>
            <a:endParaRPr lang="en-US" dirty="0"/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8" y="6093296"/>
            <a:ext cx="716852" cy="7168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984485" y="6236409"/>
            <a:ext cx="955667" cy="573739"/>
            <a:chOff x="4984485" y="6309319"/>
            <a:chExt cx="955667" cy="573739"/>
          </a:xfrm>
        </p:grpSpPr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485" y="6309319"/>
              <a:ext cx="955667" cy="573739"/>
            </a:xfrm>
            <a:prstGeom prst="rect">
              <a:avLst/>
            </a:prstGeom>
          </p:spPr>
        </p:pic>
        <p:sp>
          <p:nvSpPr>
            <p:cNvPr id="17" name="TextBox 16">
              <a:hlinkClick r:id="" action="ppaction://hlinkshowjump?jump=nextslide"/>
            </p:cNvPr>
            <p:cNvSpPr txBox="1"/>
            <p:nvPr/>
          </p:nvSpPr>
          <p:spPr>
            <a:xfrm>
              <a:off x="5034771" y="6453336"/>
              <a:ext cx="5453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بعدی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5856" y="6236409"/>
            <a:ext cx="955667" cy="573739"/>
            <a:chOff x="3275856" y="6309319"/>
            <a:chExt cx="955667" cy="573739"/>
          </a:xfrm>
        </p:grpSpPr>
        <p:pic>
          <p:nvPicPr>
            <p:cNvPr id="19" name="Picture 18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856" y="6309319"/>
              <a:ext cx="955667" cy="5737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79912" y="6453336"/>
              <a:ext cx="3866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a-IR" sz="1100" dirty="0" smtClean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persian-Dast Nevis" panose="03000400000000000000" pitchFamily="66" charset="-78"/>
                </a:rPr>
                <a:t>قبلی</a:t>
              </a:r>
              <a:endParaRPr lang="en-US" sz="11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ersian-Dast Nevis" panose="03000400000000000000" pitchFamily="66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علوم 5</Template>
  <TotalTime>0</TotalTime>
  <Words>1171</Words>
  <Application>Microsoft Office PowerPoint</Application>
  <PresentationFormat>On-screen Show (4:3)</PresentationFormat>
  <Paragraphs>140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Arial</vt:lpstr>
      <vt:lpstr>Times New Roman</vt:lpstr>
      <vt:lpstr>B Zar</vt:lpstr>
      <vt:lpstr>persian-Dast Nevis</vt:lpstr>
      <vt:lpstr>Tahoma</vt:lpstr>
      <vt:lpstr>Unwan Farsi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جلبک ها</vt:lpstr>
      <vt:lpstr>PowerPoint Presentation</vt:lpstr>
      <vt:lpstr>PowerPoint Presentation</vt:lpstr>
      <vt:lpstr>PowerPoint Presentation</vt:lpstr>
      <vt:lpstr>PowerPoint Presentation</vt:lpstr>
      <vt:lpstr>فایده ی جلبکها</vt:lpstr>
      <vt:lpstr>باکتری ها</vt:lpstr>
      <vt:lpstr>PowerPoint Presentation</vt:lpstr>
      <vt:lpstr>PowerPoint Presentation</vt:lpstr>
      <vt:lpstr>PowerPoint Presentation</vt:lpstr>
      <vt:lpstr>ضرر باکتری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2022-01-31T06:03:31Z</dcterms:created>
  <dcterms:modified xsi:type="dcterms:W3CDTF">2022-01-31T06:04:10Z</dcterms:modified>
</cp:coreProperties>
</file>