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3"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94660"/>
  </p:normalViewPr>
  <p:slideViewPr>
    <p:cSldViewPr snapToGrid="0">
      <p:cViewPr varScale="1">
        <p:scale>
          <a:sx n="77" d="100"/>
          <a:sy n="77" d="100"/>
        </p:scale>
        <p:origin x="67" y="61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9/30/2013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928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9/30/2013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89951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9/30/2013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963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9/30/2013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40262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smtClean="0"/>
              <a:t>9/30/2013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5945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9/30/2013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56759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9/30/2013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69718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9/30/2013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70724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9/30/2013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09969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smtClean="0"/>
              <a:t>9/30/2013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35924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9/30/2013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3957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smtClean="0"/>
              <a:pPr/>
              <a:t>9/30/2013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692981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3200" spc="0" dirty="0" smtClean="0">
                <a:cs typeface="2  Farnaz" panose="00000400000000000000" pitchFamily="2" charset="-78"/>
              </a:rPr>
              <a:t>عجیب ترین اسکناس های جهان</a:t>
            </a:r>
            <a:endParaRPr lang="en-US" sz="3200" spc="0" dirty="0">
              <a:cs typeface="2  Farnaz" panose="00000400000000000000" pitchFamily="2" charset="-78"/>
            </a:endParaRPr>
          </a:p>
        </p:txBody>
      </p:sp>
      <p:sp>
        <p:nvSpPr>
          <p:cNvPr id="3" name="Subtitle 2"/>
          <p:cNvSpPr>
            <a:spLocks noGrp="1"/>
          </p:cNvSpPr>
          <p:nvPr>
            <p:ph type="subTitle" idx="1"/>
          </p:nvPr>
        </p:nvSpPr>
        <p:spPr>
          <a:xfrm>
            <a:off x="8229600" y="5227982"/>
            <a:ext cx="3200400" cy="1543063"/>
          </a:xfrm>
        </p:spPr>
        <p:txBody>
          <a:bodyPr>
            <a:normAutofit/>
          </a:bodyPr>
          <a:lstStyle/>
          <a:p>
            <a:pPr algn="ctr"/>
            <a:r>
              <a:rPr lang="en-US" sz="8800" dirty="0">
                <a:latin typeface="110_Besmellah" pitchFamily="2" charset="0"/>
              </a:rPr>
              <a:t>d</a:t>
            </a:r>
          </a:p>
        </p:txBody>
      </p:sp>
    </p:spTree>
    <p:extLst>
      <p:ext uri="{BB962C8B-B14F-4D97-AF65-F5344CB8AC3E}">
        <p14:creationId xmlns:p14="http://schemas.microsoft.com/office/powerpoint/2010/main" val="59322960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02610"/>
          </a:xfrm>
        </p:spPr>
        <p:txBody>
          <a:bodyPr>
            <a:normAutofit/>
          </a:bodyPr>
          <a:lstStyle/>
          <a:p>
            <a:r>
              <a:rPr lang="fa-IR" sz="3600" spc="0" dirty="0" smtClean="0">
                <a:cs typeface="2  Farnaz" panose="00000400000000000000" pitchFamily="2" charset="-78"/>
              </a:rPr>
              <a:t>اسکناس</a:t>
            </a:r>
            <a:endParaRPr lang="en-US" sz="3600" spc="0" dirty="0">
              <a:cs typeface="2  Farnaz" panose="00000400000000000000" pitchFamily="2" charset="-78"/>
            </a:endParaRPr>
          </a:p>
        </p:txBody>
      </p:sp>
      <p:sp>
        <p:nvSpPr>
          <p:cNvPr id="3" name="Content Placeholder 2"/>
          <p:cNvSpPr>
            <a:spLocks noGrp="1"/>
          </p:cNvSpPr>
          <p:nvPr>
            <p:ph idx="1"/>
          </p:nvPr>
        </p:nvSpPr>
        <p:spPr>
          <a:xfrm>
            <a:off x="1024127" y="2084832"/>
            <a:ext cx="9720073" cy="4023360"/>
          </a:xfrm>
        </p:spPr>
        <p:txBody>
          <a:bodyPr>
            <a:normAutofit lnSpcReduction="10000"/>
          </a:bodyPr>
          <a:lstStyle/>
          <a:p>
            <a:pPr algn="ctr"/>
            <a:r>
              <a:rPr lang="fa-IR" sz="2400" dirty="0">
                <a:cs typeface="2  Farnaz" panose="00000400000000000000" pitchFamily="2" charset="-78"/>
              </a:rPr>
              <a:t>هرچند استفاده از پول کاغذی در چین در اواسط قرن پانزدهم میلادی ممنوع شد، اما قدیمی ترین اسکناس به جای مانده مربوط به سال 1380 میلادی و در چین است</a:t>
            </a:r>
            <a:r>
              <a:rPr lang="fa-IR" sz="2400" dirty="0" smtClean="0">
                <a:cs typeface="2  Farnaz" panose="00000400000000000000" pitchFamily="2" charset="-78"/>
              </a:rPr>
              <a:t>.</a:t>
            </a:r>
          </a:p>
          <a:p>
            <a:pPr algn="ctr"/>
            <a:endParaRPr lang="fa-IR" sz="2400" dirty="0">
              <a:cs typeface="2  Farnaz" panose="00000400000000000000" pitchFamily="2" charset="-78"/>
            </a:endParaRPr>
          </a:p>
          <a:p>
            <a:pPr algn="ctr"/>
            <a:r>
              <a:rPr lang="fa-IR" sz="2400" dirty="0">
                <a:cs typeface="2  Farnaz" panose="00000400000000000000" pitchFamily="2" charset="-78"/>
              </a:rPr>
              <a:t>به گزارش بانکی دات آی آر، اسکناس از نیمه اول قرن دهم میلادی در چین باب شد و کم کم به سراسر جهان گسترش یافت و جایگزین مبادله های کالا به کالا شد که دردسر تجارت را بسیار </a:t>
            </a:r>
            <a:r>
              <a:rPr lang="fa-IR" sz="2400" dirty="0" smtClean="0">
                <a:cs typeface="2  Farnaz" panose="00000400000000000000" pitchFamily="2" charset="-78"/>
              </a:rPr>
              <a:t>کمترکرد.</a:t>
            </a:r>
          </a:p>
          <a:p>
            <a:pPr algn="ctr"/>
            <a:endParaRPr lang="fa-IR" sz="2400" dirty="0">
              <a:cs typeface="2  Farnaz" panose="00000400000000000000" pitchFamily="2" charset="-78"/>
            </a:endParaRPr>
          </a:p>
          <a:p>
            <a:pPr algn="ctr"/>
            <a:r>
              <a:rPr lang="fa-IR" sz="2400" dirty="0">
                <a:cs typeface="2  Farnaz" panose="00000400000000000000" pitchFamily="2" charset="-78"/>
              </a:rPr>
              <a:t>اما در این میان در برهه های مختلف تاریخی اسکناس هایی هم چاپ شده اند که خبرساز بوده اند و با همتایان خود تفاوت هایی داشتند. در این گزارش به معرفی عجیبترین اسکناس های دنیا می پردازیم.</a:t>
            </a:r>
          </a:p>
          <a:p>
            <a:pPr algn="ctr"/>
            <a:endParaRPr lang="en-US" sz="2400" dirty="0">
              <a:cs typeface="2  Farnaz" panose="00000400000000000000" pitchFamily="2" charset="-78"/>
            </a:endParaRPr>
          </a:p>
        </p:txBody>
      </p:sp>
    </p:spTree>
    <p:extLst>
      <p:ext uri="{BB962C8B-B14F-4D97-AF65-F5344CB8AC3E}">
        <p14:creationId xmlns:p14="http://schemas.microsoft.com/office/powerpoint/2010/main" val="1845138876"/>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944216"/>
            <a:ext cx="9720072" cy="1140615"/>
          </a:xfrm>
        </p:spPr>
        <p:txBody>
          <a:bodyPr>
            <a:normAutofit/>
          </a:bodyPr>
          <a:lstStyle/>
          <a:p>
            <a:r>
              <a:rPr lang="fa-IR" sz="3600" spc="0" dirty="0">
                <a:cs typeface="2  Farnaz" panose="00000400000000000000" pitchFamily="2" charset="-78"/>
              </a:rPr>
              <a:t>اسکانس کمپ مراقبت</a:t>
            </a:r>
            <a:br>
              <a:rPr lang="fa-IR" sz="3600" spc="0" dirty="0">
                <a:cs typeface="2  Farnaz" panose="00000400000000000000" pitchFamily="2" charset="-78"/>
              </a:rPr>
            </a:br>
            <a:endParaRPr lang="en-US" sz="3600" spc="0" dirty="0">
              <a:cs typeface="2  Farnaz" panose="00000400000000000000" pitchFamily="2" charset="-78"/>
            </a:endParaRPr>
          </a:p>
        </p:txBody>
      </p:sp>
      <p:sp>
        <p:nvSpPr>
          <p:cNvPr id="3" name="Content Placeholder 2"/>
          <p:cNvSpPr>
            <a:spLocks noGrp="1"/>
          </p:cNvSpPr>
          <p:nvPr>
            <p:ph idx="1"/>
          </p:nvPr>
        </p:nvSpPr>
        <p:spPr>
          <a:xfrm>
            <a:off x="1024128" y="2286000"/>
            <a:ext cx="9720073" cy="874643"/>
          </a:xfrm>
        </p:spPr>
        <p:txBody>
          <a:bodyPr>
            <a:normAutofit/>
          </a:bodyPr>
          <a:lstStyle/>
          <a:p>
            <a:pPr algn="ctr"/>
            <a:r>
              <a:rPr lang="fa-IR" sz="2400" dirty="0">
                <a:cs typeface="2  Farnaz" panose="00000400000000000000" pitchFamily="2" charset="-78"/>
              </a:rPr>
              <a:t>این اسکناس ها را نازی ها برای کمپ مراقبت در ترزین اشتاد در کشور چکسلواکی سابق چاپ می کردند. این کمپ در واقع نمایش ویژه و ممتاز نازی ها به صلیب سرخ بود.</a:t>
            </a:r>
          </a:p>
          <a:p>
            <a:pPr algn="ctr"/>
            <a:endParaRPr lang="en-US" sz="2400" dirty="0">
              <a:cs typeface="2  Farnaz"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8332" y="3361812"/>
            <a:ext cx="5851663" cy="2925832"/>
          </a:xfrm>
          <a:prstGeom prst="rect">
            <a:avLst/>
          </a:prstGeom>
        </p:spPr>
      </p:pic>
    </p:spTree>
    <p:extLst>
      <p:ext uri="{BB962C8B-B14F-4D97-AF65-F5344CB8AC3E}">
        <p14:creationId xmlns:p14="http://schemas.microsoft.com/office/powerpoint/2010/main" val="2015392357"/>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1013790"/>
            <a:ext cx="9720072" cy="1071041"/>
          </a:xfrm>
        </p:spPr>
        <p:txBody>
          <a:bodyPr>
            <a:normAutofit/>
          </a:bodyPr>
          <a:lstStyle/>
          <a:p>
            <a:r>
              <a:rPr lang="fa-IR" sz="3600" spc="0" dirty="0">
                <a:cs typeface="2  Farnaz" panose="00000400000000000000" pitchFamily="2" charset="-78"/>
              </a:rPr>
              <a:t>قدیمی ترین اسکناس جهان (1380 میلادی)</a:t>
            </a:r>
            <a:br>
              <a:rPr lang="fa-IR" sz="3600" spc="0" dirty="0">
                <a:cs typeface="2  Farnaz" panose="00000400000000000000" pitchFamily="2" charset="-78"/>
              </a:rPr>
            </a:br>
            <a:endParaRPr lang="en-US" sz="3600" spc="0" dirty="0">
              <a:cs typeface="2  Farnaz" panose="00000400000000000000" pitchFamily="2" charset="-78"/>
            </a:endParaRPr>
          </a:p>
        </p:txBody>
      </p:sp>
      <p:sp>
        <p:nvSpPr>
          <p:cNvPr id="3" name="Content Placeholder 2"/>
          <p:cNvSpPr>
            <a:spLocks noGrp="1"/>
          </p:cNvSpPr>
          <p:nvPr>
            <p:ph idx="1"/>
          </p:nvPr>
        </p:nvSpPr>
        <p:spPr>
          <a:xfrm>
            <a:off x="1024129" y="2286000"/>
            <a:ext cx="9720072" cy="4023360"/>
          </a:xfrm>
        </p:spPr>
        <p:txBody>
          <a:bodyPr>
            <a:normAutofit/>
          </a:bodyPr>
          <a:lstStyle/>
          <a:p>
            <a:pPr algn="ctr"/>
            <a:r>
              <a:rPr lang="fa-IR" sz="2400" dirty="0">
                <a:cs typeface="2  Farnaz" panose="00000400000000000000" pitchFamily="2" charset="-78"/>
              </a:rPr>
              <a:t>قدیمی ترین شواهد مربوط به استفاده از پول کاغذی به سال 800 میلادی در چین بازمی گردد. هرچند استفاده از پول کاغذی در چین در اواسط قرن پانزدهم میلادی ممنوع شد، اما قدیمی ترین اسکناس به جای مانده مربوط به سال 1380 میلادی و در چین است.</a:t>
            </a:r>
          </a:p>
          <a:p>
            <a:endParaRPr lang="en-US" sz="2400" dirty="0">
              <a:cs typeface="2  Farnaz"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4421247" y="2160108"/>
            <a:ext cx="2925833" cy="5775009"/>
          </a:xfrm>
          <a:prstGeom prst="rect">
            <a:avLst/>
          </a:prstGeom>
        </p:spPr>
      </p:pic>
    </p:spTree>
    <p:extLst>
      <p:ext uri="{BB962C8B-B14F-4D97-AF65-F5344CB8AC3E}">
        <p14:creationId xmlns:p14="http://schemas.microsoft.com/office/powerpoint/2010/main" val="89422801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944216"/>
            <a:ext cx="9720072" cy="1140615"/>
          </a:xfrm>
        </p:spPr>
        <p:txBody>
          <a:bodyPr>
            <a:normAutofit/>
          </a:bodyPr>
          <a:lstStyle/>
          <a:p>
            <a:r>
              <a:rPr lang="fa-IR" sz="3600" spc="0" dirty="0">
                <a:cs typeface="2  Farnaz" panose="00000400000000000000" pitchFamily="2" charset="-78"/>
              </a:rPr>
              <a:t>بزرگترین اسکناس جهان</a:t>
            </a:r>
            <a:br>
              <a:rPr lang="fa-IR" sz="3600" spc="0" dirty="0">
                <a:cs typeface="2  Farnaz" panose="00000400000000000000" pitchFamily="2" charset="-78"/>
              </a:rPr>
            </a:br>
            <a:endParaRPr lang="en-US" sz="3600" spc="0" dirty="0">
              <a:cs typeface="2  Farnaz" panose="00000400000000000000" pitchFamily="2" charset="-78"/>
            </a:endParaRPr>
          </a:p>
        </p:txBody>
      </p:sp>
      <p:sp>
        <p:nvSpPr>
          <p:cNvPr id="3" name="Content Placeholder 2"/>
          <p:cNvSpPr>
            <a:spLocks noGrp="1"/>
          </p:cNvSpPr>
          <p:nvPr>
            <p:ph idx="1"/>
          </p:nvPr>
        </p:nvSpPr>
        <p:spPr/>
        <p:txBody>
          <a:bodyPr>
            <a:normAutofit/>
          </a:bodyPr>
          <a:lstStyle/>
          <a:p>
            <a:pPr algn="ctr"/>
            <a:r>
              <a:rPr lang="fa-IR" sz="2400" dirty="0">
                <a:cs typeface="2  Farnaz" panose="00000400000000000000" pitchFamily="2" charset="-78"/>
              </a:rPr>
              <a:t>بزرگترین اسکناس جهان در سال 1998 در فیلیپین چاپ شد. این اسکناس 100 هزار پزویی به مناسبت یکصدمین سالگرد استقلال فیلیپین از اسپانیا به چاپ رسید.این اسکناس فقط به درد کلکسیونرها می خورد که می توانستند 180 هزار پزو آن را بخرند.</a:t>
            </a:r>
          </a:p>
          <a:p>
            <a:pPr algn="ctr"/>
            <a:endParaRPr lang="en-US" sz="2400" dirty="0">
              <a:cs typeface="2  Farnaz"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4567" y="3563056"/>
            <a:ext cx="5779193" cy="2947473"/>
          </a:xfrm>
          <a:prstGeom prst="rect">
            <a:avLst/>
          </a:prstGeom>
        </p:spPr>
      </p:pic>
    </p:spTree>
    <p:extLst>
      <p:ext uri="{BB962C8B-B14F-4D97-AF65-F5344CB8AC3E}">
        <p14:creationId xmlns:p14="http://schemas.microsoft.com/office/powerpoint/2010/main" val="1679360727"/>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974034"/>
            <a:ext cx="9720072" cy="1110797"/>
          </a:xfrm>
        </p:spPr>
        <p:txBody>
          <a:bodyPr>
            <a:normAutofit/>
          </a:bodyPr>
          <a:lstStyle/>
          <a:p>
            <a:r>
              <a:rPr lang="fa-IR" sz="3600" spc="0" dirty="0">
                <a:cs typeface="2  Farnaz" panose="00000400000000000000" pitchFamily="2" charset="-78"/>
              </a:rPr>
              <a:t>پول اضطراری</a:t>
            </a:r>
            <a:br>
              <a:rPr lang="fa-IR" sz="3600" spc="0" dirty="0">
                <a:cs typeface="2  Farnaz" panose="00000400000000000000" pitchFamily="2" charset="-78"/>
              </a:rPr>
            </a:br>
            <a:endParaRPr lang="en-US" sz="3600" spc="0" dirty="0">
              <a:cs typeface="2  Farnaz" panose="00000400000000000000" pitchFamily="2" charset="-78"/>
            </a:endParaRPr>
          </a:p>
        </p:txBody>
      </p:sp>
      <p:sp>
        <p:nvSpPr>
          <p:cNvPr id="3" name="Content Placeholder 2"/>
          <p:cNvSpPr>
            <a:spLocks noGrp="1"/>
          </p:cNvSpPr>
          <p:nvPr>
            <p:ph idx="1"/>
          </p:nvPr>
        </p:nvSpPr>
        <p:spPr/>
        <p:txBody>
          <a:bodyPr>
            <a:normAutofit/>
          </a:bodyPr>
          <a:lstStyle/>
          <a:p>
            <a:pPr algn="ctr"/>
            <a:r>
              <a:rPr lang="fa-IR" sz="2400" dirty="0">
                <a:cs typeface="2  Farnaz" panose="00000400000000000000" pitchFamily="2" charset="-78"/>
              </a:rPr>
              <a:t> پس از پایان جنگ جهانی اول چاپ پول های اضطراری در آلمان و استرالیا کاری معمول و رایج به شمار می آمد. بعضی از آنها عجیب و جالب بودند، اما شاید عجیب ترینشان اسکناسی با تصویر یک الاغ در حال انجام کار سخت بود.</a:t>
            </a:r>
          </a:p>
          <a:p>
            <a:pPr algn="ctr"/>
            <a:endParaRPr lang="en-US" sz="2400" dirty="0">
              <a:cs typeface="2  Farnaz"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4488" y="3577713"/>
            <a:ext cx="4019351" cy="2813546"/>
          </a:xfrm>
          <a:prstGeom prst="rect">
            <a:avLst/>
          </a:prstGeom>
        </p:spPr>
      </p:pic>
    </p:spTree>
    <p:extLst>
      <p:ext uri="{BB962C8B-B14F-4D97-AF65-F5344CB8AC3E}">
        <p14:creationId xmlns:p14="http://schemas.microsoft.com/office/powerpoint/2010/main" val="30198073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944217"/>
            <a:ext cx="9720072" cy="1140614"/>
          </a:xfrm>
        </p:spPr>
        <p:txBody>
          <a:bodyPr>
            <a:normAutofit/>
          </a:bodyPr>
          <a:lstStyle/>
          <a:p>
            <a:r>
              <a:rPr lang="fa-IR" sz="3600" spc="0" dirty="0">
                <a:cs typeface="2  Farnaz" panose="00000400000000000000" pitchFamily="2" charset="-78"/>
              </a:rPr>
              <a:t>اسکناس 500 میلیون میلیاردی</a:t>
            </a:r>
            <a:r>
              <a:rPr lang="fa-IR" sz="3600" dirty="0">
                <a:cs typeface="2  Farnaz" panose="00000400000000000000" pitchFamily="2" charset="-78"/>
              </a:rPr>
              <a:t/>
            </a:r>
            <a:br>
              <a:rPr lang="fa-IR" sz="3600" dirty="0">
                <a:cs typeface="2  Farnaz" panose="00000400000000000000" pitchFamily="2" charset="-78"/>
              </a:rPr>
            </a:br>
            <a:endParaRPr lang="en-US" sz="3600" dirty="0">
              <a:cs typeface="2  Farnaz" panose="00000400000000000000" pitchFamily="2" charset="-78"/>
            </a:endParaRPr>
          </a:p>
        </p:txBody>
      </p:sp>
      <p:sp>
        <p:nvSpPr>
          <p:cNvPr id="3" name="Content Placeholder 2"/>
          <p:cNvSpPr>
            <a:spLocks noGrp="1"/>
          </p:cNvSpPr>
          <p:nvPr>
            <p:ph idx="1"/>
          </p:nvPr>
        </p:nvSpPr>
        <p:spPr/>
        <p:txBody>
          <a:bodyPr>
            <a:normAutofit/>
          </a:bodyPr>
          <a:lstStyle/>
          <a:p>
            <a:pPr algn="ctr"/>
            <a:r>
              <a:rPr lang="fa-IR" sz="2400" dirty="0">
                <a:cs typeface="2  Farnaz" panose="00000400000000000000" pitchFamily="2" charset="-78"/>
              </a:rPr>
              <a:t>یوگسلاوی سابق کشوری در اروپای شرقی بود که در سال 1989 میلادی تورم بسیار بالایی را تجربه کرد و این تجربه تلخ تا سال 1994 که اصلاحات اقتصادی اتفاق افتاد، ادامه یافت.بالاترین میزان پول در این کشور در سال 1988 اسکناس 50,000 هزار دینارا بود که در سال 1994 به  500,000,000,000 دینارا تغییر کرد.</a:t>
            </a:r>
          </a:p>
          <a:p>
            <a:pPr algn="ctr"/>
            <a:endParaRPr lang="en-US" sz="2400" dirty="0">
              <a:cs typeface="2  Farnaz"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5281" y="3856051"/>
            <a:ext cx="5757766" cy="2453309"/>
          </a:xfrm>
          <a:prstGeom prst="rect">
            <a:avLst/>
          </a:prstGeom>
        </p:spPr>
      </p:pic>
    </p:spTree>
    <p:extLst>
      <p:ext uri="{BB962C8B-B14F-4D97-AF65-F5344CB8AC3E}">
        <p14:creationId xmlns:p14="http://schemas.microsoft.com/office/powerpoint/2010/main" val="27724727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1003852"/>
            <a:ext cx="9720072" cy="1080980"/>
          </a:xfrm>
        </p:spPr>
        <p:txBody>
          <a:bodyPr>
            <a:normAutofit/>
          </a:bodyPr>
          <a:lstStyle/>
          <a:p>
            <a:r>
              <a:rPr lang="fa-IR" sz="3600" spc="0" dirty="0">
                <a:cs typeface="2  Farnaz" panose="00000400000000000000" pitchFamily="2" charset="-78"/>
              </a:rPr>
              <a:t>اسکناس پانچ خورده</a:t>
            </a:r>
            <a:br>
              <a:rPr lang="fa-IR" sz="3600" spc="0" dirty="0">
                <a:cs typeface="2  Farnaz" panose="00000400000000000000" pitchFamily="2" charset="-78"/>
              </a:rPr>
            </a:br>
            <a:endParaRPr lang="en-US" sz="3600" spc="0" dirty="0">
              <a:cs typeface="2  Farnaz" panose="00000400000000000000" pitchFamily="2" charset="-78"/>
            </a:endParaRPr>
          </a:p>
        </p:txBody>
      </p:sp>
      <p:sp>
        <p:nvSpPr>
          <p:cNvPr id="3" name="Content Placeholder 2"/>
          <p:cNvSpPr>
            <a:spLocks noGrp="1"/>
          </p:cNvSpPr>
          <p:nvPr>
            <p:ph idx="1"/>
          </p:nvPr>
        </p:nvSpPr>
        <p:spPr/>
        <p:txBody>
          <a:bodyPr>
            <a:normAutofit/>
          </a:bodyPr>
          <a:lstStyle/>
          <a:p>
            <a:pPr algn="ctr"/>
            <a:r>
              <a:rPr lang="fa-IR" sz="2400" dirty="0">
                <a:cs typeface="2  Farnaz" panose="00000400000000000000" pitchFamily="2" charset="-78"/>
              </a:rPr>
              <a:t>در سال 1997 کشور آفریقای زئیر که امروزه به نام جمهوری دموکراتیک کنگو شناخته می شود، سرنگونی رژیم موبوتو را جشن گرفت.وقتی دولت جدید با کمبود پول مواجه شده، تصمیم گرفت که از اسکناس های 20 هزاری قدیمی زئیر استفاده کند، منتها با این تفاوت که در این اسکناس ها چهره موبوتو  را پانچ کرده و از اسکناس حذف کرد.</a:t>
            </a:r>
            <a:br>
              <a:rPr lang="fa-IR" sz="2400" dirty="0">
                <a:cs typeface="2  Farnaz" panose="00000400000000000000" pitchFamily="2" charset="-78"/>
              </a:rPr>
            </a:br>
            <a:endParaRPr lang="fa-IR" sz="2400" dirty="0">
              <a:cs typeface="2  Farnaz" panose="00000400000000000000" pitchFamily="2" charset="-78"/>
            </a:endParaRPr>
          </a:p>
          <a:p>
            <a:pPr algn="ctr"/>
            <a:endParaRPr lang="en-US" sz="2400" dirty="0">
              <a:cs typeface="2  Farnaz"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2419" y="3934878"/>
            <a:ext cx="4811726" cy="2374482"/>
          </a:xfrm>
          <a:prstGeom prst="rect">
            <a:avLst/>
          </a:prstGeom>
        </p:spPr>
      </p:pic>
    </p:spTree>
    <p:extLst>
      <p:ext uri="{BB962C8B-B14F-4D97-AF65-F5344CB8AC3E}">
        <p14:creationId xmlns:p14="http://schemas.microsoft.com/office/powerpoint/2010/main" val="736661202"/>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04" y="954157"/>
            <a:ext cx="2027584" cy="665922"/>
          </a:xfrm>
        </p:spPr>
        <p:txBody>
          <a:bodyPr>
            <a:normAutofit/>
          </a:bodyPr>
          <a:lstStyle/>
          <a:p>
            <a:r>
              <a:rPr lang="en-US" sz="4000" dirty="0" smtClean="0">
                <a:latin typeface="Times New Roman" panose="02020603050405020304" pitchFamily="18" charset="0"/>
                <a:cs typeface="Times New Roman" panose="02020603050405020304" pitchFamily="18" charset="0"/>
              </a:rPr>
              <a:t>The End</a:t>
            </a:r>
            <a:endParaRPr lang="en-US" sz="4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4611" y="694359"/>
            <a:ext cx="8623300" cy="5727700"/>
          </a:xfrm>
          <a:prstGeom prst="rect">
            <a:avLst/>
          </a:prstGeom>
        </p:spPr>
      </p:pic>
    </p:spTree>
    <p:extLst>
      <p:ext uri="{BB962C8B-B14F-4D97-AF65-F5344CB8AC3E}">
        <p14:creationId xmlns:p14="http://schemas.microsoft.com/office/powerpoint/2010/main" val="718905804"/>
      </p:ext>
    </p:extLst>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34</TotalTime>
  <Words>379</Words>
  <Application>Microsoft Office PowerPoint</Application>
  <PresentationFormat>Widescreen</PresentationFormat>
  <Paragraphs>21</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110_Besmellah</vt:lpstr>
      <vt:lpstr>2  Farnaz</vt:lpstr>
      <vt:lpstr>Times New Roman</vt:lpstr>
      <vt:lpstr>Tw Cen MT</vt:lpstr>
      <vt:lpstr>Tw Cen MT Condensed</vt:lpstr>
      <vt:lpstr>Wingdings 3</vt:lpstr>
      <vt:lpstr>Integral</vt:lpstr>
      <vt:lpstr>عجیب ترین اسکناس های جهان</vt:lpstr>
      <vt:lpstr>اسکناس</vt:lpstr>
      <vt:lpstr>اسکانس کمپ مراقبت </vt:lpstr>
      <vt:lpstr>قدیمی ترین اسکناس جهان (1380 میلادی) </vt:lpstr>
      <vt:lpstr>بزرگترین اسکناس جهان </vt:lpstr>
      <vt:lpstr>پول اضطراری </vt:lpstr>
      <vt:lpstr>اسکناس 500 میلیون میلیاردی </vt:lpstr>
      <vt:lpstr>اسکناس پانچ خورده </vt:lpstr>
      <vt:lpstr>PowerPoint Presentation</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ده ساختمان شگفت انگیز دنیا را بهتر بشناسیم</dc:title>
  <dc:creator>MRT www.Win2Farsi.com</dc:creator>
  <cp:lastModifiedBy>MRT www.Win2Farsi.com</cp:lastModifiedBy>
  <cp:revision>4</cp:revision>
  <dcterms:created xsi:type="dcterms:W3CDTF">2013-09-30T13:26:15Z</dcterms:created>
  <dcterms:modified xsi:type="dcterms:W3CDTF">2013-09-30T14:00:35Z</dcterms:modified>
</cp:coreProperties>
</file>